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6.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24.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25.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26.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27.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28.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 id="2147483682" r:id="rId3"/>
    <p:sldMasterId id="2147483689" r:id="rId4"/>
    <p:sldMasterId id="2147483708" r:id="rId5"/>
    <p:sldMasterId id="2147483717" r:id="rId6"/>
    <p:sldMasterId id="2147483728" r:id="rId7"/>
  </p:sldMasterIdLst>
  <p:notesMasterIdLst>
    <p:notesMasterId r:id="rId90"/>
  </p:notesMasterIdLst>
  <p:sldIdLst>
    <p:sldId id="442" r:id="rId8"/>
    <p:sldId id="440" r:id="rId9"/>
    <p:sldId id="446" r:id="rId10"/>
    <p:sldId id="466" r:id="rId11"/>
    <p:sldId id="467" r:id="rId12"/>
    <p:sldId id="444" r:id="rId13"/>
    <p:sldId id="447" r:id="rId14"/>
    <p:sldId id="448" r:id="rId15"/>
    <p:sldId id="449" r:id="rId16"/>
    <p:sldId id="450" r:id="rId17"/>
    <p:sldId id="451" r:id="rId18"/>
    <p:sldId id="452" r:id="rId19"/>
    <p:sldId id="404" r:id="rId20"/>
    <p:sldId id="422" r:id="rId21"/>
    <p:sldId id="395" r:id="rId22"/>
    <p:sldId id="271" r:id="rId23"/>
    <p:sldId id="272" r:id="rId24"/>
    <p:sldId id="330" r:id="rId25"/>
    <p:sldId id="453" r:id="rId26"/>
    <p:sldId id="454" r:id="rId27"/>
    <p:sldId id="273" r:id="rId28"/>
    <p:sldId id="456" r:id="rId29"/>
    <p:sldId id="353" r:id="rId30"/>
    <p:sldId id="441" r:id="rId31"/>
    <p:sldId id="459" r:id="rId32"/>
    <p:sldId id="457" r:id="rId33"/>
    <p:sldId id="354" r:id="rId34"/>
    <p:sldId id="357" r:id="rId35"/>
    <p:sldId id="332" r:id="rId36"/>
    <p:sldId id="407" r:id="rId37"/>
    <p:sldId id="333" r:id="rId38"/>
    <p:sldId id="355" r:id="rId39"/>
    <p:sldId id="460" r:id="rId40"/>
    <p:sldId id="359" r:id="rId41"/>
    <p:sldId id="360" r:id="rId42"/>
    <p:sldId id="334" r:id="rId43"/>
    <p:sldId id="335" r:id="rId44"/>
    <p:sldId id="336" r:id="rId45"/>
    <p:sldId id="337" r:id="rId46"/>
    <p:sldId id="361" r:id="rId47"/>
    <p:sldId id="455" r:id="rId48"/>
    <p:sldId id="462" r:id="rId49"/>
    <p:sldId id="461" r:id="rId50"/>
    <p:sldId id="375" r:id="rId51"/>
    <p:sldId id="402" r:id="rId52"/>
    <p:sldId id="369" r:id="rId53"/>
    <p:sldId id="370" r:id="rId54"/>
    <p:sldId id="371" r:id="rId55"/>
    <p:sldId id="372" r:id="rId56"/>
    <p:sldId id="373" r:id="rId57"/>
    <p:sldId id="374" r:id="rId58"/>
    <p:sldId id="463" r:id="rId59"/>
    <p:sldId id="464" r:id="rId60"/>
    <p:sldId id="380" r:id="rId61"/>
    <p:sldId id="381" r:id="rId62"/>
    <p:sldId id="382" r:id="rId63"/>
    <p:sldId id="383" r:id="rId64"/>
    <p:sldId id="384" r:id="rId65"/>
    <p:sldId id="385" r:id="rId66"/>
    <p:sldId id="386" r:id="rId67"/>
    <p:sldId id="387" r:id="rId68"/>
    <p:sldId id="388" r:id="rId69"/>
    <p:sldId id="465" r:id="rId70"/>
    <p:sldId id="423" r:id="rId71"/>
    <p:sldId id="424" r:id="rId72"/>
    <p:sldId id="425" r:id="rId73"/>
    <p:sldId id="426" r:id="rId74"/>
    <p:sldId id="427" r:id="rId75"/>
    <p:sldId id="428" r:id="rId76"/>
    <p:sldId id="429" r:id="rId77"/>
    <p:sldId id="430" r:id="rId78"/>
    <p:sldId id="431" r:id="rId79"/>
    <p:sldId id="432" r:id="rId80"/>
    <p:sldId id="433" r:id="rId81"/>
    <p:sldId id="434" r:id="rId82"/>
    <p:sldId id="435" r:id="rId83"/>
    <p:sldId id="436" r:id="rId84"/>
    <p:sldId id="437" r:id="rId85"/>
    <p:sldId id="438" r:id="rId86"/>
    <p:sldId id="439" r:id="rId87"/>
    <p:sldId id="403" r:id="rId88"/>
    <p:sldId id="390" r:id="rId89"/>
  </p:sldIdLst>
  <p:sldSz cx="9144000" cy="6858000" type="screen4x3"/>
  <p:notesSz cx="6858000" cy="9144000"/>
  <p:custDataLst>
    <p:tags r:id="rId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6092"/>
    <a:srgbClr val="FFFF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31" autoAdjust="0"/>
    <p:restoredTop sz="95346" autoAdjust="0"/>
  </p:normalViewPr>
  <p:slideViewPr>
    <p:cSldViewPr>
      <p:cViewPr varScale="1">
        <p:scale>
          <a:sx n="65" d="100"/>
          <a:sy n="65" d="100"/>
        </p:scale>
        <p:origin x="1686" y="60"/>
      </p:cViewPr>
      <p:guideLst>
        <p:guide orient="horz" pos="2160"/>
        <p:guide pos="2880"/>
      </p:guideLst>
    </p:cSldViewPr>
  </p:slideViewPr>
  <p:notesTextViewPr>
    <p:cViewPr>
      <p:scale>
        <a:sx n="100" d="100"/>
        <a:sy n="100" d="100"/>
      </p:scale>
      <p:origin x="0" y="0"/>
    </p:cViewPr>
  </p:notesTextViewPr>
  <p:notesViewPr>
    <p:cSldViewPr>
      <p:cViewPr varScale="1">
        <p:scale>
          <a:sx n="80" d="100"/>
          <a:sy n="80" d="100"/>
        </p:scale>
        <p:origin x="-210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5.xml"/><Relationship Id="rId90" Type="http://schemas.openxmlformats.org/officeDocument/2006/relationships/notesMaster" Target="notesMasters/notesMaster1.xml"/><Relationship Id="rId95" Type="http://schemas.openxmlformats.org/officeDocument/2006/relationships/tableStyles" Target="tableStyles.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3B5CFC-7332-41AF-B056-E93789A7A713}" type="doc">
      <dgm:prSet loTypeId="urn:microsoft.com/office/officeart/2005/8/layout/cycle2" loCatId="cycle" qsTypeId="urn:microsoft.com/office/officeart/2005/8/quickstyle/simple4" qsCatId="simple" csTypeId="urn:microsoft.com/office/officeart/2005/8/colors/colorful1" csCatId="colorful" phldr="1"/>
      <dgm:spPr/>
      <dgm:t>
        <a:bodyPr/>
        <a:lstStyle/>
        <a:p>
          <a:endParaRPr lang="zh-CN" altLang="en-US"/>
        </a:p>
      </dgm:t>
    </dgm:pt>
    <dgm:pt modelId="{2024B6C2-02C6-4FC6-8876-AF12D8CD07C6}">
      <dgm:prSet phldrT="[文本]" custT="1"/>
      <dgm:spPr/>
      <dgm:t>
        <a:bodyPr/>
        <a:lstStyle/>
        <a:p>
          <a:r>
            <a:rPr lang="zh-CN" altLang="en-US" sz="2400" dirty="0">
              <a:latin typeface="微软雅黑" panose="020B0503020204020204" pitchFamily="34" charset="-122"/>
              <a:ea typeface="微软雅黑" panose="020B0503020204020204" pitchFamily="34" charset="-122"/>
            </a:rPr>
            <a:t>课程建设</a:t>
          </a:r>
          <a:endParaRPr lang="en-US" altLang="zh-CN" sz="2400" dirty="0">
            <a:latin typeface="微软雅黑" panose="020B0503020204020204" pitchFamily="34" charset="-122"/>
            <a:ea typeface="微软雅黑" panose="020B0503020204020204" pitchFamily="34" charset="-122"/>
          </a:endParaRPr>
        </a:p>
      </dgm:t>
    </dgm:pt>
    <dgm:pt modelId="{D8B31E40-4136-4F3E-9D5E-EDC43B68179F}" type="parTrans" cxnId="{D8FE291C-BB0E-48F4-A2B8-EF7954F71657}">
      <dgm:prSet/>
      <dgm:spPr/>
      <dgm:t>
        <a:bodyPr/>
        <a:lstStyle/>
        <a:p>
          <a:endParaRPr lang="zh-CN" altLang="en-US"/>
        </a:p>
      </dgm:t>
    </dgm:pt>
    <dgm:pt modelId="{6F536A89-A05F-48F0-8FA8-D6358A2847EF}" type="sibTrans" cxnId="{D8FE291C-BB0E-48F4-A2B8-EF7954F71657}">
      <dgm:prSet/>
      <dgm:spPr/>
      <dgm:t>
        <a:bodyPr/>
        <a:lstStyle/>
        <a:p>
          <a:endParaRPr lang="zh-CN" altLang="en-US"/>
        </a:p>
      </dgm:t>
    </dgm:pt>
    <dgm:pt modelId="{D972AA74-FED9-41B3-8122-21010564422F}">
      <dgm:prSet phldrT="[文本]" custT="1"/>
      <dgm:spPr/>
      <dgm:t>
        <a:bodyPr/>
        <a:lstStyle/>
        <a:p>
          <a:r>
            <a:rPr lang="zh-CN" altLang="en-US" sz="2400" dirty="0">
              <a:latin typeface="微软雅黑" panose="020B0503020204020204" pitchFamily="34" charset="-122"/>
              <a:ea typeface="微软雅黑" panose="020B0503020204020204" pitchFamily="34" charset="-122"/>
            </a:rPr>
            <a:t>互动</a:t>
          </a:r>
        </a:p>
      </dgm:t>
    </dgm:pt>
    <dgm:pt modelId="{760917F5-3F32-47F4-BFB6-86C557FC7559}" type="parTrans" cxnId="{BABF273A-D0CB-4C9B-B3D5-A51D17F8743E}">
      <dgm:prSet/>
      <dgm:spPr/>
      <dgm:t>
        <a:bodyPr/>
        <a:lstStyle/>
        <a:p>
          <a:endParaRPr lang="zh-CN" altLang="en-US"/>
        </a:p>
      </dgm:t>
    </dgm:pt>
    <dgm:pt modelId="{24CF0D07-8ABC-4D4B-AAEC-32D60DD9CAF9}" type="sibTrans" cxnId="{BABF273A-D0CB-4C9B-B3D5-A51D17F8743E}">
      <dgm:prSet/>
      <dgm:spPr/>
      <dgm:t>
        <a:bodyPr/>
        <a:lstStyle/>
        <a:p>
          <a:endParaRPr lang="zh-CN" altLang="en-US"/>
        </a:p>
      </dgm:t>
    </dgm:pt>
    <dgm:pt modelId="{ECFC8D14-803F-4CA6-9A24-7F68A1E49D5B}">
      <dgm:prSet phldrT="[文本]" custT="1"/>
      <dgm:spPr/>
      <dgm:t>
        <a:bodyPr/>
        <a:lstStyle/>
        <a:p>
          <a:r>
            <a:rPr lang="zh-CN" altLang="en-US" sz="2400" dirty="0">
              <a:latin typeface="微软雅黑" panose="020B0503020204020204" pitchFamily="34" charset="-122"/>
              <a:ea typeface="微软雅黑" panose="020B0503020204020204" pitchFamily="34" charset="-122"/>
            </a:rPr>
            <a:t>作业</a:t>
          </a:r>
        </a:p>
      </dgm:t>
    </dgm:pt>
    <dgm:pt modelId="{9D5B063D-34D5-4767-A21E-0AE1A228599E}" type="parTrans" cxnId="{D1E0110D-DF10-48DE-BEF9-082BF53E10C5}">
      <dgm:prSet/>
      <dgm:spPr/>
      <dgm:t>
        <a:bodyPr/>
        <a:lstStyle/>
        <a:p>
          <a:endParaRPr lang="zh-CN" altLang="en-US"/>
        </a:p>
      </dgm:t>
    </dgm:pt>
    <dgm:pt modelId="{FA5DDC51-A361-4ABA-8A83-A3A490543383}" type="sibTrans" cxnId="{D1E0110D-DF10-48DE-BEF9-082BF53E10C5}">
      <dgm:prSet/>
      <dgm:spPr/>
      <dgm:t>
        <a:bodyPr/>
        <a:lstStyle/>
        <a:p>
          <a:endParaRPr lang="zh-CN" altLang="en-US"/>
        </a:p>
      </dgm:t>
    </dgm:pt>
    <dgm:pt modelId="{5C5F05BB-654D-4D7B-B8DE-ABA480C6427A}">
      <dgm:prSet phldrT="[文本]" custT="1"/>
      <dgm:spPr/>
      <dgm:t>
        <a:bodyPr/>
        <a:lstStyle/>
        <a:p>
          <a:r>
            <a:rPr lang="zh-CN" altLang="en-US" sz="2400" dirty="0">
              <a:latin typeface="微软雅黑" panose="020B0503020204020204" pitchFamily="34" charset="-122"/>
              <a:ea typeface="微软雅黑" panose="020B0503020204020204" pitchFamily="34" charset="-122"/>
            </a:rPr>
            <a:t>测试</a:t>
          </a:r>
          <a:endParaRPr lang="en-US" altLang="zh-CN" sz="2400" dirty="0">
            <a:latin typeface="微软雅黑" panose="020B0503020204020204" pitchFamily="34" charset="-122"/>
            <a:ea typeface="微软雅黑" panose="020B0503020204020204" pitchFamily="34" charset="-122"/>
          </a:endParaRPr>
        </a:p>
      </dgm:t>
    </dgm:pt>
    <dgm:pt modelId="{5158EC62-CF54-437D-9750-CD058DF3B518}" type="parTrans" cxnId="{45323A55-F378-4D00-8240-B2CBC83CACFC}">
      <dgm:prSet/>
      <dgm:spPr/>
      <dgm:t>
        <a:bodyPr/>
        <a:lstStyle/>
        <a:p>
          <a:endParaRPr lang="zh-CN" altLang="en-US"/>
        </a:p>
      </dgm:t>
    </dgm:pt>
    <dgm:pt modelId="{01CB300D-A020-4352-AFF7-86F85AF9901C}" type="sibTrans" cxnId="{45323A55-F378-4D00-8240-B2CBC83CACFC}">
      <dgm:prSet/>
      <dgm:spPr/>
      <dgm:t>
        <a:bodyPr/>
        <a:lstStyle/>
        <a:p>
          <a:endParaRPr lang="zh-CN" altLang="en-US"/>
        </a:p>
      </dgm:t>
    </dgm:pt>
    <dgm:pt modelId="{4BF578B1-C646-426C-9363-FFDB55B44C87}">
      <dgm:prSet phldrT="[文本]" custT="1"/>
      <dgm:spPr/>
      <dgm:t>
        <a:bodyPr/>
        <a:lstStyle/>
        <a:p>
          <a:r>
            <a:rPr lang="zh-CN" altLang="en-US" sz="2400" dirty="0">
              <a:latin typeface="微软雅黑" panose="020B0503020204020204" pitchFamily="34" charset="-122"/>
              <a:ea typeface="微软雅黑" panose="020B0503020204020204" pitchFamily="34" charset="-122"/>
            </a:rPr>
            <a:t>登录</a:t>
          </a:r>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平台</a:t>
          </a:r>
        </a:p>
      </dgm:t>
    </dgm:pt>
    <dgm:pt modelId="{3B0E4E87-CECC-40C3-A5AD-0405B61C6D7D}" type="sibTrans" cxnId="{1E73D725-3846-43A4-8E8D-645FEE3D6F72}">
      <dgm:prSet/>
      <dgm:spPr/>
      <dgm:t>
        <a:bodyPr/>
        <a:lstStyle/>
        <a:p>
          <a:endParaRPr lang="zh-CN" altLang="en-US"/>
        </a:p>
      </dgm:t>
    </dgm:pt>
    <dgm:pt modelId="{B92767B8-C190-4697-9125-BB9DC381BE8C}" type="parTrans" cxnId="{1E73D725-3846-43A4-8E8D-645FEE3D6F72}">
      <dgm:prSet/>
      <dgm:spPr/>
      <dgm:t>
        <a:bodyPr/>
        <a:lstStyle/>
        <a:p>
          <a:endParaRPr lang="zh-CN" altLang="en-US"/>
        </a:p>
      </dgm:t>
    </dgm:pt>
    <dgm:pt modelId="{274DB962-53AE-4FD2-90E0-54D20664B4CC}" type="pres">
      <dgm:prSet presAssocID="{533B5CFC-7332-41AF-B056-E93789A7A713}" presName="cycle" presStyleCnt="0">
        <dgm:presLayoutVars>
          <dgm:dir/>
          <dgm:resizeHandles val="exact"/>
        </dgm:presLayoutVars>
      </dgm:prSet>
      <dgm:spPr/>
    </dgm:pt>
    <dgm:pt modelId="{BA66DB74-C7D6-47BF-928E-4779251B6AEE}" type="pres">
      <dgm:prSet presAssocID="{4BF578B1-C646-426C-9363-FFDB55B44C87}" presName="node" presStyleLbl="node1" presStyleIdx="0" presStyleCnt="5">
        <dgm:presLayoutVars>
          <dgm:bulletEnabled val="1"/>
        </dgm:presLayoutVars>
      </dgm:prSet>
      <dgm:spPr/>
    </dgm:pt>
    <dgm:pt modelId="{54E50DB0-4244-4727-90DE-79A8A7C7E4F4}" type="pres">
      <dgm:prSet presAssocID="{3B0E4E87-CECC-40C3-A5AD-0405B61C6D7D}" presName="sibTrans" presStyleLbl="sibTrans2D1" presStyleIdx="0" presStyleCnt="5"/>
      <dgm:spPr/>
    </dgm:pt>
    <dgm:pt modelId="{199788BD-A197-4053-B2B7-34EDCD4A2712}" type="pres">
      <dgm:prSet presAssocID="{3B0E4E87-CECC-40C3-A5AD-0405B61C6D7D}" presName="connectorText" presStyleLbl="sibTrans2D1" presStyleIdx="0" presStyleCnt="5"/>
      <dgm:spPr/>
    </dgm:pt>
    <dgm:pt modelId="{979DA256-BD47-40BF-8E04-6590F5FC5828}" type="pres">
      <dgm:prSet presAssocID="{2024B6C2-02C6-4FC6-8876-AF12D8CD07C6}" presName="node" presStyleLbl="node1" presStyleIdx="1" presStyleCnt="5">
        <dgm:presLayoutVars>
          <dgm:bulletEnabled val="1"/>
        </dgm:presLayoutVars>
      </dgm:prSet>
      <dgm:spPr/>
    </dgm:pt>
    <dgm:pt modelId="{8DE37D07-4D81-4B91-8C72-49CE8BC1D2B2}" type="pres">
      <dgm:prSet presAssocID="{6F536A89-A05F-48F0-8FA8-D6358A2847EF}" presName="sibTrans" presStyleLbl="sibTrans2D1" presStyleIdx="1" presStyleCnt="5"/>
      <dgm:spPr/>
    </dgm:pt>
    <dgm:pt modelId="{C6865A10-CD1E-49FF-B960-BDACE519CA46}" type="pres">
      <dgm:prSet presAssocID="{6F536A89-A05F-48F0-8FA8-D6358A2847EF}" presName="connectorText" presStyleLbl="sibTrans2D1" presStyleIdx="1" presStyleCnt="5"/>
      <dgm:spPr/>
    </dgm:pt>
    <dgm:pt modelId="{603A80AE-14CB-4D13-8821-E4941FD0AA70}" type="pres">
      <dgm:prSet presAssocID="{D972AA74-FED9-41B3-8122-21010564422F}" presName="node" presStyleLbl="node1" presStyleIdx="2" presStyleCnt="5">
        <dgm:presLayoutVars>
          <dgm:bulletEnabled val="1"/>
        </dgm:presLayoutVars>
      </dgm:prSet>
      <dgm:spPr/>
    </dgm:pt>
    <dgm:pt modelId="{63665A5D-1CD1-4127-A291-263DFF2E8A5D}" type="pres">
      <dgm:prSet presAssocID="{24CF0D07-8ABC-4D4B-AAEC-32D60DD9CAF9}" presName="sibTrans" presStyleLbl="sibTrans2D1" presStyleIdx="2" presStyleCnt="5"/>
      <dgm:spPr/>
    </dgm:pt>
    <dgm:pt modelId="{42FDEE1A-2A0D-41B5-A70E-2E93DC3AC578}" type="pres">
      <dgm:prSet presAssocID="{24CF0D07-8ABC-4D4B-AAEC-32D60DD9CAF9}" presName="connectorText" presStyleLbl="sibTrans2D1" presStyleIdx="2" presStyleCnt="5"/>
      <dgm:spPr/>
    </dgm:pt>
    <dgm:pt modelId="{DA3D1D90-75ED-4A8C-AC9B-BA1154C22971}" type="pres">
      <dgm:prSet presAssocID="{ECFC8D14-803F-4CA6-9A24-7F68A1E49D5B}" presName="node" presStyleLbl="node1" presStyleIdx="3" presStyleCnt="5">
        <dgm:presLayoutVars>
          <dgm:bulletEnabled val="1"/>
        </dgm:presLayoutVars>
      </dgm:prSet>
      <dgm:spPr/>
    </dgm:pt>
    <dgm:pt modelId="{5AFE0630-AC20-4893-A160-9C1FC79C6B1B}" type="pres">
      <dgm:prSet presAssocID="{FA5DDC51-A361-4ABA-8A83-A3A490543383}" presName="sibTrans" presStyleLbl="sibTrans2D1" presStyleIdx="3" presStyleCnt="5"/>
      <dgm:spPr/>
    </dgm:pt>
    <dgm:pt modelId="{46913CEA-5C47-4669-828C-10C52A9F8D53}" type="pres">
      <dgm:prSet presAssocID="{FA5DDC51-A361-4ABA-8A83-A3A490543383}" presName="connectorText" presStyleLbl="sibTrans2D1" presStyleIdx="3" presStyleCnt="5"/>
      <dgm:spPr/>
    </dgm:pt>
    <dgm:pt modelId="{88F7B304-6071-42E4-BEFE-063025C82BA6}" type="pres">
      <dgm:prSet presAssocID="{5C5F05BB-654D-4D7B-B8DE-ABA480C6427A}" presName="node" presStyleLbl="node1" presStyleIdx="4" presStyleCnt="5">
        <dgm:presLayoutVars>
          <dgm:bulletEnabled val="1"/>
        </dgm:presLayoutVars>
      </dgm:prSet>
      <dgm:spPr/>
    </dgm:pt>
    <dgm:pt modelId="{D3E17AB7-E6F1-4565-9FE1-7FCFEDFB4FB0}" type="pres">
      <dgm:prSet presAssocID="{01CB300D-A020-4352-AFF7-86F85AF9901C}" presName="sibTrans" presStyleLbl="sibTrans2D1" presStyleIdx="4" presStyleCnt="5"/>
      <dgm:spPr/>
    </dgm:pt>
    <dgm:pt modelId="{7EFFE07B-9D03-4C49-9D57-509DB38159A7}" type="pres">
      <dgm:prSet presAssocID="{01CB300D-A020-4352-AFF7-86F85AF9901C}" presName="connectorText" presStyleLbl="sibTrans2D1" presStyleIdx="4" presStyleCnt="5"/>
      <dgm:spPr/>
    </dgm:pt>
  </dgm:ptLst>
  <dgm:cxnLst>
    <dgm:cxn modelId="{D1E0110D-DF10-48DE-BEF9-082BF53E10C5}" srcId="{533B5CFC-7332-41AF-B056-E93789A7A713}" destId="{ECFC8D14-803F-4CA6-9A24-7F68A1E49D5B}" srcOrd="3" destOrd="0" parTransId="{9D5B063D-34D5-4767-A21E-0AE1A228599E}" sibTransId="{FA5DDC51-A361-4ABA-8A83-A3A490543383}"/>
    <dgm:cxn modelId="{3E5D5019-0BB2-4276-80CF-AB61042CDB76}" type="presOf" srcId="{533B5CFC-7332-41AF-B056-E93789A7A713}" destId="{274DB962-53AE-4FD2-90E0-54D20664B4CC}" srcOrd="0" destOrd="0" presId="urn:microsoft.com/office/officeart/2005/8/layout/cycle2"/>
    <dgm:cxn modelId="{D8FE291C-BB0E-48F4-A2B8-EF7954F71657}" srcId="{533B5CFC-7332-41AF-B056-E93789A7A713}" destId="{2024B6C2-02C6-4FC6-8876-AF12D8CD07C6}" srcOrd="1" destOrd="0" parTransId="{D8B31E40-4136-4F3E-9D5E-EDC43B68179F}" sibTransId="{6F536A89-A05F-48F0-8FA8-D6358A2847EF}"/>
    <dgm:cxn modelId="{1E73D725-3846-43A4-8E8D-645FEE3D6F72}" srcId="{533B5CFC-7332-41AF-B056-E93789A7A713}" destId="{4BF578B1-C646-426C-9363-FFDB55B44C87}" srcOrd="0" destOrd="0" parTransId="{B92767B8-C190-4697-9125-BB9DC381BE8C}" sibTransId="{3B0E4E87-CECC-40C3-A5AD-0405B61C6D7D}"/>
    <dgm:cxn modelId="{A2512033-F0DE-408F-827A-4E041FD03827}" type="presOf" srcId="{3B0E4E87-CECC-40C3-A5AD-0405B61C6D7D}" destId="{54E50DB0-4244-4727-90DE-79A8A7C7E4F4}" srcOrd="0" destOrd="0" presId="urn:microsoft.com/office/officeart/2005/8/layout/cycle2"/>
    <dgm:cxn modelId="{BABF273A-D0CB-4C9B-B3D5-A51D17F8743E}" srcId="{533B5CFC-7332-41AF-B056-E93789A7A713}" destId="{D972AA74-FED9-41B3-8122-21010564422F}" srcOrd="2" destOrd="0" parTransId="{760917F5-3F32-47F4-BFB6-86C557FC7559}" sibTransId="{24CF0D07-8ABC-4D4B-AAEC-32D60DD9CAF9}"/>
    <dgm:cxn modelId="{1D015744-C32A-4473-B995-34E79FF0A91B}" type="presOf" srcId="{01CB300D-A020-4352-AFF7-86F85AF9901C}" destId="{7EFFE07B-9D03-4C49-9D57-509DB38159A7}" srcOrd="1" destOrd="0" presId="urn:microsoft.com/office/officeart/2005/8/layout/cycle2"/>
    <dgm:cxn modelId="{45323A55-F378-4D00-8240-B2CBC83CACFC}" srcId="{533B5CFC-7332-41AF-B056-E93789A7A713}" destId="{5C5F05BB-654D-4D7B-B8DE-ABA480C6427A}" srcOrd="4" destOrd="0" parTransId="{5158EC62-CF54-437D-9750-CD058DF3B518}" sibTransId="{01CB300D-A020-4352-AFF7-86F85AF9901C}"/>
    <dgm:cxn modelId="{CF06B68A-579A-42C8-A35B-653E3E239935}" type="presOf" srcId="{6F536A89-A05F-48F0-8FA8-D6358A2847EF}" destId="{8DE37D07-4D81-4B91-8C72-49CE8BC1D2B2}" srcOrd="0" destOrd="0" presId="urn:microsoft.com/office/officeart/2005/8/layout/cycle2"/>
    <dgm:cxn modelId="{BC49DF9C-2A61-4B1F-9F29-0A45730A936E}" type="presOf" srcId="{01CB300D-A020-4352-AFF7-86F85AF9901C}" destId="{D3E17AB7-E6F1-4565-9FE1-7FCFEDFB4FB0}" srcOrd="0" destOrd="0" presId="urn:microsoft.com/office/officeart/2005/8/layout/cycle2"/>
    <dgm:cxn modelId="{EA920A9D-D750-45BC-A2ED-DDDB49EC6B30}" type="presOf" srcId="{5C5F05BB-654D-4D7B-B8DE-ABA480C6427A}" destId="{88F7B304-6071-42E4-BEFE-063025C82BA6}" srcOrd="0" destOrd="0" presId="urn:microsoft.com/office/officeart/2005/8/layout/cycle2"/>
    <dgm:cxn modelId="{AAECE0A5-F450-4EF6-B7B2-30D48943156F}" type="presOf" srcId="{24CF0D07-8ABC-4D4B-AAEC-32D60DD9CAF9}" destId="{63665A5D-1CD1-4127-A291-263DFF2E8A5D}" srcOrd="0" destOrd="0" presId="urn:microsoft.com/office/officeart/2005/8/layout/cycle2"/>
    <dgm:cxn modelId="{FA9748AD-601E-4504-813E-427E6D2E63A3}" type="presOf" srcId="{FA5DDC51-A361-4ABA-8A83-A3A490543383}" destId="{5AFE0630-AC20-4893-A160-9C1FC79C6B1B}" srcOrd="0" destOrd="0" presId="urn:microsoft.com/office/officeart/2005/8/layout/cycle2"/>
    <dgm:cxn modelId="{8EE1BBAE-7DD9-4F70-9904-796BFCC814C5}" type="presOf" srcId="{24CF0D07-8ABC-4D4B-AAEC-32D60DD9CAF9}" destId="{42FDEE1A-2A0D-41B5-A70E-2E93DC3AC578}" srcOrd="1" destOrd="0" presId="urn:microsoft.com/office/officeart/2005/8/layout/cycle2"/>
    <dgm:cxn modelId="{EB43C3B3-3C11-4193-A1AE-13BB591D8BC4}" type="presOf" srcId="{D972AA74-FED9-41B3-8122-21010564422F}" destId="{603A80AE-14CB-4D13-8821-E4941FD0AA70}" srcOrd="0" destOrd="0" presId="urn:microsoft.com/office/officeart/2005/8/layout/cycle2"/>
    <dgm:cxn modelId="{6F2E64BC-2716-42A3-A5FB-10B20EE306AC}" type="presOf" srcId="{6F536A89-A05F-48F0-8FA8-D6358A2847EF}" destId="{C6865A10-CD1E-49FF-B960-BDACE519CA46}" srcOrd="1" destOrd="0" presId="urn:microsoft.com/office/officeart/2005/8/layout/cycle2"/>
    <dgm:cxn modelId="{76EECFC0-6E1F-4FE2-BA54-9250A4C74FCA}" type="presOf" srcId="{3B0E4E87-CECC-40C3-A5AD-0405B61C6D7D}" destId="{199788BD-A197-4053-B2B7-34EDCD4A2712}" srcOrd="1" destOrd="0" presId="urn:microsoft.com/office/officeart/2005/8/layout/cycle2"/>
    <dgm:cxn modelId="{6E8FCCC6-491F-47A8-A60B-C916D3E4EBF6}" type="presOf" srcId="{FA5DDC51-A361-4ABA-8A83-A3A490543383}" destId="{46913CEA-5C47-4669-828C-10C52A9F8D53}" srcOrd="1" destOrd="0" presId="urn:microsoft.com/office/officeart/2005/8/layout/cycle2"/>
    <dgm:cxn modelId="{92F507C9-A1A6-497B-9DB8-22287AC7A28B}" type="presOf" srcId="{4BF578B1-C646-426C-9363-FFDB55B44C87}" destId="{BA66DB74-C7D6-47BF-928E-4779251B6AEE}" srcOrd="0" destOrd="0" presId="urn:microsoft.com/office/officeart/2005/8/layout/cycle2"/>
    <dgm:cxn modelId="{480052CB-3E93-4A1E-8797-3CBE743143A4}" type="presOf" srcId="{ECFC8D14-803F-4CA6-9A24-7F68A1E49D5B}" destId="{DA3D1D90-75ED-4A8C-AC9B-BA1154C22971}" srcOrd="0" destOrd="0" presId="urn:microsoft.com/office/officeart/2005/8/layout/cycle2"/>
    <dgm:cxn modelId="{0D02BBDA-910E-4CEE-A92F-58FE4F699F4F}" type="presOf" srcId="{2024B6C2-02C6-4FC6-8876-AF12D8CD07C6}" destId="{979DA256-BD47-40BF-8E04-6590F5FC5828}" srcOrd="0" destOrd="0" presId="urn:microsoft.com/office/officeart/2005/8/layout/cycle2"/>
    <dgm:cxn modelId="{4AD09C86-06F4-4764-9572-6CCC85E96696}" type="presParOf" srcId="{274DB962-53AE-4FD2-90E0-54D20664B4CC}" destId="{BA66DB74-C7D6-47BF-928E-4779251B6AEE}" srcOrd="0" destOrd="0" presId="urn:microsoft.com/office/officeart/2005/8/layout/cycle2"/>
    <dgm:cxn modelId="{DC406423-5FCC-4097-8D86-97FBE7E4CE80}" type="presParOf" srcId="{274DB962-53AE-4FD2-90E0-54D20664B4CC}" destId="{54E50DB0-4244-4727-90DE-79A8A7C7E4F4}" srcOrd="1" destOrd="0" presId="urn:microsoft.com/office/officeart/2005/8/layout/cycle2"/>
    <dgm:cxn modelId="{D40E77D1-5EF7-4008-863A-84FEE3A06C29}" type="presParOf" srcId="{54E50DB0-4244-4727-90DE-79A8A7C7E4F4}" destId="{199788BD-A197-4053-B2B7-34EDCD4A2712}" srcOrd="0" destOrd="0" presId="urn:microsoft.com/office/officeart/2005/8/layout/cycle2"/>
    <dgm:cxn modelId="{24D372C3-0749-4644-9F67-955597F53A52}" type="presParOf" srcId="{274DB962-53AE-4FD2-90E0-54D20664B4CC}" destId="{979DA256-BD47-40BF-8E04-6590F5FC5828}" srcOrd="2" destOrd="0" presId="urn:microsoft.com/office/officeart/2005/8/layout/cycle2"/>
    <dgm:cxn modelId="{074C81D9-46E0-4D01-8A47-F12C1B32FB41}" type="presParOf" srcId="{274DB962-53AE-4FD2-90E0-54D20664B4CC}" destId="{8DE37D07-4D81-4B91-8C72-49CE8BC1D2B2}" srcOrd="3" destOrd="0" presId="urn:microsoft.com/office/officeart/2005/8/layout/cycle2"/>
    <dgm:cxn modelId="{7268B858-C19C-425F-9C18-1EC43CD614B7}" type="presParOf" srcId="{8DE37D07-4D81-4B91-8C72-49CE8BC1D2B2}" destId="{C6865A10-CD1E-49FF-B960-BDACE519CA46}" srcOrd="0" destOrd="0" presId="urn:microsoft.com/office/officeart/2005/8/layout/cycle2"/>
    <dgm:cxn modelId="{1E508EF1-06FC-4A5D-9A2B-714B6BEFB5B2}" type="presParOf" srcId="{274DB962-53AE-4FD2-90E0-54D20664B4CC}" destId="{603A80AE-14CB-4D13-8821-E4941FD0AA70}" srcOrd="4" destOrd="0" presId="urn:microsoft.com/office/officeart/2005/8/layout/cycle2"/>
    <dgm:cxn modelId="{64140A07-F495-4AB9-95AB-ABAEE59215D2}" type="presParOf" srcId="{274DB962-53AE-4FD2-90E0-54D20664B4CC}" destId="{63665A5D-1CD1-4127-A291-263DFF2E8A5D}" srcOrd="5" destOrd="0" presId="urn:microsoft.com/office/officeart/2005/8/layout/cycle2"/>
    <dgm:cxn modelId="{7DAABC4C-28A4-4697-A0C4-CA15B84CFDF2}" type="presParOf" srcId="{63665A5D-1CD1-4127-A291-263DFF2E8A5D}" destId="{42FDEE1A-2A0D-41B5-A70E-2E93DC3AC578}" srcOrd="0" destOrd="0" presId="urn:microsoft.com/office/officeart/2005/8/layout/cycle2"/>
    <dgm:cxn modelId="{DED8706C-68D4-46B9-BD14-3D34320BC57C}" type="presParOf" srcId="{274DB962-53AE-4FD2-90E0-54D20664B4CC}" destId="{DA3D1D90-75ED-4A8C-AC9B-BA1154C22971}" srcOrd="6" destOrd="0" presId="urn:microsoft.com/office/officeart/2005/8/layout/cycle2"/>
    <dgm:cxn modelId="{CB153184-ED01-4F41-9ED0-36F3C42181FE}" type="presParOf" srcId="{274DB962-53AE-4FD2-90E0-54D20664B4CC}" destId="{5AFE0630-AC20-4893-A160-9C1FC79C6B1B}" srcOrd="7" destOrd="0" presId="urn:microsoft.com/office/officeart/2005/8/layout/cycle2"/>
    <dgm:cxn modelId="{95875F86-7099-44C6-AC90-06001428D916}" type="presParOf" srcId="{5AFE0630-AC20-4893-A160-9C1FC79C6B1B}" destId="{46913CEA-5C47-4669-828C-10C52A9F8D53}" srcOrd="0" destOrd="0" presId="urn:microsoft.com/office/officeart/2005/8/layout/cycle2"/>
    <dgm:cxn modelId="{937EA8B9-10D2-47FE-A818-9E8B1F75C688}" type="presParOf" srcId="{274DB962-53AE-4FD2-90E0-54D20664B4CC}" destId="{88F7B304-6071-42E4-BEFE-063025C82BA6}" srcOrd="8" destOrd="0" presId="urn:microsoft.com/office/officeart/2005/8/layout/cycle2"/>
    <dgm:cxn modelId="{54B48698-A273-4C06-9AC1-E17A02552135}" type="presParOf" srcId="{274DB962-53AE-4FD2-90E0-54D20664B4CC}" destId="{D3E17AB7-E6F1-4565-9FE1-7FCFEDFB4FB0}" srcOrd="9" destOrd="0" presId="urn:microsoft.com/office/officeart/2005/8/layout/cycle2"/>
    <dgm:cxn modelId="{7B41D377-A946-4007-BBA9-B23DF1BDFDEA}" type="presParOf" srcId="{D3E17AB7-E6F1-4565-9FE1-7FCFEDFB4FB0}" destId="{7EFFE07B-9D03-4C49-9D57-509DB38159A7}"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66DB74-C7D6-47BF-928E-4779251B6AEE}">
      <dsp:nvSpPr>
        <dsp:cNvPr id="0" name=""/>
        <dsp:cNvSpPr/>
      </dsp:nvSpPr>
      <dsp:spPr>
        <a:xfrm>
          <a:off x="3020801" y="398"/>
          <a:ext cx="1349796" cy="1349796"/>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登录</a:t>
          </a:r>
          <a:endParaRPr lang="en-US" altLang="zh-CN" sz="2400" kern="1200" dirty="0">
            <a:latin typeface="微软雅黑" panose="020B0503020204020204" pitchFamily="34" charset="-122"/>
            <a:ea typeface="微软雅黑" panose="020B0503020204020204" pitchFamily="34" charset="-122"/>
          </a:endParaRPr>
        </a:p>
        <a:p>
          <a:pPr marL="0" lvl="0" indent="0" algn="ctr" defTabSz="106680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平台</a:t>
          </a:r>
        </a:p>
      </dsp:txBody>
      <dsp:txXfrm>
        <a:off x="3218474" y="198071"/>
        <a:ext cx="954450" cy="954450"/>
      </dsp:txXfrm>
    </dsp:sp>
    <dsp:sp modelId="{54E50DB0-4244-4727-90DE-79A8A7C7E4F4}">
      <dsp:nvSpPr>
        <dsp:cNvPr id="0" name=""/>
        <dsp:cNvSpPr/>
      </dsp:nvSpPr>
      <dsp:spPr>
        <a:xfrm rot="2160000">
          <a:off x="4328009" y="1037374"/>
          <a:ext cx="359115" cy="455556"/>
        </a:xfrm>
        <a:prstGeom prs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zh-CN" altLang="en-US" sz="1900" kern="1200"/>
        </a:p>
      </dsp:txBody>
      <dsp:txXfrm>
        <a:off x="4338297" y="1096823"/>
        <a:ext cx="251381" cy="273334"/>
      </dsp:txXfrm>
    </dsp:sp>
    <dsp:sp modelId="{979DA256-BD47-40BF-8E04-6590F5FC5828}">
      <dsp:nvSpPr>
        <dsp:cNvPr id="0" name=""/>
        <dsp:cNvSpPr/>
      </dsp:nvSpPr>
      <dsp:spPr>
        <a:xfrm>
          <a:off x="4660980" y="1192058"/>
          <a:ext cx="1349796" cy="1349796"/>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课程建设</a:t>
          </a:r>
          <a:endParaRPr lang="en-US" altLang="zh-CN" sz="2400" kern="1200" dirty="0">
            <a:latin typeface="微软雅黑" panose="020B0503020204020204" pitchFamily="34" charset="-122"/>
            <a:ea typeface="微软雅黑" panose="020B0503020204020204" pitchFamily="34" charset="-122"/>
          </a:endParaRPr>
        </a:p>
      </dsp:txBody>
      <dsp:txXfrm>
        <a:off x="4858653" y="1389731"/>
        <a:ext cx="954450" cy="954450"/>
      </dsp:txXfrm>
    </dsp:sp>
    <dsp:sp modelId="{8DE37D07-4D81-4B91-8C72-49CE8BC1D2B2}">
      <dsp:nvSpPr>
        <dsp:cNvPr id="0" name=""/>
        <dsp:cNvSpPr/>
      </dsp:nvSpPr>
      <dsp:spPr>
        <a:xfrm rot="6480000">
          <a:off x="4846215" y="2593585"/>
          <a:ext cx="359115" cy="455556"/>
        </a:xfrm>
        <a:prstGeom prst="righ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zh-CN" altLang="en-US" sz="1900" kern="1200"/>
        </a:p>
      </dsp:txBody>
      <dsp:txXfrm rot="10800000">
        <a:off x="4916728" y="2633465"/>
        <a:ext cx="251381" cy="273334"/>
      </dsp:txXfrm>
    </dsp:sp>
    <dsp:sp modelId="{603A80AE-14CB-4D13-8821-E4941FD0AA70}">
      <dsp:nvSpPr>
        <dsp:cNvPr id="0" name=""/>
        <dsp:cNvSpPr/>
      </dsp:nvSpPr>
      <dsp:spPr>
        <a:xfrm>
          <a:off x="4034488" y="3120204"/>
          <a:ext cx="1349796" cy="1349796"/>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互动</a:t>
          </a:r>
        </a:p>
      </dsp:txBody>
      <dsp:txXfrm>
        <a:off x="4232161" y="3317877"/>
        <a:ext cx="954450" cy="954450"/>
      </dsp:txXfrm>
    </dsp:sp>
    <dsp:sp modelId="{63665A5D-1CD1-4127-A291-263DFF2E8A5D}">
      <dsp:nvSpPr>
        <dsp:cNvPr id="0" name=""/>
        <dsp:cNvSpPr/>
      </dsp:nvSpPr>
      <dsp:spPr>
        <a:xfrm rot="10800000">
          <a:off x="3526305" y="3567324"/>
          <a:ext cx="359115" cy="455556"/>
        </a:xfrm>
        <a:prstGeom prst="rightArrow">
          <a:avLst>
            <a:gd name="adj1" fmla="val 60000"/>
            <a:gd name="adj2" fmla="val 5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zh-CN" altLang="en-US" sz="1900" kern="1200"/>
        </a:p>
      </dsp:txBody>
      <dsp:txXfrm rot="10800000">
        <a:off x="3634039" y="3658435"/>
        <a:ext cx="251381" cy="273334"/>
      </dsp:txXfrm>
    </dsp:sp>
    <dsp:sp modelId="{DA3D1D90-75ED-4A8C-AC9B-BA1154C22971}">
      <dsp:nvSpPr>
        <dsp:cNvPr id="0" name=""/>
        <dsp:cNvSpPr/>
      </dsp:nvSpPr>
      <dsp:spPr>
        <a:xfrm>
          <a:off x="2007115" y="3120204"/>
          <a:ext cx="1349796" cy="1349796"/>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作业</a:t>
          </a:r>
        </a:p>
      </dsp:txBody>
      <dsp:txXfrm>
        <a:off x="2204788" y="3317877"/>
        <a:ext cx="954450" cy="954450"/>
      </dsp:txXfrm>
    </dsp:sp>
    <dsp:sp modelId="{5AFE0630-AC20-4893-A160-9C1FC79C6B1B}">
      <dsp:nvSpPr>
        <dsp:cNvPr id="0" name=""/>
        <dsp:cNvSpPr/>
      </dsp:nvSpPr>
      <dsp:spPr>
        <a:xfrm rot="15120000">
          <a:off x="2192350" y="2612917"/>
          <a:ext cx="359115" cy="455556"/>
        </a:xfrm>
        <a:prstGeom prst="rightArrow">
          <a:avLst>
            <a:gd name="adj1" fmla="val 60000"/>
            <a:gd name="adj2" fmla="val 5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zh-CN" altLang="en-US" sz="1900" kern="1200"/>
        </a:p>
      </dsp:txBody>
      <dsp:txXfrm rot="10800000">
        <a:off x="2262863" y="2755259"/>
        <a:ext cx="251381" cy="273334"/>
      </dsp:txXfrm>
    </dsp:sp>
    <dsp:sp modelId="{88F7B304-6071-42E4-BEFE-063025C82BA6}">
      <dsp:nvSpPr>
        <dsp:cNvPr id="0" name=""/>
        <dsp:cNvSpPr/>
      </dsp:nvSpPr>
      <dsp:spPr>
        <a:xfrm>
          <a:off x="1380622" y="1192058"/>
          <a:ext cx="1349796" cy="1349796"/>
        </a:xfrm>
        <a:prstGeom prst="ellipse">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测试</a:t>
          </a:r>
          <a:endParaRPr lang="en-US" altLang="zh-CN" sz="2400" kern="1200" dirty="0">
            <a:latin typeface="微软雅黑" panose="020B0503020204020204" pitchFamily="34" charset="-122"/>
            <a:ea typeface="微软雅黑" panose="020B0503020204020204" pitchFamily="34" charset="-122"/>
          </a:endParaRPr>
        </a:p>
      </dsp:txBody>
      <dsp:txXfrm>
        <a:off x="1578295" y="1389731"/>
        <a:ext cx="954450" cy="954450"/>
      </dsp:txXfrm>
    </dsp:sp>
    <dsp:sp modelId="{D3E17AB7-E6F1-4565-9FE1-7FCFEDFB4FB0}">
      <dsp:nvSpPr>
        <dsp:cNvPr id="0" name=""/>
        <dsp:cNvSpPr/>
      </dsp:nvSpPr>
      <dsp:spPr>
        <a:xfrm rot="19440000">
          <a:off x="2687830" y="1049322"/>
          <a:ext cx="359115" cy="455556"/>
        </a:xfrm>
        <a:prstGeom prst="rightArrow">
          <a:avLst>
            <a:gd name="adj1" fmla="val 60000"/>
            <a:gd name="adj2" fmla="val 5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zh-CN" altLang="en-US" sz="1900" kern="1200"/>
        </a:p>
      </dsp:txBody>
      <dsp:txXfrm>
        <a:off x="2698118" y="1172095"/>
        <a:ext cx="251381" cy="273334"/>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4CFE30-64CF-4966-9BD1-7414992FB4FD}" type="datetimeFigureOut">
              <a:rPr lang="zh-CN" altLang="en-US" smtClean="0"/>
              <a:pPr/>
              <a:t>2020/2/17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35DCD6-666B-4F5C-A381-90397AB56D99}" type="slidenum">
              <a:rPr lang="zh-CN" altLang="en-US" smtClean="0"/>
              <a:pPr/>
              <a:t>‹#›</a:t>
            </a:fld>
            <a:endParaRPr lang="zh-CN" altLang="en-US"/>
          </a:p>
        </p:txBody>
      </p:sp>
    </p:spTree>
    <p:extLst>
      <p:ext uri="{BB962C8B-B14F-4D97-AF65-F5344CB8AC3E}">
        <p14:creationId xmlns:p14="http://schemas.microsoft.com/office/powerpoint/2010/main" val="2205196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94294C-DAE7-4156-A779-5CF63B42CF14}"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311044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pPr/>
              <a:t>13</a:t>
            </a:fld>
            <a:endParaRPr lang="zh-CN" altLang="en-US"/>
          </a:p>
        </p:txBody>
      </p:sp>
    </p:spTree>
    <p:extLst>
      <p:ext uri="{BB962C8B-B14F-4D97-AF65-F5344CB8AC3E}">
        <p14:creationId xmlns:p14="http://schemas.microsoft.com/office/powerpoint/2010/main" val="26328459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pPr/>
              <a:t>15</a:t>
            </a:fld>
            <a:endParaRPr lang="zh-CN" altLang="en-US"/>
          </a:p>
        </p:txBody>
      </p:sp>
    </p:spTree>
    <p:extLst>
      <p:ext uri="{BB962C8B-B14F-4D97-AF65-F5344CB8AC3E}">
        <p14:creationId xmlns:p14="http://schemas.microsoft.com/office/powerpoint/2010/main" val="16712008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pPr/>
              <a:t>16</a:t>
            </a:fld>
            <a:endParaRPr lang="zh-CN" altLang="en-US"/>
          </a:p>
        </p:txBody>
      </p:sp>
    </p:spTree>
    <p:extLst>
      <p:ext uri="{BB962C8B-B14F-4D97-AF65-F5344CB8AC3E}">
        <p14:creationId xmlns:p14="http://schemas.microsoft.com/office/powerpoint/2010/main" val="4281372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b="0"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pPr/>
              <a:t>17</a:t>
            </a:fld>
            <a:endParaRPr lang="zh-CN" altLang="en-US"/>
          </a:p>
        </p:txBody>
      </p:sp>
    </p:spTree>
    <p:extLst>
      <p:ext uri="{BB962C8B-B14F-4D97-AF65-F5344CB8AC3E}">
        <p14:creationId xmlns:p14="http://schemas.microsoft.com/office/powerpoint/2010/main" val="35694703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pPr/>
              <a:t>18</a:t>
            </a:fld>
            <a:endParaRPr lang="zh-CN" altLang="en-US"/>
          </a:p>
        </p:txBody>
      </p:sp>
    </p:spTree>
    <p:extLst>
      <p:ext uri="{BB962C8B-B14F-4D97-AF65-F5344CB8AC3E}">
        <p14:creationId xmlns:p14="http://schemas.microsoft.com/office/powerpoint/2010/main" val="17001049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课程导航是学生快速查找资源的入口，所以课程导航的设置至关重要。</a:t>
            </a:r>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3696208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课程导航是学生快速查找资源的入口，所以课程导航的设置至关重要。</a:t>
            </a:r>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17662138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pPr/>
              <a:t>21</a:t>
            </a:fld>
            <a:endParaRPr lang="zh-CN" altLang="en-US"/>
          </a:p>
        </p:txBody>
      </p:sp>
    </p:spTree>
    <p:extLst>
      <p:ext uri="{BB962C8B-B14F-4D97-AF65-F5344CB8AC3E}">
        <p14:creationId xmlns:p14="http://schemas.microsoft.com/office/powerpoint/2010/main" val="190689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4352545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pPr/>
              <a:t>23</a:t>
            </a:fld>
            <a:endParaRPr lang="zh-CN" altLang="en-US"/>
          </a:p>
        </p:txBody>
      </p:sp>
    </p:spTree>
    <p:extLst>
      <p:ext uri="{BB962C8B-B14F-4D97-AF65-F5344CB8AC3E}">
        <p14:creationId xmlns:p14="http://schemas.microsoft.com/office/powerpoint/2010/main" val="1314220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4866587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ysClr val="windowText" lastClr="000000"/>
                </a:solidFill>
                <a:latin typeface="微软雅黑" pitchFamily="34" charset="-122"/>
                <a:ea typeface="微软雅黑" pitchFamily="34" charset="-122"/>
              </a:rPr>
              <a:t>添加课程素材的工具</a:t>
            </a:r>
          </a:p>
          <a:p>
            <a:endParaRPr lang="en-US" altLang="zh-CN"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pPr/>
              <a:t>24</a:t>
            </a:fld>
            <a:endParaRPr lang="zh-CN" altLang="en-US"/>
          </a:p>
        </p:txBody>
      </p:sp>
    </p:spTree>
    <p:extLst>
      <p:ext uri="{BB962C8B-B14F-4D97-AF65-F5344CB8AC3E}">
        <p14:creationId xmlns:p14="http://schemas.microsoft.com/office/powerpoint/2010/main" val="13142205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ysClr val="windowText" lastClr="000000"/>
                </a:solidFill>
                <a:latin typeface="微软雅黑" pitchFamily="34" charset="-122"/>
                <a:ea typeface="微软雅黑" pitchFamily="34" charset="-122"/>
              </a:rPr>
              <a:t>添加课程素材的工具</a:t>
            </a:r>
          </a:p>
          <a:p>
            <a:endParaRPr lang="en-US" altLang="zh-CN"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18247152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pPr/>
              <a:t>27</a:t>
            </a:fld>
            <a:endParaRPr lang="zh-CN" altLang="en-US"/>
          </a:p>
        </p:txBody>
      </p:sp>
    </p:spTree>
    <p:extLst>
      <p:ext uri="{BB962C8B-B14F-4D97-AF65-F5344CB8AC3E}">
        <p14:creationId xmlns:p14="http://schemas.microsoft.com/office/powerpoint/2010/main" val="39594190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pPr/>
              <a:t>29</a:t>
            </a:fld>
            <a:endParaRPr lang="zh-CN" altLang="en-US"/>
          </a:p>
        </p:txBody>
      </p:sp>
    </p:spTree>
    <p:extLst>
      <p:ext uri="{BB962C8B-B14F-4D97-AF65-F5344CB8AC3E}">
        <p14:creationId xmlns:p14="http://schemas.microsoft.com/office/powerpoint/2010/main" val="17819272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33035217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17793979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Bb</a:t>
            </a:r>
            <a:r>
              <a:rPr lang="zh-CN" altLang="en-US" dirty="0"/>
              <a:t>平台中有四种分享方式</a:t>
            </a:r>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val="38944996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pPr/>
              <a:t>51</a:t>
            </a:fld>
            <a:endParaRPr lang="zh-CN" altLang="en-US"/>
          </a:p>
        </p:txBody>
      </p:sp>
    </p:spTree>
    <p:extLst>
      <p:ext uri="{BB962C8B-B14F-4D97-AF65-F5344CB8AC3E}">
        <p14:creationId xmlns:p14="http://schemas.microsoft.com/office/powerpoint/2010/main" val="39535053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52</a:t>
            </a:fld>
            <a:endParaRPr lang="zh-CN" altLang="en-US">
              <a:solidFill>
                <a:prstClr val="black"/>
              </a:solidFill>
            </a:endParaRPr>
          </a:p>
        </p:txBody>
      </p:sp>
    </p:spTree>
    <p:extLst>
      <p:ext uri="{BB962C8B-B14F-4D97-AF65-F5344CB8AC3E}">
        <p14:creationId xmlns:p14="http://schemas.microsoft.com/office/powerpoint/2010/main" val="25791331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63</a:t>
            </a:fld>
            <a:endParaRPr lang="zh-CN" altLang="en-US">
              <a:solidFill>
                <a:prstClr val="black"/>
              </a:solidFill>
            </a:endParaRPr>
          </a:p>
        </p:txBody>
      </p:sp>
    </p:spTree>
    <p:extLst>
      <p:ext uri="{BB962C8B-B14F-4D97-AF65-F5344CB8AC3E}">
        <p14:creationId xmlns:p14="http://schemas.microsoft.com/office/powerpoint/2010/main" val="1147094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28456723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pPr/>
              <a:t>81</a:t>
            </a:fld>
            <a:endParaRPr lang="zh-CN" altLang="en-US"/>
          </a:p>
        </p:txBody>
      </p:sp>
    </p:spTree>
    <p:extLst>
      <p:ext uri="{BB962C8B-B14F-4D97-AF65-F5344CB8AC3E}">
        <p14:creationId xmlns:p14="http://schemas.microsoft.com/office/powerpoint/2010/main" val="25021322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3371087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9255747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5242824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4259562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2760802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35DCD6-666B-4F5C-A381-90397AB56D99}"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9934250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png"/><Relationship Id="rId1" Type="http://schemas.openxmlformats.org/officeDocument/2006/relationships/slideMaster" Target="../slideMasters/slideMaster4.xml"/><Relationship Id="rId4"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emf"/><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emf"/><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2020/2/17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19830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2020/2/17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37681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2020/2/17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62436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2020/2/17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10290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2020/2/17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44584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2020/2/17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55803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2020/2/17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32184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2020/2/17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4042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2020/2/17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59665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2020/2/17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7015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0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7" name="直接连接符 6"/>
          <p:cNvCxnSpPr/>
          <p:nvPr userDrawn="1"/>
        </p:nvCxnSpPr>
        <p:spPr>
          <a:xfrm>
            <a:off x="4427984" y="620688"/>
            <a:ext cx="47160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2020/2/17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4742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空白自定义版式">
    <p:spTree>
      <p:nvGrpSpPr>
        <p:cNvPr id="1" name=""/>
        <p:cNvGrpSpPr/>
        <p:nvPr/>
      </p:nvGrpSpPr>
      <p:grpSpPr>
        <a:xfrm>
          <a:off x="0" y="0"/>
          <a:ext cx="0" cy="0"/>
          <a:chOff x="0" y="0"/>
          <a:chExt cx="0" cy="0"/>
        </a:xfrm>
      </p:grpSpPr>
      <p:sp>
        <p:nvSpPr>
          <p:cNvPr id="6" name="灯片编号占位符 2"/>
          <p:cNvSpPr>
            <a:spLocks noGrp="1"/>
          </p:cNvSpPr>
          <p:nvPr>
            <p:ph type="sldNum" sz="quarter" idx="10"/>
          </p:nvPr>
        </p:nvSpPr>
        <p:spPr>
          <a:xfrm>
            <a:off x="107504" y="6381328"/>
            <a:ext cx="549424" cy="365125"/>
          </a:xfrm>
        </p:spPr>
        <p:txBody>
          <a:bodyPr/>
          <a:lstStyle>
            <a:lvl1pPr>
              <a:defRPr sz="1600">
                <a:latin typeface="黑体" pitchFamily="2" charset="-122"/>
                <a:ea typeface="黑体" pitchFamily="2" charset="-122"/>
              </a:defRPr>
            </a:lvl1pPr>
          </a:lstStyle>
          <a:p>
            <a:fld id="{373320A8-280C-4324-94AB-DFDFA546C283}"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5" name="标题占位符 1"/>
          <p:cNvSpPr>
            <a:spLocks noGrp="1"/>
          </p:cNvSpPr>
          <p:nvPr>
            <p:ph type="title"/>
          </p:nvPr>
        </p:nvSpPr>
        <p:spPr>
          <a:xfrm>
            <a:off x="0" y="-171400"/>
            <a:ext cx="9144000" cy="955211"/>
          </a:xfrm>
          <a:prstGeom prst="rect">
            <a:avLst/>
          </a:prstGeom>
        </p:spPr>
        <p:txBody>
          <a:bodyPr vert="horz" lIns="91440" tIns="45720" rIns="91440" bIns="45720" rtlCol="0" anchor="ctr">
            <a:normAutofit/>
          </a:bodyPr>
          <a:lstStyle/>
          <a:p>
            <a:r>
              <a:rPr lang="zh-CN" altLang="en-US" dirty="0"/>
              <a:t>标题黑体</a:t>
            </a:r>
            <a:r>
              <a:rPr lang="en-US" altLang="zh-CN" dirty="0"/>
              <a:t>-</a:t>
            </a:r>
            <a:r>
              <a:rPr lang="zh-CN" altLang="en-US" dirty="0"/>
              <a:t>加粗</a:t>
            </a:r>
            <a:r>
              <a:rPr lang="en-US" altLang="zh-CN" dirty="0"/>
              <a:t>-40</a:t>
            </a:r>
            <a:r>
              <a:rPr lang="zh-CN" altLang="en-US" dirty="0"/>
              <a:t>号字</a:t>
            </a:r>
          </a:p>
        </p:txBody>
      </p:sp>
      <p:cxnSp>
        <p:nvCxnSpPr>
          <p:cNvPr id="7" name="Straight Connector 6"/>
          <p:cNvCxnSpPr/>
          <p:nvPr userDrawn="1"/>
        </p:nvCxnSpPr>
        <p:spPr>
          <a:xfrm flipH="1">
            <a:off x="0" y="671067"/>
            <a:ext cx="9143999" cy="0"/>
          </a:xfrm>
          <a:prstGeom prst="line">
            <a:avLst/>
          </a:prstGeom>
          <a:ln w="19050" cmpd="sng">
            <a:solidFill>
              <a:srgbClr val="E46C0A"/>
            </a:solidFill>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55605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开始">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灯片编号占位符 2"/>
          <p:cNvSpPr>
            <a:spLocks noGrp="1"/>
          </p:cNvSpPr>
          <p:nvPr>
            <p:ph type="sldNum" sz="quarter" idx="10"/>
          </p:nvPr>
        </p:nvSpPr>
        <p:spPr/>
        <p:txBody>
          <a:bodyPr/>
          <a:lstStyle/>
          <a:p>
            <a:fld id="{373320A8-280C-4324-94AB-DFDFA546C283}"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5263315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END-结束-谢谢">
    <p:bg>
      <p:bgRef idx="1001">
        <a:schemeClr val="bg1"/>
      </p:bgRef>
    </p:bg>
    <p:spTree>
      <p:nvGrpSpPr>
        <p:cNvPr id="1" name=""/>
        <p:cNvGrpSpPr/>
        <p:nvPr/>
      </p:nvGrpSpPr>
      <p:grpSpPr>
        <a:xfrm>
          <a:off x="0" y="0"/>
          <a:ext cx="0" cy="0"/>
          <a:chOff x="0" y="0"/>
          <a:chExt cx="0" cy="0"/>
        </a:xfrm>
      </p:grpSpPr>
      <p:sp>
        <p:nvSpPr>
          <p:cNvPr id="6" name="矩形 5"/>
          <p:cNvSpPr/>
          <p:nvPr userDrawn="1"/>
        </p:nvSpPr>
        <p:spPr>
          <a:xfrm>
            <a:off x="0" y="0"/>
            <a:ext cx="9144000" cy="6858000"/>
          </a:xfrm>
          <a:prstGeom prst="rect">
            <a:avLst/>
          </a:prstGeom>
          <a:gradFill flip="none" rotWithShape="1">
            <a:gsLst>
              <a:gs pos="0">
                <a:schemeClr val="accent6">
                  <a:lumMod val="75000"/>
                </a:schemeClr>
              </a:gs>
              <a:gs pos="100000">
                <a:schemeClr val="accent6">
                  <a:lumMod val="40000"/>
                  <a:lumOff val="60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endParaRPr>
          </a:p>
          <a:p>
            <a:pPr algn="ctr"/>
            <a:endParaRPr lang="en-US" altLang="zh-CN" dirty="0">
              <a:solidFill>
                <a:prstClr val="white"/>
              </a:solidFill>
            </a:endParaRPr>
          </a:p>
          <a:p>
            <a:pPr algn="ctr"/>
            <a:endParaRPr lang="zh-CN" altLang="en-US" dirty="0">
              <a:solidFill>
                <a:prstClr val="white"/>
              </a:solidFill>
            </a:endParaRPr>
          </a:p>
        </p:txBody>
      </p:sp>
      <p:sp>
        <p:nvSpPr>
          <p:cNvPr id="9" name="文本占位符 8"/>
          <p:cNvSpPr>
            <a:spLocks noGrp="1"/>
          </p:cNvSpPr>
          <p:nvPr>
            <p:ph type="body" sz="quarter" idx="11" hasCustomPrompt="1"/>
          </p:nvPr>
        </p:nvSpPr>
        <p:spPr>
          <a:xfrm>
            <a:off x="1043608" y="2708920"/>
            <a:ext cx="7776864" cy="720080"/>
          </a:xfrm>
        </p:spPr>
        <p:txBody>
          <a:bodyPr anchor="ctr">
            <a:noAutofit/>
          </a:bodyPr>
          <a:lstStyle>
            <a:lvl1pPr marL="0" indent="0" algn="ctr">
              <a:buNone/>
              <a:defRPr sz="4400" b="1">
                <a:latin typeface="黑体" pitchFamily="2" charset="-122"/>
                <a:ea typeface="黑体" pitchFamily="2" charset="-122"/>
              </a:defRPr>
            </a:lvl1pPr>
          </a:lstStyle>
          <a:p>
            <a:pPr lvl="0"/>
            <a:r>
              <a:rPr lang="zh-CN" altLang="en-US" dirty="0"/>
              <a:t>请输入结束文字</a:t>
            </a:r>
            <a:r>
              <a:rPr lang="en-US" altLang="zh-CN" dirty="0"/>
              <a:t>-</a:t>
            </a:r>
            <a:r>
              <a:rPr lang="zh-CN" altLang="en-US" dirty="0"/>
              <a:t>黑体</a:t>
            </a:r>
            <a:r>
              <a:rPr lang="en-US" altLang="zh-CN" dirty="0"/>
              <a:t>44</a:t>
            </a:r>
            <a:r>
              <a:rPr lang="zh-CN" altLang="en-US" dirty="0"/>
              <a:t>号字</a:t>
            </a:r>
          </a:p>
        </p:txBody>
      </p:sp>
      <p:pic>
        <p:nvPicPr>
          <p:cNvPr id="12" name="图片 11"/>
          <p:cNvPicPr>
            <a:picLocks noChangeAspect="1"/>
          </p:cNvPicPr>
          <p:nvPr userDrawn="1"/>
        </p:nvPicPr>
        <p:blipFill>
          <a:blip r:embed="rId2" cstate="print">
            <a:duotone>
              <a:prstClr val="black"/>
              <a:schemeClr val="tx1">
                <a:lumMod val="95000"/>
                <a:lumOff val="5000"/>
                <a:tint val="45000"/>
                <a:satMod val="400000"/>
              </a:schemeClr>
            </a:duotone>
            <a:extLst>
              <a:ext uri="{BEBA8EAE-BF5A-486C-A8C5-ECC9F3942E4B}">
                <a14:imgProps xmlns:a14="http://schemas.microsoft.com/office/drawing/2010/main">
                  <a14:imgLayer r:embed="rId3">
                    <a14:imgEffect>
                      <a14:artisticGlowEdges/>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923928" y="3554071"/>
            <a:ext cx="1513142" cy="212222"/>
          </a:xfrm>
          <a:prstGeom prst="rect">
            <a:avLst/>
          </a:prstGeom>
        </p:spPr>
      </p:pic>
      <p:sp>
        <p:nvSpPr>
          <p:cNvPr id="15" name="灯片编号占位符 2"/>
          <p:cNvSpPr>
            <a:spLocks noGrp="1"/>
          </p:cNvSpPr>
          <p:nvPr>
            <p:ph type="sldNum" sz="quarter" idx="10"/>
          </p:nvPr>
        </p:nvSpPr>
        <p:spPr>
          <a:xfrm>
            <a:off x="107504" y="6381328"/>
            <a:ext cx="549424" cy="365125"/>
          </a:xfrm>
        </p:spPr>
        <p:txBody>
          <a:bodyPr/>
          <a:lstStyle>
            <a:lvl1pPr>
              <a:defRPr sz="1600">
                <a:latin typeface="黑体" pitchFamily="2" charset="-122"/>
                <a:ea typeface="黑体" pitchFamily="2" charset="-122"/>
              </a:defRPr>
            </a:lvl1pPr>
          </a:lstStyle>
          <a:p>
            <a:fld id="{373320A8-280C-4324-94AB-DFDFA546C283}"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76449689"/>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sp>
        <p:nvSpPr>
          <p:cNvPr id="5" name="文本占位符 4"/>
          <p:cNvSpPr>
            <a:spLocks noGrp="1"/>
          </p:cNvSpPr>
          <p:nvPr>
            <p:ph type="body" sz="quarter" idx="10"/>
          </p:nvPr>
        </p:nvSpPr>
        <p:spPr>
          <a:xfrm>
            <a:off x="1116013" y="2276475"/>
            <a:ext cx="3888035" cy="2305050"/>
          </a:xfrm>
          <a:prstGeom prst="rect">
            <a:avLst/>
          </a:prstGeom>
        </p:spPr>
        <p:txBody>
          <a:bodyPr anchor="ctr" anchorCtr="0"/>
          <a:lstStyle>
            <a:lvl1pPr>
              <a:defRPr>
                <a:latin typeface="微软雅黑" pitchFamily="34" charset="-122"/>
                <a:ea typeface="微软雅黑" pitchFamily="34" charset="-122"/>
              </a:defRPr>
            </a:lvl1pPr>
          </a:lstStyle>
          <a:p>
            <a:pPr lvl="0"/>
            <a:r>
              <a:rPr lang="zh-CN" altLang="en-US" dirty="0"/>
              <a:t>单击此处编辑母版文本样式</a:t>
            </a:r>
          </a:p>
        </p:txBody>
      </p:sp>
    </p:spTree>
    <p:extLst>
      <p:ext uri="{BB962C8B-B14F-4D97-AF65-F5344CB8AC3E}">
        <p14:creationId xmlns:p14="http://schemas.microsoft.com/office/powerpoint/2010/main" val="41287556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0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7" name="直接连接符 6"/>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文本占位符 8"/>
          <p:cNvSpPr>
            <a:spLocks noGrp="1"/>
          </p:cNvSpPr>
          <p:nvPr>
            <p:ph type="body" sz="quarter" idx="10" hasCustomPrompt="1"/>
          </p:nvPr>
        </p:nvSpPr>
        <p:spPr>
          <a:xfrm>
            <a:off x="179512" y="0"/>
            <a:ext cx="3672408" cy="620688"/>
          </a:xfrm>
          <a:prstGeom prst="rect">
            <a:avLst/>
          </a:prstGeom>
        </p:spPr>
        <p:txBody>
          <a:bodyPr anchor="ctr" anchorCtr="0"/>
          <a:lstStyle>
            <a:lvl1pPr>
              <a:buFontTx/>
              <a:buNone/>
              <a:defRPr sz="2800">
                <a:solidFill>
                  <a:sysClr val="windowText" lastClr="000000"/>
                </a:solidFill>
                <a:latin typeface="微软雅黑" pitchFamily="34" charset="-122"/>
                <a:ea typeface="微软雅黑" pitchFamily="34" charset="-122"/>
              </a:defRPr>
            </a:lvl1pPr>
          </a:lstStyle>
          <a:p>
            <a:pPr lvl="0"/>
            <a:r>
              <a:rPr lang="zh-CN" altLang="en-US" dirty="0"/>
              <a:t>单击此处添加标题</a:t>
            </a:r>
          </a:p>
        </p:txBody>
      </p:sp>
    </p:spTree>
    <p:extLst>
      <p:ext uri="{BB962C8B-B14F-4D97-AF65-F5344CB8AC3E}">
        <p14:creationId xmlns:p14="http://schemas.microsoft.com/office/powerpoint/2010/main" val="21843722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9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6" name="直接连接符 5"/>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占位符 8"/>
          <p:cNvSpPr>
            <a:spLocks noGrp="1"/>
          </p:cNvSpPr>
          <p:nvPr>
            <p:ph type="body" sz="quarter" idx="10" hasCustomPrompt="1"/>
          </p:nvPr>
        </p:nvSpPr>
        <p:spPr>
          <a:xfrm>
            <a:off x="179512" y="0"/>
            <a:ext cx="2592288" cy="620688"/>
          </a:xfrm>
          <a:prstGeom prst="rect">
            <a:avLst/>
          </a:prstGeom>
        </p:spPr>
        <p:txBody>
          <a:bodyPr anchor="ctr" anchorCtr="0"/>
          <a:lstStyle>
            <a:lvl1pPr>
              <a:defRPr sz="2000">
                <a:solidFill>
                  <a:sysClr val="windowText" lastClr="000000"/>
                </a:solidFill>
                <a:latin typeface="微软雅黑" pitchFamily="34" charset="-122"/>
                <a:ea typeface="微软雅黑" pitchFamily="34" charset="-122"/>
              </a:defRPr>
            </a:lvl1pPr>
          </a:lstStyle>
          <a:p>
            <a:pPr lvl="0"/>
            <a:r>
              <a:rPr lang="zh-CN" altLang="en-US" dirty="0"/>
              <a:t>单击此处添加标题</a:t>
            </a:r>
          </a:p>
        </p:txBody>
      </p:sp>
    </p:spTree>
    <p:extLst>
      <p:ext uri="{BB962C8B-B14F-4D97-AF65-F5344CB8AC3E}">
        <p14:creationId xmlns:p14="http://schemas.microsoft.com/office/powerpoint/2010/main" val="22366888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8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6" name="直接连接符 5"/>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占位符 8"/>
          <p:cNvSpPr>
            <a:spLocks noGrp="1"/>
          </p:cNvSpPr>
          <p:nvPr>
            <p:ph type="body" sz="quarter" idx="10" hasCustomPrompt="1"/>
          </p:nvPr>
        </p:nvSpPr>
        <p:spPr>
          <a:xfrm>
            <a:off x="179512" y="0"/>
            <a:ext cx="2592288" cy="620688"/>
          </a:xfrm>
          <a:prstGeom prst="rect">
            <a:avLst/>
          </a:prstGeom>
        </p:spPr>
        <p:txBody>
          <a:bodyPr anchor="ctr" anchorCtr="0"/>
          <a:lstStyle>
            <a:lvl1pPr>
              <a:defRPr sz="2000">
                <a:solidFill>
                  <a:sysClr val="windowText" lastClr="000000"/>
                </a:solidFill>
                <a:latin typeface="微软雅黑" pitchFamily="34" charset="-122"/>
                <a:ea typeface="微软雅黑" pitchFamily="34" charset="-122"/>
              </a:defRPr>
            </a:lvl1pPr>
          </a:lstStyle>
          <a:p>
            <a:pPr lvl="0"/>
            <a:r>
              <a:rPr lang="zh-CN" altLang="en-US" dirty="0"/>
              <a:t>单击此处添加标题</a:t>
            </a:r>
          </a:p>
        </p:txBody>
      </p:sp>
    </p:spTree>
    <p:extLst>
      <p:ext uri="{BB962C8B-B14F-4D97-AF65-F5344CB8AC3E}">
        <p14:creationId xmlns:p14="http://schemas.microsoft.com/office/powerpoint/2010/main" val="16893645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4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6" name="直接连接符 5"/>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占位符 8"/>
          <p:cNvSpPr>
            <a:spLocks noGrp="1"/>
          </p:cNvSpPr>
          <p:nvPr>
            <p:ph type="body" sz="quarter" idx="10" hasCustomPrompt="1"/>
          </p:nvPr>
        </p:nvSpPr>
        <p:spPr>
          <a:xfrm>
            <a:off x="179512" y="0"/>
            <a:ext cx="2592288" cy="620688"/>
          </a:xfrm>
          <a:prstGeom prst="rect">
            <a:avLst/>
          </a:prstGeom>
        </p:spPr>
        <p:txBody>
          <a:bodyPr anchor="ctr" anchorCtr="0"/>
          <a:lstStyle>
            <a:lvl1pPr>
              <a:defRPr sz="2000">
                <a:solidFill>
                  <a:sysClr val="windowText" lastClr="000000"/>
                </a:solidFill>
                <a:latin typeface="微软雅黑" pitchFamily="34" charset="-122"/>
                <a:ea typeface="微软雅黑" pitchFamily="34" charset="-122"/>
              </a:defRPr>
            </a:lvl1pPr>
          </a:lstStyle>
          <a:p>
            <a:pPr lvl="0"/>
            <a:r>
              <a:rPr lang="zh-CN" altLang="en-US" dirty="0"/>
              <a:t>单击此处添加标题</a:t>
            </a:r>
          </a:p>
        </p:txBody>
      </p:sp>
    </p:spTree>
    <p:extLst>
      <p:ext uri="{BB962C8B-B14F-4D97-AF65-F5344CB8AC3E}">
        <p14:creationId xmlns:p14="http://schemas.microsoft.com/office/powerpoint/2010/main" val="10308974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4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6" name="直接连接符 5"/>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占位符 8"/>
          <p:cNvSpPr>
            <a:spLocks noGrp="1"/>
          </p:cNvSpPr>
          <p:nvPr>
            <p:ph type="body" sz="quarter" idx="10" hasCustomPrompt="1"/>
          </p:nvPr>
        </p:nvSpPr>
        <p:spPr>
          <a:xfrm>
            <a:off x="179512" y="0"/>
            <a:ext cx="2592288" cy="620688"/>
          </a:xfrm>
          <a:prstGeom prst="rect">
            <a:avLst/>
          </a:prstGeom>
        </p:spPr>
        <p:txBody>
          <a:bodyPr anchor="ctr" anchorCtr="0"/>
          <a:lstStyle>
            <a:lvl1pPr>
              <a:defRPr sz="2000">
                <a:solidFill>
                  <a:sysClr val="windowText" lastClr="000000"/>
                </a:solidFill>
                <a:latin typeface="微软雅黑" pitchFamily="34" charset="-122"/>
                <a:ea typeface="微软雅黑" pitchFamily="34" charset="-122"/>
              </a:defRPr>
            </a:lvl1pPr>
          </a:lstStyle>
          <a:p>
            <a:pPr lvl="0"/>
            <a:r>
              <a:rPr lang="zh-CN" altLang="en-US" dirty="0"/>
              <a:t>单击此处添加标题</a:t>
            </a:r>
          </a:p>
        </p:txBody>
      </p:sp>
    </p:spTree>
    <p:extLst>
      <p:ext uri="{BB962C8B-B14F-4D97-AF65-F5344CB8AC3E}">
        <p14:creationId xmlns:p14="http://schemas.microsoft.com/office/powerpoint/2010/main" val="40880924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9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5" name="直接连接符 4"/>
          <p:cNvCxnSpPr/>
          <p:nvPr userDrawn="1"/>
        </p:nvCxnSpPr>
        <p:spPr>
          <a:xfrm>
            <a:off x="4427984" y="620688"/>
            <a:ext cx="47160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33"/>
            <a:ext cx="7772400" cy="1470025"/>
          </a:xfrm>
          <a:prstGeom prst="rect">
            <a:avLst/>
          </a:prstGeom>
        </p:spPr>
        <p:txBody>
          <a:bodyPr vert="horz" lIns="91414" tIns="45708" rIns="91414" bIns="45708"/>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a:prstGeom prst="rect">
            <a:avLst/>
          </a:prstGeom>
        </p:spPr>
        <p:txBody>
          <a:bodyPr vert="horz" lIns="91414" tIns="45708" rIns="91414" bIns="45708"/>
          <a:lstStyle>
            <a:lvl1pPr marL="0" indent="0" algn="ctr">
              <a:buNone/>
              <a:defRPr/>
            </a:lvl1pPr>
            <a:lvl2pPr marL="457073" indent="0" algn="ctr">
              <a:buNone/>
              <a:defRPr/>
            </a:lvl2pPr>
            <a:lvl3pPr marL="914145" indent="0" algn="ctr">
              <a:buNone/>
              <a:defRPr/>
            </a:lvl3pPr>
            <a:lvl4pPr marL="1371218" indent="0" algn="ctr">
              <a:buNone/>
              <a:defRPr/>
            </a:lvl4pPr>
            <a:lvl5pPr marL="1828289" indent="0" algn="ctr">
              <a:buNone/>
              <a:defRPr/>
            </a:lvl5pPr>
            <a:lvl6pPr marL="2285361" indent="0" algn="ctr">
              <a:buNone/>
              <a:defRPr/>
            </a:lvl6pPr>
            <a:lvl7pPr marL="2742434" indent="0" algn="ctr">
              <a:buNone/>
              <a:defRPr/>
            </a:lvl7pPr>
            <a:lvl8pPr marL="3199506" indent="0" algn="ctr">
              <a:buNone/>
              <a:defRPr/>
            </a:lvl8pPr>
            <a:lvl9pPr marL="3656579" indent="0" algn="ctr">
              <a:buNone/>
              <a:defRPr/>
            </a:lvl9pPr>
          </a:lstStyle>
          <a:p>
            <a:r>
              <a:rPr lang="zh-CN" altLang="en-US"/>
              <a:t>单击此处编辑母版副标题样式</a:t>
            </a:r>
          </a:p>
        </p:txBody>
      </p:sp>
    </p:spTree>
    <p:extLst>
      <p:ext uri="{BB962C8B-B14F-4D97-AF65-F5344CB8AC3E}">
        <p14:creationId xmlns:p14="http://schemas.microsoft.com/office/powerpoint/2010/main" val="38825670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vert="horz" lIns="91414" tIns="45708" rIns="91414" bIns="45708"/>
          <a:lstStyle/>
          <a:p>
            <a:r>
              <a:rPr lang="zh-CN" altLang="en-US"/>
              <a:t>单击此处编辑母版标题样式</a:t>
            </a:r>
          </a:p>
        </p:txBody>
      </p:sp>
      <p:sp>
        <p:nvSpPr>
          <p:cNvPr id="3" name="内容占位符 2"/>
          <p:cNvSpPr>
            <a:spLocks noGrp="1"/>
          </p:cNvSpPr>
          <p:nvPr>
            <p:ph idx="1"/>
          </p:nvPr>
        </p:nvSpPr>
        <p:spPr>
          <a:xfrm>
            <a:off x="457200" y="1600204"/>
            <a:ext cx="8229600" cy="4525963"/>
          </a:xfrm>
          <a:prstGeom prst="rect">
            <a:avLst/>
          </a:prstGeom>
        </p:spPr>
        <p:txBody>
          <a:bodyPr vert="horz" lIns="91414" tIns="45708" rIns="91414" bIns="45708"/>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37078290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4"/>
            <a:ext cx="7772400" cy="1362075"/>
          </a:xfrm>
          <a:prstGeom prst="rect">
            <a:avLst/>
          </a:prstGeom>
        </p:spPr>
        <p:txBody>
          <a:bodyPr vert="horz" lIns="91414" tIns="45708" rIns="91414" bIns="45708"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4"/>
            <a:ext cx="7772400" cy="1500187"/>
          </a:xfrm>
          <a:prstGeom prst="rect">
            <a:avLst/>
          </a:prstGeom>
        </p:spPr>
        <p:txBody>
          <a:bodyPr vert="horz" lIns="91414" tIns="45708" rIns="91414" bIns="45708" anchor="b"/>
          <a:lstStyle>
            <a:lvl1pPr marL="0" indent="0">
              <a:buNone/>
              <a:defRPr sz="2000"/>
            </a:lvl1pPr>
            <a:lvl2pPr marL="457073" indent="0">
              <a:buNone/>
              <a:defRPr sz="1800"/>
            </a:lvl2pPr>
            <a:lvl3pPr marL="914145" indent="0">
              <a:buNone/>
              <a:defRPr sz="1600"/>
            </a:lvl3pPr>
            <a:lvl4pPr marL="1371218" indent="0">
              <a:buNone/>
              <a:defRPr sz="1400"/>
            </a:lvl4pPr>
            <a:lvl5pPr marL="1828289" indent="0">
              <a:buNone/>
              <a:defRPr sz="1400"/>
            </a:lvl5pPr>
            <a:lvl6pPr marL="2285361" indent="0">
              <a:buNone/>
              <a:defRPr sz="1400"/>
            </a:lvl6pPr>
            <a:lvl7pPr marL="2742434" indent="0">
              <a:buNone/>
              <a:defRPr sz="1400"/>
            </a:lvl7pPr>
            <a:lvl8pPr marL="3199506" indent="0">
              <a:buNone/>
              <a:defRPr sz="1400"/>
            </a:lvl8pPr>
            <a:lvl9pPr marL="3656579"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7964652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vert="horz" lIns="91414" tIns="45708" rIns="91414" bIns="45708"/>
          <a:lstStyle/>
          <a:p>
            <a:r>
              <a:rPr lang="zh-CN" altLang="en-US"/>
              <a:t>单击此处编辑母版标题样式</a:t>
            </a:r>
          </a:p>
        </p:txBody>
      </p:sp>
      <p:sp>
        <p:nvSpPr>
          <p:cNvPr id="3" name="内容占位符 2"/>
          <p:cNvSpPr>
            <a:spLocks noGrp="1"/>
          </p:cNvSpPr>
          <p:nvPr>
            <p:ph sz="half" idx="1"/>
          </p:nvPr>
        </p:nvSpPr>
        <p:spPr>
          <a:xfrm>
            <a:off x="457200" y="1600204"/>
            <a:ext cx="4038600" cy="4525963"/>
          </a:xfrm>
          <a:prstGeom prst="rect">
            <a:avLst/>
          </a:prstGeom>
        </p:spPr>
        <p:txBody>
          <a:bodyPr vert="horz" lIns="91414" tIns="45708" rIns="91414" bIns="45708"/>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4"/>
            <a:ext cx="4038600" cy="4525963"/>
          </a:xfrm>
          <a:prstGeom prst="rect">
            <a:avLst/>
          </a:prstGeom>
        </p:spPr>
        <p:txBody>
          <a:bodyPr vert="horz" lIns="91414" tIns="45708" rIns="91414" bIns="45708"/>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1297875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vert="horz" lIns="91414" tIns="45708" rIns="91414" bIns="45708"/>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6"/>
            <a:ext cx="4040188" cy="639763"/>
          </a:xfrm>
          <a:prstGeom prst="rect">
            <a:avLst/>
          </a:prstGeom>
        </p:spPr>
        <p:txBody>
          <a:bodyPr vert="horz" lIns="91414" tIns="45708" rIns="91414" bIns="45708" anchor="b"/>
          <a:lstStyle>
            <a:lvl1pPr marL="0" indent="0">
              <a:buNone/>
              <a:defRPr sz="2400" b="1"/>
            </a:lvl1pPr>
            <a:lvl2pPr marL="457073" indent="0">
              <a:buNone/>
              <a:defRPr sz="2000" b="1"/>
            </a:lvl2pPr>
            <a:lvl3pPr marL="914145" indent="0">
              <a:buNone/>
              <a:defRPr sz="1800" b="1"/>
            </a:lvl3pPr>
            <a:lvl4pPr marL="1371218" indent="0">
              <a:buNone/>
              <a:defRPr sz="1600" b="1"/>
            </a:lvl4pPr>
            <a:lvl5pPr marL="1828289" indent="0">
              <a:buNone/>
              <a:defRPr sz="1600" b="1"/>
            </a:lvl5pPr>
            <a:lvl6pPr marL="2285361" indent="0">
              <a:buNone/>
              <a:defRPr sz="1600" b="1"/>
            </a:lvl6pPr>
            <a:lvl7pPr marL="2742434" indent="0">
              <a:buNone/>
              <a:defRPr sz="1600" b="1"/>
            </a:lvl7pPr>
            <a:lvl8pPr marL="3199506" indent="0">
              <a:buNone/>
              <a:defRPr sz="1600" b="1"/>
            </a:lvl8pPr>
            <a:lvl9pPr marL="365657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vert="horz" lIns="91414" tIns="45708" rIns="91414" bIns="45708"/>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45036" y="1535116"/>
            <a:ext cx="4041775" cy="639763"/>
          </a:xfrm>
          <a:prstGeom prst="rect">
            <a:avLst/>
          </a:prstGeom>
        </p:spPr>
        <p:txBody>
          <a:bodyPr vert="horz" lIns="91414" tIns="45708" rIns="91414" bIns="45708" anchor="b"/>
          <a:lstStyle>
            <a:lvl1pPr marL="0" indent="0">
              <a:buNone/>
              <a:defRPr sz="2400" b="1"/>
            </a:lvl1pPr>
            <a:lvl2pPr marL="457073" indent="0">
              <a:buNone/>
              <a:defRPr sz="2000" b="1"/>
            </a:lvl2pPr>
            <a:lvl3pPr marL="914145" indent="0">
              <a:buNone/>
              <a:defRPr sz="1800" b="1"/>
            </a:lvl3pPr>
            <a:lvl4pPr marL="1371218" indent="0">
              <a:buNone/>
              <a:defRPr sz="1600" b="1"/>
            </a:lvl4pPr>
            <a:lvl5pPr marL="1828289" indent="0">
              <a:buNone/>
              <a:defRPr sz="1600" b="1"/>
            </a:lvl5pPr>
            <a:lvl6pPr marL="2285361" indent="0">
              <a:buNone/>
              <a:defRPr sz="1600" b="1"/>
            </a:lvl6pPr>
            <a:lvl7pPr marL="2742434" indent="0">
              <a:buNone/>
              <a:defRPr sz="1600" b="1"/>
            </a:lvl7pPr>
            <a:lvl8pPr marL="3199506" indent="0">
              <a:buNone/>
              <a:defRPr sz="1600" b="1"/>
            </a:lvl8pPr>
            <a:lvl9pPr marL="365657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6" y="2174875"/>
            <a:ext cx="4041775" cy="3951288"/>
          </a:xfrm>
          <a:prstGeom prst="rect">
            <a:avLst/>
          </a:prstGeom>
        </p:spPr>
        <p:txBody>
          <a:bodyPr vert="horz" lIns="91414" tIns="45708" rIns="91414" bIns="45708"/>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29345966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vert="horz" lIns="91414" tIns="45708" rIns="91414" bIns="45708"/>
          <a:lstStyle/>
          <a:p>
            <a:r>
              <a:rPr lang="zh-CN" altLang="en-US"/>
              <a:t>单击此处编辑母版标题样式</a:t>
            </a:r>
          </a:p>
        </p:txBody>
      </p:sp>
    </p:spTree>
    <p:extLst>
      <p:ext uri="{BB962C8B-B14F-4D97-AF65-F5344CB8AC3E}">
        <p14:creationId xmlns:p14="http://schemas.microsoft.com/office/powerpoint/2010/main" val="12052566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92898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1" y="273050"/>
            <a:ext cx="3008313" cy="1162051"/>
          </a:xfrm>
          <a:prstGeom prst="rect">
            <a:avLst/>
          </a:prstGeom>
        </p:spPr>
        <p:txBody>
          <a:bodyPr vert="horz" lIns="91414" tIns="45708" rIns="91414" bIns="45708"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9"/>
            <a:ext cx="5111750" cy="5853113"/>
          </a:xfrm>
          <a:prstGeom prst="rect">
            <a:avLst/>
          </a:prstGeom>
        </p:spPr>
        <p:txBody>
          <a:bodyPr vert="horz" lIns="91414" tIns="45708" rIns="91414" bIns="45708"/>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457211" y="1435106"/>
            <a:ext cx="3008313" cy="4691063"/>
          </a:xfrm>
          <a:prstGeom prst="rect">
            <a:avLst/>
          </a:prstGeom>
        </p:spPr>
        <p:txBody>
          <a:bodyPr vert="horz" lIns="91414" tIns="45708" rIns="91414" bIns="45708"/>
          <a:lstStyle>
            <a:lvl1pPr marL="0" indent="0">
              <a:buNone/>
              <a:defRPr sz="1400"/>
            </a:lvl1pPr>
            <a:lvl2pPr marL="457073" indent="0">
              <a:buNone/>
              <a:defRPr sz="1200"/>
            </a:lvl2pPr>
            <a:lvl3pPr marL="914145" indent="0">
              <a:buNone/>
              <a:defRPr sz="1000"/>
            </a:lvl3pPr>
            <a:lvl4pPr marL="1371218" indent="0">
              <a:buNone/>
              <a:defRPr sz="900"/>
            </a:lvl4pPr>
            <a:lvl5pPr marL="1828289" indent="0">
              <a:buNone/>
              <a:defRPr sz="900"/>
            </a:lvl5pPr>
            <a:lvl6pPr marL="2285361" indent="0">
              <a:buNone/>
              <a:defRPr sz="900"/>
            </a:lvl6pPr>
            <a:lvl7pPr marL="2742434" indent="0">
              <a:buNone/>
              <a:defRPr sz="900"/>
            </a:lvl7pPr>
            <a:lvl8pPr marL="3199506" indent="0">
              <a:buNone/>
              <a:defRPr sz="900"/>
            </a:lvl8pPr>
            <a:lvl9pPr marL="3656579"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7849442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4"/>
            <a:ext cx="5486400" cy="566739"/>
          </a:xfrm>
          <a:prstGeom prst="rect">
            <a:avLst/>
          </a:prstGeom>
        </p:spPr>
        <p:txBody>
          <a:bodyPr vert="horz" lIns="91414" tIns="45708" rIns="91414" bIns="45708"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a:prstGeom prst="rect">
            <a:avLst/>
          </a:prstGeom>
        </p:spPr>
        <p:txBody>
          <a:bodyPr vert="horz" lIns="91414" tIns="45708" rIns="91414" bIns="45708"/>
          <a:lstStyle>
            <a:lvl1pPr marL="0" indent="0">
              <a:buNone/>
              <a:defRPr sz="3200"/>
            </a:lvl1pPr>
            <a:lvl2pPr marL="457073" indent="0">
              <a:buNone/>
              <a:defRPr sz="2800"/>
            </a:lvl2pPr>
            <a:lvl3pPr marL="914145" indent="0">
              <a:buNone/>
              <a:defRPr sz="2400"/>
            </a:lvl3pPr>
            <a:lvl4pPr marL="1371218" indent="0">
              <a:buNone/>
              <a:defRPr sz="2000"/>
            </a:lvl4pPr>
            <a:lvl5pPr marL="1828289" indent="0">
              <a:buNone/>
              <a:defRPr sz="2000"/>
            </a:lvl5pPr>
            <a:lvl6pPr marL="2285361" indent="0">
              <a:buNone/>
              <a:defRPr sz="2000"/>
            </a:lvl6pPr>
            <a:lvl7pPr marL="2742434" indent="0">
              <a:buNone/>
              <a:defRPr sz="2000"/>
            </a:lvl7pPr>
            <a:lvl8pPr marL="3199506" indent="0">
              <a:buNone/>
              <a:defRPr sz="2000"/>
            </a:lvl8pPr>
            <a:lvl9pPr marL="3656579" indent="0">
              <a:buNone/>
              <a:defRPr sz="2000"/>
            </a:lvl9pPr>
          </a:lstStyle>
          <a:p>
            <a:pPr lvl="0"/>
            <a:endParaRPr lang="zh-CN" altLang="en-US" noProof="0">
              <a:sym typeface="MS PGothic" charset="0"/>
            </a:endParaRPr>
          </a:p>
        </p:txBody>
      </p:sp>
      <p:sp>
        <p:nvSpPr>
          <p:cNvPr id="4" name="文本占位符 3"/>
          <p:cNvSpPr>
            <a:spLocks noGrp="1"/>
          </p:cNvSpPr>
          <p:nvPr>
            <p:ph type="body" sz="half" idx="2"/>
          </p:nvPr>
        </p:nvSpPr>
        <p:spPr>
          <a:xfrm>
            <a:off x="1792288" y="5367345"/>
            <a:ext cx="5486400" cy="804863"/>
          </a:xfrm>
          <a:prstGeom prst="rect">
            <a:avLst/>
          </a:prstGeom>
        </p:spPr>
        <p:txBody>
          <a:bodyPr vert="horz" lIns="91414" tIns="45708" rIns="91414" bIns="45708"/>
          <a:lstStyle>
            <a:lvl1pPr marL="0" indent="0">
              <a:buNone/>
              <a:defRPr sz="1400"/>
            </a:lvl1pPr>
            <a:lvl2pPr marL="457073" indent="0">
              <a:buNone/>
              <a:defRPr sz="1200"/>
            </a:lvl2pPr>
            <a:lvl3pPr marL="914145" indent="0">
              <a:buNone/>
              <a:defRPr sz="1000"/>
            </a:lvl3pPr>
            <a:lvl4pPr marL="1371218" indent="0">
              <a:buNone/>
              <a:defRPr sz="900"/>
            </a:lvl4pPr>
            <a:lvl5pPr marL="1828289" indent="0">
              <a:buNone/>
              <a:defRPr sz="900"/>
            </a:lvl5pPr>
            <a:lvl6pPr marL="2285361" indent="0">
              <a:buNone/>
              <a:defRPr sz="900"/>
            </a:lvl6pPr>
            <a:lvl7pPr marL="2742434" indent="0">
              <a:buNone/>
              <a:defRPr sz="900"/>
            </a:lvl7pPr>
            <a:lvl8pPr marL="3199506" indent="0">
              <a:buNone/>
              <a:defRPr sz="900"/>
            </a:lvl8pPr>
            <a:lvl9pPr marL="3656579"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4627439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vert="horz" lIns="91414" tIns="45708" rIns="91414" bIns="45708"/>
          <a:lstStyle/>
          <a:p>
            <a:r>
              <a:rPr lang="zh-CN" altLang="en-US"/>
              <a:t>单击此处编辑母版标题样式</a:t>
            </a:r>
          </a:p>
        </p:txBody>
      </p:sp>
      <p:sp>
        <p:nvSpPr>
          <p:cNvPr id="3" name="竖排文本占位符 2"/>
          <p:cNvSpPr>
            <a:spLocks noGrp="1"/>
          </p:cNvSpPr>
          <p:nvPr>
            <p:ph type="body" orient="vert" idx="1"/>
          </p:nvPr>
        </p:nvSpPr>
        <p:spPr>
          <a:xfrm>
            <a:off x="457200" y="1600204"/>
            <a:ext cx="8229600" cy="4525963"/>
          </a:xfrm>
          <a:prstGeom prst="rect">
            <a:avLst/>
          </a:prstGeom>
        </p:spPr>
        <p:txBody>
          <a:bodyPr vert="eaVert" lIns="91414" tIns="45708" rIns="91414" bIns="45708"/>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2827901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8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5" name="直接连接符 4"/>
          <p:cNvCxnSpPr/>
          <p:nvPr userDrawn="1"/>
        </p:nvCxnSpPr>
        <p:spPr>
          <a:xfrm>
            <a:off x="4427984" y="620688"/>
            <a:ext cx="47160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3"/>
            <a:ext cx="2057400" cy="5851525"/>
          </a:xfrm>
          <a:prstGeom prst="rect">
            <a:avLst/>
          </a:prstGeom>
        </p:spPr>
        <p:txBody>
          <a:bodyPr vert="eaVert" lIns="91414" tIns="45708" rIns="91414" bIns="45708"/>
          <a:lstStyle/>
          <a:p>
            <a:r>
              <a:rPr lang="zh-CN" altLang="en-US"/>
              <a:t>单击此处编辑母版标题样式</a:t>
            </a:r>
          </a:p>
        </p:txBody>
      </p:sp>
      <p:sp>
        <p:nvSpPr>
          <p:cNvPr id="3" name="竖排文本占位符 2"/>
          <p:cNvSpPr>
            <a:spLocks noGrp="1"/>
          </p:cNvSpPr>
          <p:nvPr>
            <p:ph type="body" orient="vert" idx="1"/>
          </p:nvPr>
        </p:nvSpPr>
        <p:spPr>
          <a:xfrm>
            <a:off x="457200" y="274643"/>
            <a:ext cx="6019800" cy="5851525"/>
          </a:xfrm>
          <a:prstGeom prst="rect">
            <a:avLst/>
          </a:prstGeom>
        </p:spPr>
        <p:txBody>
          <a:bodyPr vert="eaVert" lIns="91414" tIns="45708" rIns="91414" bIns="45708"/>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59333767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vert="horz" lIns="91414" tIns="45708" rIns="91414" bIns="45708"/>
          <a:lstStyle/>
          <a:p>
            <a:r>
              <a:rPr lang="zh-CN" altLang="en-US"/>
              <a:t>单击此处编辑母版标题样式</a:t>
            </a:r>
          </a:p>
        </p:txBody>
      </p:sp>
    </p:spTree>
    <p:extLst>
      <p:ext uri="{BB962C8B-B14F-4D97-AF65-F5344CB8AC3E}">
        <p14:creationId xmlns:p14="http://schemas.microsoft.com/office/powerpoint/2010/main" val="31170047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56_Section Header">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3" cstate="print"/>
          <a:srcRect/>
          <a:stretch>
            <a:fillRect/>
          </a:stretch>
        </p:blipFill>
        <p:spPr bwMode="auto">
          <a:xfrm>
            <a:off x="8382000" y="6248400"/>
            <a:ext cx="533400" cy="396875"/>
          </a:xfrm>
          <a:prstGeom prst="rect">
            <a:avLst/>
          </a:prstGeom>
          <a:noFill/>
          <a:ln w="9525">
            <a:noFill/>
            <a:miter lim="800000"/>
            <a:headEnd/>
            <a:tailEnd/>
          </a:ln>
        </p:spPr>
      </p:pic>
      <p:sp>
        <p:nvSpPr>
          <p:cNvPr id="5" name="Slide Number Placeholder 3"/>
          <p:cNvSpPr>
            <a:spLocks noChangeArrowheads="1"/>
          </p:cNvSpPr>
          <p:nvPr/>
        </p:nvSpPr>
        <p:spPr bwMode="auto">
          <a:xfrm>
            <a:off x="8458200" y="63246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8" rIns="91414" bIns="45708"/>
          <a:lstStyle/>
          <a:p>
            <a:pPr algn="ctr" eaLnBrk="0" fontAlgn="base" hangingPunct="0">
              <a:spcBef>
                <a:spcPct val="0"/>
              </a:spcBef>
              <a:spcAft>
                <a:spcPct val="0"/>
              </a:spcAft>
            </a:pPr>
            <a:fld id="{37204253-3F62-4709-99D2-6E86AE78B3C2}" type="slidenum">
              <a:rPr kumimoji="1" lang="en-US" altLang="zh-CN" sz="800" smtClean="0">
                <a:solidFill>
                  <a:srgbClr val="5F6062"/>
                </a:solidFill>
                <a:sym typeface="Arial" pitchFamily="34" charset="0"/>
              </a:rPr>
              <a:pPr algn="ctr" eaLnBrk="0" fontAlgn="base" hangingPunct="0">
                <a:spcBef>
                  <a:spcPct val="0"/>
                </a:spcBef>
                <a:spcAft>
                  <a:spcPct val="0"/>
                </a:spcAft>
              </a:pPr>
              <a:t>‹#›</a:t>
            </a:fld>
            <a:endParaRPr kumimoji="1" lang="en-US" altLang="zh-CN" sz="2400">
              <a:solidFill>
                <a:srgbClr val="5F6062"/>
              </a:solidFill>
            </a:endParaRPr>
          </a:p>
        </p:txBody>
      </p:sp>
      <p:sp>
        <p:nvSpPr>
          <p:cNvPr id="3" name="Picture Placeholder 4"/>
          <p:cNvSpPr>
            <a:spLocks noGrp="1"/>
          </p:cNvSpPr>
          <p:nvPr>
            <p:ph type="pic" sz="quarter" idx="10"/>
          </p:nvPr>
        </p:nvSpPr>
        <p:spPr>
          <a:xfrm>
            <a:off x="237613" y="228600"/>
            <a:ext cx="8677787" cy="6400800"/>
          </a:xfrm>
          <a:prstGeom prst="rect">
            <a:avLst/>
          </a:prstGeom>
          <a:noFill/>
          <a:ln>
            <a:noFill/>
          </a:ln>
        </p:spPr>
        <p:txBody>
          <a:bodyPr lIns="91414" tIns="45708" rIns="91414" bIns="45708"/>
          <a:lstStyle>
            <a:lvl1pPr>
              <a:defRPr lang="en-US" noProof="0" dirty="0"/>
            </a:lvl1pPr>
          </a:lstStyle>
          <a:p>
            <a:pPr lvl="0"/>
            <a:r>
              <a:rPr lang="en-US" noProof="0">
                <a:sym typeface="MS PGothic" charset="0"/>
              </a:rPr>
              <a:t>Drag picture to placeholder or click icon to add</a:t>
            </a:r>
            <a:endParaRPr lang="en-US" noProof="0" dirty="0">
              <a:sym typeface="MS PGothic" charset="0"/>
            </a:endParaRPr>
          </a:p>
        </p:txBody>
      </p:sp>
      <p:pic>
        <p:nvPicPr>
          <p:cNvPr id="6" name="Picture 3"/>
          <p:cNvPicPr>
            <a:picLocks noChangeAspect="1" noChangeArrowheads="1"/>
          </p:cNvPicPr>
          <p:nvPr userDrawn="1"/>
        </p:nvPicPr>
        <p:blipFill>
          <a:blip r:embed="rId4" cstate="print"/>
          <a:srcRect/>
          <a:stretch>
            <a:fillRect/>
          </a:stretch>
        </p:blipFill>
        <p:spPr bwMode="auto">
          <a:xfrm>
            <a:off x="7884368" y="5733256"/>
            <a:ext cx="1028700" cy="1000125"/>
          </a:xfrm>
          <a:prstGeom prst="rect">
            <a:avLst/>
          </a:prstGeom>
          <a:noFill/>
          <a:ln w="9525">
            <a:noFill/>
            <a:miter lim="800000"/>
            <a:headEnd/>
            <a:tailEnd/>
          </a:ln>
        </p:spPr>
      </p:pic>
    </p:spTree>
    <p:extLst>
      <p:ext uri="{BB962C8B-B14F-4D97-AF65-F5344CB8AC3E}">
        <p14:creationId xmlns:p14="http://schemas.microsoft.com/office/powerpoint/2010/main" val="515502680"/>
      </p:ext>
    </p:extLst>
  </p:cSld>
  <p:clrMapOvr>
    <a:masterClrMapping/>
  </p:clrMapOvr>
  <p:transition spd="med"/>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6_Custom Layout">
    <p:bg>
      <p:bgPr>
        <a:gradFill flip="none" rotWithShape="1">
          <a:gsLst>
            <a:gs pos="100000">
              <a:srgbClr val="E2E3E4"/>
            </a:gs>
            <a:gs pos="0">
              <a:srgbClr val="FDFDFD"/>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3" name="Picture 5"/>
          <p:cNvPicPr>
            <a:picLocks noChangeAspect="1" noChangeArrowheads="1"/>
          </p:cNvPicPr>
          <p:nvPr/>
        </p:nvPicPr>
        <p:blipFill>
          <a:blip r:embed="rId2" cstate="print"/>
          <a:srcRect/>
          <a:stretch>
            <a:fillRect/>
          </a:stretch>
        </p:blipFill>
        <p:spPr bwMode="auto">
          <a:xfrm>
            <a:off x="8382000" y="6248400"/>
            <a:ext cx="533400" cy="396875"/>
          </a:xfrm>
          <a:prstGeom prst="rect">
            <a:avLst/>
          </a:prstGeom>
          <a:noFill/>
          <a:ln w="9525">
            <a:noFill/>
            <a:miter lim="800000"/>
            <a:headEnd/>
            <a:tailEnd/>
          </a:ln>
        </p:spPr>
      </p:pic>
      <p:sp>
        <p:nvSpPr>
          <p:cNvPr id="4" name="Slide Number Placeholder 3"/>
          <p:cNvSpPr>
            <a:spLocks noChangeArrowheads="1"/>
          </p:cNvSpPr>
          <p:nvPr/>
        </p:nvSpPr>
        <p:spPr bwMode="auto">
          <a:xfrm>
            <a:off x="8458200" y="63246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8" rIns="91414" bIns="45708"/>
          <a:lstStyle/>
          <a:p>
            <a:pPr algn="ctr" eaLnBrk="0" fontAlgn="base" hangingPunct="0">
              <a:spcBef>
                <a:spcPct val="0"/>
              </a:spcBef>
              <a:spcAft>
                <a:spcPct val="0"/>
              </a:spcAft>
            </a:pPr>
            <a:fld id="{B4D1F08E-B00B-4067-9862-DB84B13B9C77}" type="slidenum">
              <a:rPr kumimoji="1" lang="en-US" altLang="zh-CN" sz="800" smtClean="0">
                <a:solidFill>
                  <a:srgbClr val="5F6062"/>
                </a:solidFill>
                <a:sym typeface="Arial" pitchFamily="34" charset="0"/>
              </a:rPr>
              <a:pPr algn="ctr" eaLnBrk="0" fontAlgn="base" hangingPunct="0">
                <a:spcBef>
                  <a:spcPct val="0"/>
                </a:spcBef>
                <a:spcAft>
                  <a:spcPct val="0"/>
                </a:spcAft>
              </a:pPr>
              <a:t>‹#›</a:t>
            </a:fld>
            <a:endParaRPr kumimoji="1" lang="en-US" altLang="zh-CN" sz="2400">
              <a:solidFill>
                <a:srgbClr val="5F6062"/>
              </a:solidFill>
            </a:endParaRPr>
          </a:p>
        </p:txBody>
      </p:sp>
      <p:sp>
        <p:nvSpPr>
          <p:cNvPr id="7" name="Title 6"/>
          <p:cNvSpPr>
            <a:spLocks noGrp="1"/>
          </p:cNvSpPr>
          <p:nvPr>
            <p:ph type="title"/>
          </p:nvPr>
        </p:nvSpPr>
        <p:spPr>
          <a:xfrm>
            <a:off x="685800" y="622309"/>
            <a:ext cx="7772400" cy="550863"/>
          </a:xfrm>
          <a:prstGeom prst="rect">
            <a:avLst/>
          </a:prstGeom>
        </p:spPr>
        <p:txBody>
          <a:bodyPr lIns="91414" tIns="45708" rIns="91414" bIns="45708"/>
          <a:lstStyle/>
          <a:p>
            <a:r>
              <a:rPr lang="en-US"/>
              <a:t>Click to edit Master title style</a:t>
            </a:r>
          </a:p>
        </p:txBody>
      </p:sp>
      <p:pic>
        <p:nvPicPr>
          <p:cNvPr id="5" name="Picture 3"/>
          <p:cNvPicPr>
            <a:picLocks noChangeAspect="1" noChangeArrowheads="1"/>
          </p:cNvPicPr>
          <p:nvPr userDrawn="1"/>
        </p:nvPicPr>
        <p:blipFill>
          <a:blip r:embed="rId3" cstate="print"/>
          <a:srcRect/>
          <a:stretch>
            <a:fillRect/>
          </a:stretch>
        </p:blipFill>
        <p:spPr bwMode="auto">
          <a:xfrm>
            <a:off x="7884368" y="5733256"/>
            <a:ext cx="1028700" cy="1000125"/>
          </a:xfrm>
          <a:prstGeom prst="rect">
            <a:avLst/>
          </a:prstGeom>
          <a:noFill/>
          <a:ln w="9525">
            <a:noFill/>
            <a:miter lim="800000"/>
            <a:headEnd/>
            <a:tailEnd/>
          </a:ln>
        </p:spPr>
      </p:pic>
    </p:spTree>
    <p:extLst>
      <p:ext uri="{BB962C8B-B14F-4D97-AF65-F5344CB8AC3E}">
        <p14:creationId xmlns:p14="http://schemas.microsoft.com/office/powerpoint/2010/main" val="3355812597"/>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Title 1"/>
          <p:cNvSpPr>
            <a:spLocks noGrp="1"/>
          </p:cNvSpPr>
          <p:nvPr>
            <p:ph type="title"/>
          </p:nvPr>
        </p:nvSpPr>
        <p:spPr>
          <a:xfrm>
            <a:off x="457200" y="228600"/>
            <a:ext cx="8229600" cy="1219200"/>
          </a:xfrm>
          <a:prstGeom prst="rect">
            <a:avLst/>
          </a:prstGeom>
          <a:ln>
            <a:noFill/>
          </a:ln>
        </p:spPr>
        <p:txBody>
          <a:bodyPr lIns="91414" tIns="45708" rIns="91414" bIns="45708"/>
          <a:lstStyle>
            <a:lvl1pPr algn="l">
              <a:defRPr sz="4000" b="1" i="0" cap="none">
                <a:solidFill>
                  <a:schemeClr val="tx1"/>
                </a:solidFill>
                <a:latin typeface="Arial"/>
                <a:cs typeface="Arial"/>
              </a:defRPr>
            </a:lvl1pPr>
          </a:lstStyle>
          <a:p>
            <a:r>
              <a:rPr lang="en-US" dirty="0"/>
              <a:t>Click to edit Master title</a:t>
            </a:r>
          </a:p>
        </p:txBody>
      </p:sp>
      <p:sp>
        <p:nvSpPr>
          <p:cNvPr id="5" name="Text Placeholder 6"/>
          <p:cNvSpPr>
            <a:spLocks noGrp="1"/>
          </p:cNvSpPr>
          <p:nvPr>
            <p:ph type="body" sz="quarter" idx="11"/>
          </p:nvPr>
        </p:nvSpPr>
        <p:spPr>
          <a:xfrm>
            <a:off x="457200" y="1752600"/>
            <a:ext cx="8229600" cy="2057400"/>
          </a:xfrm>
          <a:prstGeom prst="rect">
            <a:avLst/>
          </a:prstGeom>
        </p:spPr>
        <p:txBody>
          <a:bodyPr vert="horz" lIns="91414" tIns="45708" rIns="91414" bIns="45708"/>
          <a:lstStyle>
            <a:lvl1pPr>
              <a:buFontTx/>
              <a:buNone/>
              <a:defRPr cap="all">
                <a:solidFill>
                  <a:schemeClr val="tx1"/>
                </a:solidFill>
                <a:latin typeface="Courier"/>
                <a:cs typeface="Courier"/>
              </a:defRPr>
            </a:lvl1pPr>
            <a:lvl2pPr>
              <a:buSzPct val="50000"/>
              <a:buFontTx/>
              <a:buBlip>
                <a:blip r:embed="rId2"/>
              </a:buBlip>
              <a:defRPr cap="all">
                <a:solidFill>
                  <a:schemeClr val="tx1"/>
                </a:solidFill>
                <a:latin typeface="Courier"/>
                <a:cs typeface="Courier"/>
              </a:defRPr>
            </a:lvl2pPr>
            <a:lvl3pPr>
              <a:buSzPct val="75000"/>
              <a:buFont typeface="Wingdings" charset="2"/>
              <a:buChar char=""/>
              <a:defRPr cap="all">
                <a:solidFill>
                  <a:schemeClr val="tx1"/>
                </a:solidFill>
                <a:latin typeface="Courier"/>
                <a:cs typeface="Courier"/>
              </a:defRPr>
            </a:lvl3pPr>
            <a:lvl4pPr>
              <a:buFont typeface="Arial"/>
              <a:buChar char="•"/>
              <a:defRPr cap="all">
                <a:solidFill>
                  <a:schemeClr val="accent1"/>
                </a:solidFill>
                <a:latin typeface="Courier"/>
                <a:cs typeface="Courier"/>
              </a:defRPr>
            </a:lvl4pPr>
            <a:lvl5pPr>
              <a:buFont typeface="Arial"/>
              <a:buChar char="•"/>
              <a:defRPr cap="all">
                <a:solidFill>
                  <a:schemeClr val="bg1">
                    <a:lumMod val="65000"/>
                  </a:schemeClr>
                </a:solidFill>
                <a:latin typeface="Courier"/>
                <a:cs typeface="Courie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833724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2" cstate="print"/>
          <a:srcRect/>
          <a:stretch>
            <a:fillRect/>
          </a:stretch>
        </p:blipFill>
        <p:spPr bwMode="auto">
          <a:xfrm>
            <a:off x="8382000" y="6248400"/>
            <a:ext cx="533400" cy="396875"/>
          </a:xfrm>
          <a:prstGeom prst="rect">
            <a:avLst/>
          </a:prstGeom>
          <a:noFill/>
          <a:ln w="9525">
            <a:noFill/>
            <a:miter lim="800000"/>
            <a:headEnd/>
            <a:tailEnd/>
          </a:ln>
        </p:spPr>
      </p:pic>
      <p:sp>
        <p:nvSpPr>
          <p:cNvPr id="5" name="Slide Number Placeholder 3"/>
          <p:cNvSpPr>
            <a:spLocks noChangeArrowheads="1"/>
          </p:cNvSpPr>
          <p:nvPr/>
        </p:nvSpPr>
        <p:spPr bwMode="auto">
          <a:xfrm>
            <a:off x="8458200" y="63246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8" rIns="91414" bIns="45708"/>
          <a:lstStyle/>
          <a:p>
            <a:pPr algn="ctr" eaLnBrk="0" fontAlgn="base" hangingPunct="0">
              <a:spcBef>
                <a:spcPct val="0"/>
              </a:spcBef>
              <a:spcAft>
                <a:spcPct val="0"/>
              </a:spcAft>
            </a:pPr>
            <a:fld id="{0D4E454E-7F3A-46DE-9F09-6553044202DA}" type="slidenum">
              <a:rPr kumimoji="1" lang="en-US" altLang="zh-CN" sz="800" smtClean="0">
                <a:solidFill>
                  <a:srgbClr val="5F6062"/>
                </a:solidFill>
                <a:sym typeface="Arial" pitchFamily="34" charset="0"/>
              </a:rPr>
              <a:pPr algn="ctr" eaLnBrk="0" fontAlgn="base" hangingPunct="0">
                <a:spcBef>
                  <a:spcPct val="0"/>
                </a:spcBef>
                <a:spcAft>
                  <a:spcPct val="0"/>
                </a:spcAft>
              </a:pPr>
              <a:t>‹#›</a:t>
            </a:fld>
            <a:endParaRPr kumimoji="1" lang="en-US" altLang="zh-CN" sz="2400">
              <a:solidFill>
                <a:srgbClr val="5F6062"/>
              </a:solidFill>
            </a:endParaRPr>
          </a:p>
        </p:txBody>
      </p:sp>
      <p:sp>
        <p:nvSpPr>
          <p:cNvPr id="6" name="Slide Number Placeholder 5"/>
          <p:cNvSpPr txBox="1">
            <a:spLocks/>
          </p:cNvSpPr>
          <p:nvPr userDrawn="1"/>
        </p:nvSpPr>
        <p:spPr bwMode="auto">
          <a:xfrm>
            <a:off x="8534400" y="6324600"/>
            <a:ext cx="457200"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8" rIns="91414" bIns="45708" anchor="ctr"/>
          <a:lstStyle/>
          <a:p>
            <a:pPr algn="r" defTabSz="455613" fontAlgn="base">
              <a:spcBef>
                <a:spcPct val="0"/>
              </a:spcBef>
              <a:spcAft>
                <a:spcPct val="0"/>
              </a:spcAft>
            </a:pPr>
            <a:fld id="{CD686D3F-71C3-4A99-80DE-AC2A69D2BA2D}" type="slidenum">
              <a:rPr lang="en-US" altLang="zh-CN" sz="1200" b="1" smtClean="0">
                <a:solidFill>
                  <a:srgbClr val="898989"/>
                </a:solidFill>
                <a:cs typeface="Arial" pitchFamily="34" charset="0"/>
              </a:rPr>
              <a:pPr algn="r" defTabSz="455613" fontAlgn="base">
                <a:spcBef>
                  <a:spcPct val="0"/>
                </a:spcBef>
                <a:spcAft>
                  <a:spcPct val="0"/>
                </a:spcAft>
              </a:pPr>
              <a:t>‹#›</a:t>
            </a:fld>
            <a:endParaRPr lang="en-US" altLang="zh-CN" sz="1200" b="1">
              <a:solidFill>
                <a:srgbClr val="898989"/>
              </a:solidFill>
              <a:cs typeface="Arial" pitchFamily="34" charset="0"/>
            </a:endParaRPr>
          </a:p>
        </p:txBody>
      </p:sp>
      <p:sp>
        <p:nvSpPr>
          <p:cNvPr id="2" name="Title 1"/>
          <p:cNvSpPr>
            <a:spLocks noGrp="1"/>
          </p:cNvSpPr>
          <p:nvPr>
            <p:ph type="title"/>
          </p:nvPr>
        </p:nvSpPr>
        <p:spPr>
          <a:xfrm>
            <a:off x="457200" y="274638"/>
            <a:ext cx="8229600" cy="1096962"/>
          </a:xfrm>
          <a:prstGeom prst="rect">
            <a:avLst/>
          </a:prstGeom>
        </p:spPr>
        <p:txBody>
          <a:bodyPr lIns="91414" tIns="45708" rIns="91414" bIns="45708"/>
          <a:lstStyle/>
          <a:p>
            <a:r>
              <a:rPr lang="en-US"/>
              <a:t>Click to edit Master title style</a:t>
            </a:r>
          </a:p>
        </p:txBody>
      </p:sp>
      <p:sp>
        <p:nvSpPr>
          <p:cNvPr id="8" name="Picture Placeholder 7"/>
          <p:cNvSpPr>
            <a:spLocks noGrp="1"/>
          </p:cNvSpPr>
          <p:nvPr>
            <p:ph type="pic" sz="quarter" idx="10"/>
          </p:nvPr>
        </p:nvSpPr>
        <p:spPr>
          <a:xfrm>
            <a:off x="457200" y="1371600"/>
            <a:ext cx="8229600" cy="4724400"/>
          </a:xfrm>
          <a:prstGeom prst="rect">
            <a:avLst/>
          </a:prstGeom>
        </p:spPr>
        <p:txBody>
          <a:bodyPr lIns="91414" tIns="45708" rIns="91414" bIns="45708"/>
          <a:lstStyle/>
          <a:p>
            <a:pPr lvl="0"/>
            <a:endParaRPr lang="en-US" noProof="0">
              <a:sym typeface="MS PGothic" charset="0"/>
            </a:endParaRPr>
          </a:p>
        </p:txBody>
      </p:sp>
      <p:pic>
        <p:nvPicPr>
          <p:cNvPr id="7" name="Picture 3"/>
          <p:cNvPicPr>
            <a:picLocks noChangeAspect="1" noChangeArrowheads="1"/>
          </p:cNvPicPr>
          <p:nvPr userDrawn="1"/>
        </p:nvPicPr>
        <p:blipFill>
          <a:blip r:embed="rId3" cstate="print"/>
          <a:srcRect/>
          <a:stretch>
            <a:fillRect/>
          </a:stretch>
        </p:blipFill>
        <p:spPr bwMode="auto">
          <a:xfrm>
            <a:off x="7884368" y="5733256"/>
            <a:ext cx="1028700" cy="1000125"/>
          </a:xfrm>
          <a:prstGeom prst="rect">
            <a:avLst/>
          </a:prstGeom>
          <a:noFill/>
          <a:ln w="9525">
            <a:noFill/>
            <a:miter lim="800000"/>
            <a:headEnd/>
            <a:tailEnd/>
          </a:ln>
        </p:spPr>
      </p:pic>
    </p:spTree>
    <p:extLst>
      <p:ext uri="{BB962C8B-B14F-4D97-AF65-F5344CB8AC3E}">
        <p14:creationId xmlns:p14="http://schemas.microsoft.com/office/powerpoint/2010/main" val="19443061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3" name="Title 1"/>
          <p:cNvSpPr>
            <a:spLocks noGrp="1"/>
          </p:cNvSpPr>
          <p:nvPr>
            <p:ph type="title"/>
          </p:nvPr>
        </p:nvSpPr>
        <p:spPr>
          <a:xfrm>
            <a:off x="457200" y="228600"/>
            <a:ext cx="8229600" cy="762000"/>
          </a:xfrm>
          <a:prstGeom prst="rect">
            <a:avLst/>
          </a:prstGeom>
          <a:ln>
            <a:noFill/>
          </a:ln>
        </p:spPr>
        <p:txBody>
          <a:bodyPr lIns="91414" tIns="45708" rIns="91414" bIns="45708"/>
          <a:lstStyle>
            <a:lvl1pPr algn="l">
              <a:defRPr sz="4000" b="1" i="0" cap="none">
                <a:solidFill>
                  <a:schemeClr val="tx1"/>
                </a:solidFill>
                <a:latin typeface="Arial Bold"/>
                <a:cs typeface="Arial Bold"/>
              </a:defRPr>
            </a:lvl1pPr>
          </a:lstStyle>
          <a:p>
            <a:r>
              <a:rPr lang="en-US" dirty="0"/>
              <a:t>Click to edit Master title</a:t>
            </a:r>
          </a:p>
        </p:txBody>
      </p:sp>
    </p:spTree>
    <p:extLst>
      <p:ext uri="{BB962C8B-B14F-4D97-AF65-F5344CB8AC3E}">
        <p14:creationId xmlns:p14="http://schemas.microsoft.com/office/powerpoint/2010/main" val="8847705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cxnSp>
        <p:nvCxnSpPr>
          <p:cNvPr id="3" name="直接连接符 2"/>
          <p:cNvCxnSpPr/>
          <p:nvPr userDrawn="1"/>
        </p:nvCxnSpPr>
        <p:spPr>
          <a:xfrm>
            <a:off x="4427984" y="620688"/>
            <a:ext cx="47160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4173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sp>
        <p:nvSpPr>
          <p:cNvPr id="5" name="文本占位符 4"/>
          <p:cNvSpPr>
            <a:spLocks noGrp="1"/>
          </p:cNvSpPr>
          <p:nvPr>
            <p:ph type="body" sz="quarter" idx="10"/>
          </p:nvPr>
        </p:nvSpPr>
        <p:spPr>
          <a:xfrm>
            <a:off x="1116013" y="2276475"/>
            <a:ext cx="3888035" cy="2305050"/>
          </a:xfrm>
          <a:prstGeom prst="rect">
            <a:avLst/>
          </a:prstGeom>
        </p:spPr>
        <p:txBody>
          <a:bodyPr anchor="ctr" anchorCtr="0"/>
          <a:lstStyle>
            <a:lvl1pPr>
              <a:defRPr>
                <a:latin typeface="微软雅黑" pitchFamily="34" charset="-122"/>
                <a:ea typeface="微软雅黑" pitchFamily="34" charset="-122"/>
              </a:defRPr>
            </a:lvl1pPr>
          </a:lstStyle>
          <a:p>
            <a:pPr lvl="0"/>
            <a:r>
              <a:rPr lang="zh-CN" altLang="en-US" dirty="0"/>
              <a:t>单击此处编辑母版文本样式</a:t>
            </a:r>
          </a:p>
        </p:txBody>
      </p:sp>
    </p:spTree>
    <p:extLst>
      <p:ext uri="{BB962C8B-B14F-4D97-AF65-F5344CB8AC3E}">
        <p14:creationId xmlns:p14="http://schemas.microsoft.com/office/powerpoint/2010/main" val="304608146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10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7" name="直接连接符 6"/>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文本占位符 8"/>
          <p:cNvSpPr>
            <a:spLocks noGrp="1"/>
          </p:cNvSpPr>
          <p:nvPr>
            <p:ph type="body" sz="quarter" idx="10" hasCustomPrompt="1"/>
          </p:nvPr>
        </p:nvSpPr>
        <p:spPr>
          <a:xfrm>
            <a:off x="179512" y="0"/>
            <a:ext cx="3672408" cy="620688"/>
          </a:xfrm>
          <a:prstGeom prst="rect">
            <a:avLst/>
          </a:prstGeom>
        </p:spPr>
        <p:txBody>
          <a:bodyPr anchor="ctr" anchorCtr="0"/>
          <a:lstStyle>
            <a:lvl1pPr>
              <a:buFontTx/>
              <a:buNone/>
              <a:defRPr sz="2800">
                <a:solidFill>
                  <a:sysClr val="windowText" lastClr="000000"/>
                </a:solidFill>
                <a:latin typeface="微软雅黑" pitchFamily="34" charset="-122"/>
                <a:ea typeface="微软雅黑" pitchFamily="34" charset="-122"/>
              </a:defRPr>
            </a:lvl1pPr>
          </a:lstStyle>
          <a:p>
            <a:pPr lvl="0"/>
            <a:r>
              <a:rPr lang="zh-CN" altLang="en-US" dirty="0"/>
              <a:t>单击此处添加标题</a:t>
            </a:r>
          </a:p>
        </p:txBody>
      </p:sp>
    </p:spTree>
    <p:extLst>
      <p:ext uri="{BB962C8B-B14F-4D97-AF65-F5344CB8AC3E}">
        <p14:creationId xmlns:p14="http://schemas.microsoft.com/office/powerpoint/2010/main" val="326694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4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5" name="直接连接符 4"/>
          <p:cNvCxnSpPr/>
          <p:nvPr userDrawn="1"/>
        </p:nvCxnSpPr>
        <p:spPr>
          <a:xfrm>
            <a:off x="4427984" y="620688"/>
            <a:ext cx="47160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9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6" name="直接连接符 5"/>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占位符 8"/>
          <p:cNvSpPr>
            <a:spLocks noGrp="1"/>
          </p:cNvSpPr>
          <p:nvPr>
            <p:ph type="body" sz="quarter" idx="10" hasCustomPrompt="1"/>
          </p:nvPr>
        </p:nvSpPr>
        <p:spPr>
          <a:xfrm>
            <a:off x="179512" y="0"/>
            <a:ext cx="2592288" cy="620688"/>
          </a:xfrm>
          <a:prstGeom prst="rect">
            <a:avLst/>
          </a:prstGeom>
        </p:spPr>
        <p:txBody>
          <a:bodyPr anchor="ctr" anchorCtr="0"/>
          <a:lstStyle>
            <a:lvl1pPr>
              <a:defRPr sz="2000">
                <a:solidFill>
                  <a:sysClr val="windowText" lastClr="000000"/>
                </a:solidFill>
                <a:latin typeface="微软雅黑" pitchFamily="34" charset="-122"/>
                <a:ea typeface="微软雅黑" pitchFamily="34" charset="-122"/>
              </a:defRPr>
            </a:lvl1pPr>
          </a:lstStyle>
          <a:p>
            <a:pPr lvl="0"/>
            <a:r>
              <a:rPr lang="zh-CN" altLang="en-US" dirty="0"/>
              <a:t>单击此处添加标题</a:t>
            </a:r>
          </a:p>
        </p:txBody>
      </p:sp>
    </p:spTree>
    <p:extLst>
      <p:ext uri="{BB962C8B-B14F-4D97-AF65-F5344CB8AC3E}">
        <p14:creationId xmlns:p14="http://schemas.microsoft.com/office/powerpoint/2010/main" val="396847770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8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6" name="直接连接符 5"/>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占位符 8"/>
          <p:cNvSpPr>
            <a:spLocks noGrp="1"/>
          </p:cNvSpPr>
          <p:nvPr>
            <p:ph type="body" sz="quarter" idx="10" hasCustomPrompt="1"/>
          </p:nvPr>
        </p:nvSpPr>
        <p:spPr>
          <a:xfrm>
            <a:off x="179512" y="0"/>
            <a:ext cx="2592288" cy="620688"/>
          </a:xfrm>
          <a:prstGeom prst="rect">
            <a:avLst/>
          </a:prstGeom>
        </p:spPr>
        <p:txBody>
          <a:bodyPr anchor="ctr" anchorCtr="0"/>
          <a:lstStyle>
            <a:lvl1pPr>
              <a:defRPr sz="2000">
                <a:solidFill>
                  <a:sysClr val="windowText" lastClr="000000"/>
                </a:solidFill>
                <a:latin typeface="微软雅黑" pitchFamily="34" charset="-122"/>
                <a:ea typeface="微软雅黑" pitchFamily="34" charset="-122"/>
              </a:defRPr>
            </a:lvl1pPr>
          </a:lstStyle>
          <a:p>
            <a:pPr lvl="0"/>
            <a:r>
              <a:rPr lang="zh-CN" altLang="en-US" dirty="0"/>
              <a:t>单击此处添加标题</a:t>
            </a:r>
          </a:p>
        </p:txBody>
      </p:sp>
    </p:spTree>
    <p:extLst>
      <p:ext uri="{BB962C8B-B14F-4D97-AF65-F5344CB8AC3E}">
        <p14:creationId xmlns:p14="http://schemas.microsoft.com/office/powerpoint/2010/main" val="36554627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14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6" name="直接连接符 5"/>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占位符 8"/>
          <p:cNvSpPr>
            <a:spLocks noGrp="1"/>
          </p:cNvSpPr>
          <p:nvPr>
            <p:ph type="body" sz="quarter" idx="10" hasCustomPrompt="1"/>
          </p:nvPr>
        </p:nvSpPr>
        <p:spPr>
          <a:xfrm>
            <a:off x="179512" y="0"/>
            <a:ext cx="2592288" cy="620688"/>
          </a:xfrm>
          <a:prstGeom prst="rect">
            <a:avLst/>
          </a:prstGeom>
        </p:spPr>
        <p:txBody>
          <a:bodyPr anchor="ctr" anchorCtr="0"/>
          <a:lstStyle>
            <a:lvl1pPr>
              <a:defRPr sz="2000">
                <a:solidFill>
                  <a:sysClr val="windowText" lastClr="000000"/>
                </a:solidFill>
                <a:latin typeface="微软雅黑" pitchFamily="34" charset="-122"/>
                <a:ea typeface="微软雅黑" pitchFamily="34" charset="-122"/>
              </a:defRPr>
            </a:lvl1pPr>
          </a:lstStyle>
          <a:p>
            <a:pPr lvl="0"/>
            <a:r>
              <a:rPr lang="zh-CN" altLang="en-US" dirty="0"/>
              <a:t>单击此处添加标题</a:t>
            </a:r>
          </a:p>
        </p:txBody>
      </p:sp>
    </p:spTree>
    <p:extLst>
      <p:ext uri="{BB962C8B-B14F-4D97-AF65-F5344CB8AC3E}">
        <p14:creationId xmlns:p14="http://schemas.microsoft.com/office/powerpoint/2010/main" val="6349438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4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6" name="直接连接符 5"/>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占位符 8"/>
          <p:cNvSpPr>
            <a:spLocks noGrp="1"/>
          </p:cNvSpPr>
          <p:nvPr>
            <p:ph type="body" sz="quarter" idx="10" hasCustomPrompt="1"/>
          </p:nvPr>
        </p:nvSpPr>
        <p:spPr>
          <a:xfrm>
            <a:off x="179512" y="0"/>
            <a:ext cx="2592288" cy="620688"/>
          </a:xfrm>
          <a:prstGeom prst="rect">
            <a:avLst/>
          </a:prstGeom>
        </p:spPr>
        <p:txBody>
          <a:bodyPr anchor="ctr" anchorCtr="0"/>
          <a:lstStyle>
            <a:lvl1pPr>
              <a:defRPr sz="2000">
                <a:solidFill>
                  <a:sysClr val="windowText" lastClr="000000"/>
                </a:solidFill>
                <a:latin typeface="微软雅黑" pitchFamily="34" charset="-122"/>
                <a:ea typeface="微软雅黑" pitchFamily="34" charset="-122"/>
              </a:defRPr>
            </a:lvl1pPr>
          </a:lstStyle>
          <a:p>
            <a:pPr lvl="0"/>
            <a:r>
              <a:rPr lang="zh-CN" altLang="en-US" dirty="0"/>
              <a:t>单击此处添加标题</a:t>
            </a:r>
          </a:p>
        </p:txBody>
      </p:sp>
    </p:spTree>
    <p:extLst>
      <p:ext uri="{BB962C8B-B14F-4D97-AF65-F5344CB8AC3E}">
        <p14:creationId xmlns:p14="http://schemas.microsoft.com/office/powerpoint/2010/main" val="299858757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28650" y="6356350"/>
            <a:ext cx="2057400" cy="365125"/>
          </a:xfrm>
          <a:prstGeom prst="rect">
            <a:avLst/>
          </a:prstGeom>
        </p:spPr>
        <p:txBody>
          <a:bodyPr/>
          <a:lstStyle>
            <a:lvl1pPr>
              <a:defRPr/>
            </a:lvl1pPr>
          </a:lstStyle>
          <a:p>
            <a:pPr>
              <a:defRPr/>
            </a:pPr>
            <a:fld id="{10C52279-5EF2-4447-87B6-C2E0D7FCCF1F}" type="datetimeFigureOut">
              <a:rPr lang="zh-CN" altLang="en-US">
                <a:solidFill>
                  <a:prstClr val="black"/>
                </a:solidFill>
              </a:rPr>
              <a:pPr>
                <a:defRPr/>
              </a:pPr>
              <a:t>2020/2/17</a:t>
            </a:fld>
            <a:endParaRPr lang="zh-CN" altLang="en-US">
              <a:solidFill>
                <a:prstClr val="black"/>
              </a:solidFill>
            </a:endParaRPr>
          </a:p>
        </p:txBody>
      </p:sp>
      <p:sp>
        <p:nvSpPr>
          <p:cNvPr id="3" name="页脚占位符 4"/>
          <p:cNvSpPr>
            <a:spLocks noGrp="1"/>
          </p:cNvSpPr>
          <p:nvPr>
            <p:ph type="ftr" sz="quarter" idx="11"/>
          </p:nvPr>
        </p:nvSpPr>
        <p:spPr>
          <a:xfrm>
            <a:off x="3028950" y="6356350"/>
            <a:ext cx="3086100" cy="365125"/>
          </a:xfrm>
          <a:prstGeom prst="rect">
            <a:avLst/>
          </a:prstGeom>
        </p:spPr>
        <p:txBody>
          <a:bodyPr/>
          <a:lstStyle>
            <a:lvl1pPr>
              <a:defRPr/>
            </a:lvl1pPr>
          </a:lstStyle>
          <a:p>
            <a:pPr>
              <a:defRPr/>
            </a:pPr>
            <a:endParaRPr lang="zh-CN" altLang="en-US">
              <a:solidFill>
                <a:prstClr val="black"/>
              </a:solidFill>
            </a:endParaRPr>
          </a:p>
        </p:txBody>
      </p:sp>
      <p:sp>
        <p:nvSpPr>
          <p:cNvPr id="4" name="灯片编号占位符 5"/>
          <p:cNvSpPr>
            <a:spLocks noGrp="1"/>
          </p:cNvSpPr>
          <p:nvPr>
            <p:ph type="sldNum" sz="quarter" idx="12"/>
          </p:nvPr>
        </p:nvSpPr>
        <p:spPr>
          <a:xfrm>
            <a:off x="6457950" y="6356350"/>
            <a:ext cx="2057400" cy="365125"/>
          </a:xfrm>
          <a:prstGeom prst="rect">
            <a:avLst/>
          </a:prstGeom>
        </p:spPr>
        <p:txBody>
          <a:bodyPr/>
          <a:lstStyle>
            <a:lvl1pPr>
              <a:defRPr/>
            </a:lvl1pPr>
          </a:lstStyle>
          <a:p>
            <a:pPr>
              <a:defRPr/>
            </a:pPr>
            <a:fld id="{4AE1532A-655B-461E-B0E4-004E80F8EB24}" type="slidenum">
              <a:rPr lang="zh-CN" altLang="en-US">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9505617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a:t>单击此处编辑母版标题样式</a:t>
            </a:r>
          </a:p>
        </p:txBody>
      </p:sp>
      <p:sp>
        <p:nvSpPr>
          <p:cNvPr id="3" name="日期占位符 3"/>
          <p:cNvSpPr>
            <a:spLocks noGrp="1"/>
          </p:cNvSpPr>
          <p:nvPr>
            <p:ph type="dt" sz="half" idx="10"/>
          </p:nvPr>
        </p:nvSpPr>
        <p:spPr>
          <a:xfrm>
            <a:off x="628650" y="6356350"/>
            <a:ext cx="2057400" cy="365125"/>
          </a:xfrm>
          <a:prstGeom prst="rect">
            <a:avLst/>
          </a:prstGeom>
        </p:spPr>
        <p:txBody>
          <a:bodyPr/>
          <a:lstStyle>
            <a:lvl1pPr>
              <a:defRPr/>
            </a:lvl1pPr>
          </a:lstStyle>
          <a:p>
            <a:pPr>
              <a:defRPr/>
            </a:pPr>
            <a:fld id="{B302C8FD-48A4-439C-AB9F-1B15015CF8CA}" type="datetimeFigureOut">
              <a:rPr lang="zh-CN" altLang="en-US">
                <a:solidFill>
                  <a:prstClr val="black"/>
                </a:solidFill>
              </a:rPr>
              <a:pPr>
                <a:defRPr/>
              </a:pPr>
              <a:t>2020/2/17</a:t>
            </a:fld>
            <a:endParaRPr lang="zh-CN" altLang="en-US">
              <a:solidFill>
                <a:prstClr val="black"/>
              </a:solidFill>
            </a:endParaRPr>
          </a:p>
        </p:txBody>
      </p:sp>
      <p:sp>
        <p:nvSpPr>
          <p:cNvPr id="4" name="页脚占位符 4"/>
          <p:cNvSpPr>
            <a:spLocks noGrp="1"/>
          </p:cNvSpPr>
          <p:nvPr>
            <p:ph type="ftr" sz="quarter" idx="11"/>
          </p:nvPr>
        </p:nvSpPr>
        <p:spPr>
          <a:xfrm>
            <a:off x="3028950" y="6356350"/>
            <a:ext cx="3086100" cy="365125"/>
          </a:xfrm>
          <a:prstGeom prst="rect">
            <a:avLst/>
          </a:prstGeom>
        </p:spPr>
        <p:txBody>
          <a:bodyPr/>
          <a:lstStyle>
            <a:lvl1pPr>
              <a:defRPr/>
            </a:lvl1pPr>
          </a:lstStyle>
          <a:p>
            <a:pPr>
              <a:defRPr/>
            </a:pPr>
            <a:endParaRPr lang="zh-CN" altLang="en-US">
              <a:solidFill>
                <a:prstClr val="black"/>
              </a:solidFill>
            </a:endParaRPr>
          </a:p>
        </p:txBody>
      </p:sp>
      <p:sp>
        <p:nvSpPr>
          <p:cNvPr id="5" name="灯片编号占位符 5"/>
          <p:cNvSpPr>
            <a:spLocks noGrp="1"/>
          </p:cNvSpPr>
          <p:nvPr>
            <p:ph type="sldNum" sz="quarter" idx="12"/>
          </p:nvPr>
        </p:nvSpPr>
        <p:spPr>
          <a:xfrm>
            <a:off x="6457950" y="6356350"/>
            <a:ext cx="2057400" cy="365125"/>
          </a:xfrm>
          <a:prstGeom prst="rect">
            <a:avLst/>
          </a:prstGeom>
        </p:spPr>
        <p:txBody>
          <a:bodyPr/>
          <a:lstStyle>
            <a:lvl1pPr>
              <a:defRPr/>
            </a:lvl1pPr>
          </a:lstStyle>
          <a:p>
            <a:pPr>
              <a:defRPr/>
            </a:pPr>
            <a:fld id="{C2B77C67-387F-4529-B92A-E60169313A00}" type="slidenum">
              <a:rPr lang="zh-CN" altLang="en-US">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369263755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cxnSp>
        <p:nvCxnSpPr>
          <p:cNvPr id="21" name="直接连接符 20"/>
          <p:cNvCxnSpPr/>
          <p:nvPr/>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sp>
        <p:nvSpPr>
          <p:cNvPr id="5" name="文本占位符 4"/>
          <p:cNvSpPr>
            <a:spLocks noGrp="1"/>
          </p:cNvSpPr>
          <p:nvPr>
            <p:ph type="body" sz="quarter" idx="10"/>
          </p:nvPr>
        </p:nvSpPr>
        <p:spPr>
          <a:xfrm>
            <a:off x="1116013" y="2276475"/>
            <a:ext cx="3888035" cy="2305050"/>
          </a:xfrm>
          <a:prstGeom prst="rect">
            <a:avLst/>
          </a:prstGeom>
        </p:spPr>
        <p:txBody>
          <a:bodyPr anchor="ctr" anchorCtr="0"/>
          <a:lstStyle>
            <a:lvl1pPr>
              <a:defRPr>
                <a:latin typeface="微软雅黑" pitchFamily="34" charset="-122"/>
                <a:ea typeface="微软雅黑" pitchFamily="34" charset="-122"/>
              </a:defRPr>
            </a:lvl1pPr>
          </a:lstStyle>
          <a:p>
            <a:pPr lvl="0"/>
            <a:r>
              <a:rPr lang="zh-CN" altLang="en-US"/>
              <a:t>单击此处编辑母版文本样式</a:t>
            </a:r>
          </a:p>
        </p:txBody>
      </p:sp>
    </p:spTree>
    <p:extLst>
      <p:ext uri="{BB962C8B-B14F-4D97-AF65-F5344CB8AC3E}">
        <p14:creationId xmlns:p14="http://schemas.microsoft.com/office/powerpoint/2010/main" val="194828281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10_标题幻灯片">
    <p:spTree>
      <p:nvGrpSpPr>
        <p:cNvPr id="1" name=""/>
        <p:cNvGrpSpPr/>
        <p:nvPr/>
      </p:nvGrpSpPr>
      <p:grpSpPr>
        <a:xfrm>
          <a:off x="0" y="0"/>
          <a:ext cx="0" cy="0"/>
          <a:chOff x="0" y="0"/>
          <a:chExt cx="0" cy="0"/>
        </a:xfrm>
      </p:grpSpPr>
      <p:cxnSp>
        <p:nvCxnSpPr>
          <p:cNvPr id="21" name="直接连接符 20"/>
          <p:cNvCxnSpPr/>
          <p:nvPr/>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7" name="直接连接符 6"/>
          <p:cNvCxnSpPr/>
          <p:nvPr/>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文本占位符 8"/>
          <p:cNvSpPr>
            <a:spLocks noGrp="1"/>
          </p:cNvSpPr>
          <p:nvPr>
            <p:ph type="body" sz="quarter" idx="10" hasCustomPrompt="1"/>
          </p:nvPr>
        </p:nvSpPr>
        <p:spPr>
          <a:xfrm>
            <a:off x="179512" y="0"/>
            <a:ext cx="2592288" cy="620688"/>
          </a:xfrm>
          <a:prstGeom prst="rect">
            <a:avLst/>
          </a:prstGeom>
        </p:spPr>
        <p:txBody>
          <a:bodyPr anchor="ctr" anchorCtr="0"/>
          <a:lstStyle>
            <a:lvl1pPr>
              <a:defRPr sz="2000">
                <a:solidFill>
                  <a:sysClr val="windowText" lastClr="000000"/>
                </a:solidFill>
                <a:latin typeface="微软雅黑" pitchFamily="34" charset="-122"/>
                <a:ea typeface="微软雅黑" pitchFamily="34" charset="-122"/>
              </a:defRPr>
            </a:lvl1pPr>
          </a:lstStyle>
          <a:p>
            <a:pPr lvl="0"/>
            <a:r>
              <a:rPr lang="zh-CN" altLang="en-US" dirty="0"/>
              <a:t>单击此处添加标题</a:t>
            </a:r>
          </a:p>
        </p:txBody>
      </p:sp>
    </p:spTree>
    <p:extLst>
      <p:ext uri="{BB962C8B-B14F-4D97-AF65-F5344CB8AC3E}">
        <p14:creationId xmlns:p14="http://schemas.microsoft.com/office/powerpoint/2010/main" val="5716259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9_标题幻灯片">
    <p:spTree>
      <p:nvGrpSpPr>
        <p:cNvPr id="1" name=""/>
        <p:cNvGrpSpPr/>
        <p:nvPr/>
      </p:nvGrpSpPr>
      <p:grpSpPr>
        <a:xfrm>
          <a:off x="0" y="0"/>
          <a:ext cx="0" cy="0"/>
          <a:chOff x="0" y="0"/>
          <a:chExt cx="0" cy="0"/>
        </a:xfrm>
      </p:grpSpPr>
      <p:cxnSp>
        <p:nvCxnSpPr>
          <p:cNvPr id="21" name="直接连接符 20"/>
          <p:cNvCxnSpPr/>
          <p:nvPr/>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6" name="直接连接符 5"/>
          <p:cNvCxnSpPr/>
          <p:nvPr/>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占位符 8"/>
          <p:cNvSpPr>
            <a:spLocks noGrp="1"/>
          </p:cNvSpPr>
          <p:nvPr>
            <p:ph type="body" sz="quarter" idx="10" hasCustomPrompt="1"/>
          </p:nvPr>
        </p:nvSpPr>
        <p:spPr>
          <a:xfrm>
            <a:off x="179512" y="0"/>
            <a:ext cx="2592288" cy="620688"/>
          </a:xfrm>
          <a:prstGeom prst="rect">
            <a:avLst/>
          </a:prstGeom>
        </p:spPr>
        <p:txBody>
          <a:bodyPr anchor="ctr" anchorCtr="0"/>
          <a:lstStyle>
            <a:lvl1pPr>
              <a:defRPr sz="2000">
                <a:solidFill>
                  <a:sysClr val="windowText" lastClr="000000"/>
                </a:solidFill>
                <a:latin typeface="微软雅黑" pitchFamily="34" charset="-122"/>
                <a:ea typeface="微软雅黑" pitchFamily="34" charset="-122"/>
              </a:defRPr>
            </a:lvl1pPr>
          </a:lstStyle>
          <a:p>
            <a:pPr lvl="0"/>
            <a:r>
              <a:rPr lang="zh-CN" altLang="en-US" dirty="0"/>
              <a:t>单击此处添加标题</a:t>
            </a:r>
          </a:p>
        </p:txBody>
      </p:sp>
    </p:spTree>
    <p:extLst>
      <p:ext uri="{BB962C8B-B14F-4D97-AF65-F5344CB8AC3E}">
        <p14:creationId xmlns:p14="http://schemas.microsoft.com/office/powerpoint/2010/main" val="283410525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8_标题幻灯片">
    <p:spTree>
      <p:nvGrpSpPr>
        <p:cNvPr id="1" name=""/>
        <p:cNvGrpSpPr/>
        <p:nvPr/>
      </p:nvGrpSpPr>
      <p:grpSpPr>
        <a:xfrm>
          <a:off x="0" y="0"/>
          <a:ext cx="0" cy="0"/>
          <a:chOff x="0" y="0"/>
          <a:chExt cx="0" cy="0"/>
        </a:xfrm>
      </p:grpSpPr>
      <p:cxnSp>
        <p:nvCxnSpPr>
          <p:cNvPr id="21" name="直接连接符 20"/>
          <p:cNvCxnSpPr/>
          <p:nvPr/>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6" name="直接连接符 5"/>
          <p:cNvCxnSpPr/>
          <p:nvPr/>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占位符 8"/>
          <p:cNvSpPr>
            <a:spLocks noGrp="1"/>
          </p:cNvSpPr>
          <p:nvPr>
            <p:ph type="body" sz="quarter" idx="10" hasCustomPrompt="1"/>
          </p:nvPr>
        </p:nvSpPr>
        <p:spPr>
          <a:xfrm>
            <a:off x="179512" y="0"/>
            <a:ext cx="2592288" cy="620688"/>
          </a:xfrm>
          <a:prstGeom prst="rect">
            <a:avLst/>
          </a:prstGeom>
        </p:spPr>
        <p:txBody>
          <a:bodyPr anchor="ctr" anchorCtr="0"/>
          <a:lstStyle>
            <a:lvl1pPr>
              <a:defRPr sz="2000">
                <a:solidFill>
                  <a:sysClr val="windowText" lastClr="000000"/>
                </a:solidFill>
                <a:latin typeface="微软雅黑" pitchFamily="34" charset="-122"/>
                <a:ea typeface="微软雅黑" pitchFamily="34" charset="-122"/>
              </a:defRPr>
            </a:lvl1pPr>
          </a:lstStyle>
          <a:p>
            <a:pPr lvl="0"/>
            <a:r>
              <a:rPr lang="zh-CN" altLang="en-US" dirty="0"/>
              <a:t>单击此处添加标题</a:t>
            </a:r>
          </a:p>
        </p:txBody>
      </p:sp>
    </p:spTree>
    <p:extLst>
      <p:ext uri="{BB962C8B-B14F-4D97-AF65-F5344CB8AC3E}">
        <p14:creationId xmlns:p14="http://schemas.microsoft.com/office/powerpoint/2010/main" val="3346750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5" name="直接连接符 4"/>
          <p:cNvCxnSpPr/>
          <p:nvPr userDrawn="1"/>
        </p:nvCxnSpPr>
        <p:spPr>
          <a:xfrm>
            <a:off x="4427984" y="620688"/>
            <a:ext cx="47160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14_标题幻灯片">
    <p:spTree>
      <p:nvGrpSpPr>
        <p:cNvPr id="1" name=""/>
        <p:cNvGrpSpPr/>
        <p:nvPr/>
      </p:nvGrpSpPr>
      <p:grpSpPr>
        <a:xfrm>
          <a:off x="0" y="0"/>
          <a:ext cx="0" cy="0"/>
          <a:chOff x="0" y="0"/>
          <a:chExt cx="0" cy="0"/>
        </a:xfrm>
      </p:grpSpPr>
      <p:cxnSp>
        <p:nvCxnSpPr>
          <p:cNvPr id="21" name="直接连接符 20"/>
          <p:cNvCxnSpPr/>
          <p:nvPr/>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6" name="直接连接符 5"/>
          <p:cNvCxnSpPr/>
          <p:nvPr/>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占位符 8"/>
          <p:cNvSpPr>
            <a:spLocks noGrp="1"/>
          </p:cNvSpPr>
          <p:nvPr>
            <p:ph type="body" sz="quarter" idx="10" hasCustomPrompt="1"/>
          </p:nvPr>
        </p:nvSpPr>
        <p:spPr>
          <a:xfrm>
            <a:off x="179512" y="0"/>
            <a:ext cx="2592288" cy="620688"/>
          </a:xfrm>
          <a:prstGeom prst="rect">
            <a:avLst/>
          </a:prstGeom>
        </p:spPr>
        <p:txBody>
          <a:bodyPr anchor="ctr" anchorCtr="0"/>
          <a:lstStyle>
            <a:lvl1pPr>
              <a:defRPr sz="2000">
                <a:solidFill>
                  <a:sysClr val="windowText" lastClr="000000"/>
                </a:solidFill>
                <a:latin typeface="微软雅黑" pitchFamily="34" charset="-122"/>
                <a:ea typeface="微软雅黑" pitchFamily="34" charset="-122"/>
              </a:defRPr>
            </a:lvl1pPr>
          </a:lstStyle>
          <a:p>
            <a:pPr lvl="0"/>
            <a:r>
              <a:rPr lang="zh-CN" altLang="en-US" dirty="0"/>
              <a:t>单击此处添加标题</a:t>
            </a:r>
          </a:p>
        </p:txBody>
      </p:sp>
    </p:spTree>
    <p:extLst>
      <p:ext uri="{BB962C8B-B14F-4D97-AF65-F5344CB8AC3E}">
        <p14:creationId xmlns:p14="http://schemas.microsoft.com/office/powerpoint/2010/main" val="53358227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4_标题幻灯片">
    <p:spTree>
      <p:nvGrpSpPr>
        <p:cNvPr id="1" name=""/>
        <p:cNvGrpSpPr/>
        <p:nvPr/>
      </p:nvGrpSpPr>
      <p:grpSpPr>
        <a:xfrm>
          <a:off x="0" y="0"/>
          <a:ext cx="0" cy="0"/>
          <a:chOff x="0" y="0"/>
          <a:chExt cx="0" cy="0"/>
        </a:xfrm>
      </p:grpSpPr>
      <p:cxnSp>
        <p:nvCxnSpPr>
          <p:cNvPr id="21" name="直接连接符 20"/>
          <p:cNvCxnSpPr/>
          <p:nvPr/>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6" name="直接连接符 5"/>
          <p:cNvCxnSpPr/>
          <p:nvPr/>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占位符 8"/>
          <p:cNvSpPr>
            <a:spLocks noGrp="1"/>
          </p:cNvSpPr>
          <p:nvPr>
            <p:ph type="body" sz="quarter" idx="10" hasCustomPrompt="1"/>
          </p:nvPr>
        </p:nvSpPr>
        <p:spPr>
          <a:xfrm>
            <a:off x="179512" y="0"/>
            <a:ext cx="2592288" cy="620688"/>
          </a:xfrm>
          <a:prstGeom prst="rect">
            <a:avLst/>
          </a:prstGeom>
        </p:spPr>
        <p:txBody>
          <a:bodyPr anchor="ctr" anchorCtr="0"/>
          <a:lstStyle>
            <a:lvl1pPr>
              <a:defRPr sz="2000">
                <a:solidFill>
                  <a:sysClr val="windowText" lastClr="000000"/>
                </a:solidFill>
                <a:latin typeface="微软雅黑" pitchFamily="34" charset="-122"/>
                <a:ea typeface="微软雅黑" pitchFamily="34" charset="-122"/>
              </a:defRPr>
            </a:lvl1pPr>
          </a:lstStyle>
          <a:p>
            <a:pPr lvl="0"/>
            <a:r>
              <a:rPr lang="zh-CN" altLang="en-US" dirty="0"/>
              <a:t>单击此处添加标题</a:t>
            </a:r>
          </a:p>
        </p:txBody>
      </p:sp>
    </p:spTree>
    <p:extLst>
      <p:ext uri="{BB962C8B-B14F-4D97-AF65-F5344CB8AC3E}">
        <p14:creationId xmlns:p14="http://schemas.microsoft.com/office/powerpoint/2010/main" val="420837432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323850" y="188913"/>
            <a:ext cx="3924300" cy="836612"/>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6245225"/>
            <a:ext cx="2133600" cy="476250"/>
          </a:xfrm>
          <a:prstGeom prst="rect">
            <a:avLst/>
          </a:prstGeom>
        </p:spPr>
        <p:txBody>
          <a:bodyPr/>
          <a:lstStyle>
            <a:lvl1pPr>
              <a:defRPr/>
            </a:lvl1pPr>
          </a:lstStyle>
          <a:p>
            <a:fld id="{5CC184D1-A844-4D5B-A3F2-E54901DB8452}" type="datetimeFigureOut">
              <a:rPr lang="zh-CN" altLang="en-US" smtClean="0">
                <a:solidFill>
                  <a:prstClr val="black"/>
                </a:solidFill>
              </a:rPr>
              <a:pPr/>
              <a:t>2020/2/17</a:t>
            </a:fld>
            <a:endParaRPr lang="zh-CN" altLang="en-US">
              <a:solidFill>
                <a:prstClr val="black"/>
              </a:solidFill>
            </a:endParaRPr>
          </a:p>
        </p:txBody>
      </p:sp>
      <p:sp>
        <p:nvSpPr>
          <p:cNvPr id="4" name="页脚占位符 3"/>
          <p:cNvSpPr>
            <a:spLocks noGrp="1"/>
          </p:cNvSpPr>
          <p:nvPr>
            <p:ph type="ftr" sz="quarter" idx="11"/>
          </p:nvPr>
        </p:nvSpPr>
        <p:spPr>
          <a:xfrm>
            <a:off x="2928926" y="6381750"/>
            <a:ext cx="2895600" cy="476250"/>
          </a:xfrm>
          <a:prstGeom prst="rect">
            <a:avLst/>
          </a:prstGeom>
        </p:spPr>
        <p:txBody>
          <a:bodyPr/>
          <a:lstStyle>
            <a:lvl1pPr>
              <a:defRPr/>
            </a:lvl1pPr>
          </a:lstStyle>
          <a:p>
            <a:endParaRPr lang="zh-CN" altLang="en-US">
              <a:solidFill>
                <a:prstClr val="black"/>
              </a:solidFill>
            </a:endParaRPr>
          </a:p>
        </p:txBody>
      </p:sp>
      <p:sp>
        <p:nvSpPr>
          <p:cNvPr id="5" name="灯片编号占位符 4"/>
          <p:cNvSpPr>
            <a:spLocks noGrp="1"/>
          </p:cNvSpPr>
          <p:nvPr>
            <p:ph type="sldNum" sz="quarter" idx="12"/>
          </p:nvPr>
        </p:nvSpPr>
        <p:spPr>
          <a:xfrm>
            <a:off x="6553200" y="6245225"/>
            <a:ext cx="2133600" cy="476250"/>
          </a:xfrm>
          <a:prstGeom prst="rect">
            <a:avLst/>
          </a:prstGeom>
        </p:spPr>
        <p:txBody>
          <a:bodyPr/>
          <a:lstStyle>
            <a:lvl1pPr>
              <a:defRPr/>
            </a:lvl1pPr>
          </a:lstStyle>
          <a:p>
            <a:fld id="{533702A4-D94F-4848-9327-AAB3A438EEF6}"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55048596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23850" y="188913"/>
            <a:ext cx="3924300" cy="8366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6245225"/>
            <a:ext cx="2133600" cy="476250"/>
          </a:xfrm>
          <a:prstGeom prst="rect">
            <a:avLst/>
          </a:prstGeom>
        </p:spPr>
        <p:txBody>
          <a:bodyPr/>
          <a:lstStyle>
            <a:lvl1pPr>
              <a:defRPr/>
            </a:lvl1pPr>
          </a:lstStyle>
          <a:p>
            <a:fld id="{5CC184D1-A844-4D5B-A3F2-E54901DB8452}" type="datetimeFigureOut">
              <a:rPr lang="zh-CN" altLang="en-US" smtClean="0">
                <a:solidFill>
                  <a:prstClr val="black"/>
                </a:solidFill>
              </a:rPr>
              <a:pPr/>
              <a:t>2020/2/17</a:t>
            </a:fld>
            <a:endParaRPr lang="zh-CN" altLang="en-US">
              <a:solidFill>
                <a:prstClr val="black"/>
              </a:solidFill>
            </a:endParaRPr>
          </a:p>
        </p:txBody>
      </p:sp>
      <p:sp>
        <p:nvSpPr>
          <p:cNvPr id="6" name="页脚占位符 5"/>
          <p:cNvSpPr>
            <a:spLocks noGrp="1"/>
          </p:cNvSpPr>
          <p:nvPr>
            <p:ph type="ftr" sz="quarter" idx="11"/>
          </p:nvPr>
        </p:nvSpPr>
        <p:spPr>
          <a:xfrm>
            <a:off x="2928926" y="6381750"/>
            <a:ext cx="2895600" cy="476250"/>
          </a:xfrm>
          <a:prstGeom prst="rect">
            <a:avLst/>
          </a:prstGeom>
        </p:spPr>
        <p:txBody>
          <a:bodyPr/>
          <a:lstStyle>
            <a:lvl1pPr>
              <a:defRPr/>
            </a:lvl1pPr>
          </a:lstStyle>
          <a:p>
            <a:endParaRPr lang="zh-CN" altLang="en-US">
              <a:solidFill>
                <a:prstClr val="black"/>
              </a:solidFill>
            </a:endParaRPr>
          </a:p>
        </p:txBody>
      </p:sp>
      <p:sp>
        <p:nvSpPr>
          <p:cNvPr id="7" name="灯片编号占位符 6"/>
          <p:cNvSpPr>
            <a:spLocks noGrp="1"/>
          </p:cNvSpPr>
          <p:nvPr>
            <p:ph type="sldNum" sz="quarter" idx="12"/>
          </p:nvPr>
        </p:nvSpPr>
        <p:spPr>
          <a:xfrm>
            <a:off x="6553200" y="6245225"/>
            <a:ext cx="2133600" cy="476250"/>
          </a:xfrm>
          <a:prstGeom prst="rect">
            <a:avLst/>
          </a:prstGeom>
        </p:spPr>
        <p:txBody>
          <a:bodyPr/>
          <a:lstStyle>
            <a:lvl1pPr>
              <a:defRPr/>
            </a:lvl1pPr>
          </a:lstStyle>
          <a:p>
            <a:fld id="{533702A4-D94F-4848-9327-AAB3A438EEF6}"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8913474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userDrawn="1">
  <p:cSld name="11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7" name="直接连接符 6"/>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501623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userDrawn="1">
  <p:cSld name="12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7" name="直接连接符 6"/>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206090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sp>
        <p:nvSpPr>
          <p:cNvPr id="5" name="文本占位符 4"/>
          <p:cNvSpPr>
            <a:spLocks noGrp="1"/>
          </p:cNvSpPr>
          <p:nvPr>
            <p:ph type="body" sz="quarter" idx="10"/>
          </p:nvPr>
        </p:nvSpPr>
        <p:spPr>
          <a:xfrm>
            <a:off x="1116013" y="2276475"/>
            <a:ext cx="3888035" cy="2305050"/>
          </a:xfrm>
          <a:prstGeom prst="rect">
            <a:avLst/>
          </a:prstGeom>
        </p:spPr>
        <p:txBody>
          <a:bodyPr anchor="ctr" anchorCtr="0"/>
          <a:lstStyle>
            <a:lvl1pPr>
              <a:defRPr>
                <a:latin typeface="微软雅黑" pitchFamily="34" charset="-122"/>
                <a:ea typeface="微软雅黑" pitchFamily="34" charset="-122"/>
              </a:defRPr>
            </a:lvl1pPr>
          </a:lstStyle>
          <a:p>
            <a:pPr lvl="0"/>
            <a:r>
              <a:rPr lang="zh-CN" altLang="en-US" dirty="0"/>
              <a:t>单击此处编辑母版文本样式</a:t>
            </a:r>
          </a:p>
        </p:txBody>
      </p:sp>
    </p:spTree>
    <p:extLst>
      <p:ext uri="{BB962C8B-B14F-4D97-AF65-F5344CB8AC3E}">
        <p14:creationId xmlns:p14="http://schemas.microsoft.com/office/powerpoint/2010/main" val="324010076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10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7" name="直接连接符 6"/>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570551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9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6" name="直接连接符 5"/>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485363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8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6" name="直接连接符 5"/>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4436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cxnSp>
        <p:nvCxnSpPr>
          <p:cNvPr id="3" name="直接连接符 2"/>
          <p:cNvCxnSpPr/>
          <p:nvPr userDrawn="1"/>
        </p:nvCxnSpPr>
        <p:spPr>
          <a:xfrm>
            <a:off x="4427984" y="620688"/>
            <a:ext cx="471601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14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6" name="直接连接符 5"/>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139866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4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cxnSp>
        <p:nvCxnSpPr>
          <p:cNvPr id="6" name="直接连接符 5"/>
          <p:cNvCxnSpPr/>
          <p:nvPr userDrawn="1"/>
        </p:nvCxnSpPr>
        <p:spPr>
          <a:xfrm>
            <a:off x="0" y="692696"/>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942139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userDrawn="1">
  <p:cSld name="章节版式">
    <p:bg>
      <p:bgRef idx="1001">
        <a:schemeClr val="bg1"/>
      </p:bgRef>
    </p:bg>
    <p:spTree>
      <p:nvGrpSpPr>
        <p:cNvPr id="1" name=""/>
        <p:cNvGrpSpPr/>
        <p:nvPr/>
      </p:nvGrpSpPr>
      <p:grpSpPr>
        <a:xfrm>
          <a:off x="0" y="0"/>
          <a:ext cx="0" cy="0"/>
          <a:chOff x="0" y="0"/>
          <a:chExt cx="0" cy="0"/>
        </a:xfrm>
      </p:grpSpPr>
      <p:sp>
        <p:nvSpPr>
          <p:cNvPr id="8" name="矩形 7"/>
          <p:cNvSpPr/>
          <p:nvPr userDrawn="1"/>
        </p:nvSpPr>
        <p:spPr>
          <a:xfrm>
            <a:off x="0" y="0"/>
            <a:ext cx="9144000" cy="6858000"/>
          </a:xfrm>
          <a:prstGeom prst="rect">
            <a:avLst/>
          </a:prstGeom>
          <a:gradFill flip="none" rotWithShape="1">
            <a:gsLst>
              <a:gs pos="0">
                <a:schemeClr val="accent6">
                  <a:lumMod val="75000"/>
                </a:schemeClr>
              </a:gs>
              <a:gs pos="100000">
                <a:schemeClr val="accent6">
                  <a:lumMod val="40000"/>
                  <a:lumOff val="60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endParaRPr>
          </a:p>
          <a:p>
            <a:pPr algn="ctr"/>
            <a:endParaRPr lang="en-US" altLang="zh-CN" dirty="0">
              <a:solidFill>
                <a:prstClr val="white"/>
              </a:solidFill>
            </a:endParaRPr>
          </a:p>
          <a:p>
            <a:pPr algn="ctr"/>
            <a:endParaRPr lang="zh-CN" altLang="en-US" dirty="0">
              <a:solidFill>
                <a:prstClr val="white"/>
              </a:solidFill>
            </a:endParaRPr>
          </a:p>
        </p:txBody>
      </p:sp>
      <p:sp>
        <p:nvSpPr>
          <p:cNvPr id="9" name="文本占位符 8"/>
          <p:cNvSpPr>
            <a:spLocks noGrp="1"/>
          </p:cNvSpPr>
          <p:nvPr>
            <p:ph type="body" sz="quarter" idx="11" hasCustomPrompt="1"/>
          </p:nvPr>
        </p:nvSpPr>
        <p:spPr>
          <a:xfrm>
            <a:off x="1331640" y="3140968"/>
            <a:ext cx="6624736" cy="720080"/>
          </a:xfrm>
          <a:prstGeom prst="rect">
            <a:avLst/>
          </a:prstGeom>
        </p:spPr>
        <p:txBody>
          <a:bodyPr>
            <a:normAutofit/>
          </a:bodyPr>
          <a:lstStyle>
            <a:lvl1pPr marL="0" indent="0" algn="ctr">
              <a:buNone/>
              <a:defRPr sz="3600" b="1">
                <a:latin typeface="黑体" pitchFamily="2" charset="-122"/>
                <a:ea typeface="黑体" pitchFamily="2" charset="-122"/>
              </a:defRPr>
            </a:lvl1pPr>
          </a:lstStyle>
          <a:p>
            <a:pPr lvl="0"/>
            <a:r>
              <a:rPr lang="zh-CN" altLang="en-US" dirty="0"/>
              <a:t>章节</a:t>
            </a:r>
            <a:r>
              <a:rPr lang="en-US" altLang="zh-CN" dirty="0"/>
              <a:t>-</a:t>
            </a:r>
            <a:r>
              <a:rPr lang="zh-CN" altLang="en-US" dirty="0"/>
              <a:t>黑体</a:t>
            </a:r>
            <a:r>
              <a:rPr lang="en-US" altLang="zh-CN" dirty="0"/>
              <a:t>-36</a:t>
            </a:r>
            <a:r>
              <a:rPr lang="zh-CN" altLang="en-US" dirty="0"/>
              <a:t>号字</a:t>
            </a:r>
          </a:p>
        </p:txBody>
      </p:sp>
      <p:pic>
        <p:nvPicPr>
          <p:cNvPr id="12" name="图片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3528" y="434535"/>
            <a:ext cx="2173228" cy="304801"/>
          </a:xfrm>
          <a:prstGeom prst="rect">
            <a:avLst/>
          </a:prstGeom>
        </p:spPr>
      </p:pic>
      <p:sp>
        <p:nvSpPr>
          <p:cNvPr id="15" name="灯片编号占位符 2"/>
          <p:cNvSpPr>
            <a:spLocks noGrp="1"/>
          </p:cNvSpPr>
          <p:nvPr>
            <p:ph type="sldNum" sz="quarter" idx="10"/>
          </p:nvPr>
        </p:nvSpPr>
        <p:spPr>
          <a:xfrm>
            <a:off x="107504" y="6381328"/>
            <a:ext cx="549424" cy="365125"/>
          </a:xfrm>
          <a:prstGeom prst="rect">
            <a:avLst/>
          </a:prstGeom>
        </p:spPr>
        <p:txBody>
          <a:bodyPr/>
          <a:lstStyle>
            <a:lvl1pPr>
              <a:defRPr sz="1600">
                <a:latin typeface="黑体" pitchFamily="2" charset="-122"/>
                <a:ea typeface="黑体" pitchFamily="2" charset="-122"/>
              </a:defRPr>
            </a:lvl1pPr>
          </a:lstStyle>
          <a:p>
            <a:fld id="{373320A8-280C-4324-94AB-DFDFA546C283}" type="slidenum">
              <a:rPr lang="zh-CN" altLang="en-US" smtClean="0">
                <a:solidFill>
                  <a:prstClr val="black"/>
                </a:solidFill>
              </a:rPr>
              <a:pPr/>
              <a:t>‹#›</a:t>
            </a:fld>
            <a:endParaRPr lang="zh-CN" altLang="en-US" dirty="0">
              <a:solidFill>
                <a:prstClr val="black"/>
              </a:solidFill>
            </a:endParaRPr>
          </a:p>
        </p:txBody>
      </p:sp>
    </p:spTree>
    <p:extLst>
      <p:ext uri="{BB962C8B-B14F-4D97-AF65-F5344CB8AC3E}">
        <p14:creationId xmlns:p14="http://schemas.microsoft.com/office/powerpoint/2010/main" val="2235354067"/>
      </p:ext>
    </p:extLst>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图在右文字左">
    <p:spTree>
      <p:nvGrpSpPr>
        <p:cNvPr id="1" name=""/>
        <p:cNvGrpSpPr/>
        <p:nvPr/>
      </p:nvGrpSpPr>
      <p:grpSpPr>
        <a:xfrm>
          <a:off x="0" y="0"/>
          <a:ext cx="0" cy="0"/>
          <a:chOff x="0" y="0"/>
          <a:chExt cx="0" cy="0"/>
        </a:xfrm>
      </p:grpSpPr>
      <p:sp>
        <p:nvSpPr>
          <p:cNvPr id="8" name="图片占位符 8"/>
          <p:cNvSpPr>
            <a:spLocks noGrp="1"/>
          </p:cNvSpPr>
          <p:nvPr>
            <p:ph type="pic" sz="quarter" idx="13" hasCustomPrompt="1"/>
          </p:nvPr>
        </p:nvSpPr>
        <p:spPr>
          <a:xfrm>
            <a:off x="4740244" y="1412776"/>
            <a:ext cx="3888804" cy="4438798"/>
          </a:xfrm>
          <a:prstGeom prst="rect">
            <a:avLst/>
          </a:prstGeom>
        </p:spPr>
        <p:txBody>
          <a:bodyPr/>
          <a:lstStyle>
            <a:lvl1pPr marL="0" marR="0" indent="0" algn="l" defTabSz="914400" rtl="0" eaLnBrk="1" fontAlgn="auto" latinLnBrk="0" hangingPunct="1">
              <a:lnSpc>
                <a:spcPct val="100000"/>
              </a:lnSpc>
              <a:spcBef>
                <a:spcPct val="20000"/>
              </a:spcBef>
              <a:spcAft>
                <a:spcPts val="0"/>
              </a:spcAft>
              <a:buClr>
                <a:schemeClr val="accent6"/>
              </a:buClr>
              <a:buSzTx/>
              <a:buFont typeface="Wingdings" pitchFamily="2" charset="2"/>
              <a:buNone/>
              <a:tabLst/>
              <a:defRPr/>
            </a:lvl1pPr>
          </a:lstStyle>
          <a:p>
            <a:r>
              <a:rPr lang="zh-CN" altLang="en-US" dirty="0"/>
              <a:t>点击插入图片</a:t>
            </a:r>
          </a:p>
          <a:p>
            <a:endParaRPr lang="zh-CN" altLang="en-US" dirty="0"/>
          </a:p>
        </p:txBody>
      </p:sp>
      <p:sp>
        <p:nvSpPr>
          <p:cNvPr id="10" name="文本占位符 12"/>
          <p:cNvSpPr>
            <a:spLocks noGrp="1"/>
          </p:cNvSpPr>
          <p:nvPr>
            <p:ph type="body" sz="quarter" idx="15" hasCustomPrompt="1"/>
          </p:nvPr>
        </p:nvSpPr>
        <p:spPr>
          <a:xfrm>
            <a:off x="563593" y="1988740"/>
            <a:ext cx="3960813" cy="3888532"/>
          </a:xfrm>
          <a:prstGeom prst="rect">
            <a:avLst/>
          </a:prstGeom>
        </p:spPr>
        <p:txBody>
          <a:bodyPr>
            <a:normAutofit/>
          </a:bodyPr>
          <a:lstStyle>
            <a:lvl1pPr marL="0" indent="0">
              <a:buNone/>
              <a:defRPr lang="zh-CN" altLang="en-US" sz="1600" strike="noStrike" kern="1200" dirty="0">
                <a:solidFill>
                  <a:schemeClr val="tx1"/>
                </a:solidFill>
                <a:latin typeface="+mn-ea"/>
                <a:ea typeface="+mn-ea"/>
                <a:cs typeface="+mn-cs"/>
              </a:defRPr>
            </a:lvl1pPr>
          </a:lstStyle>
          <a:p>
            <a:pPr marL="0" lvl="0" indent="0" algn="l" defTabSz="914400" rtl="0" eaLnBrk="1" latinLnBrk="0" hangingPunct="1">
              <a:spcBef>
                <a:spcPct val="20000"/>
              </a:spcBef>
              <a:buClr>
                <a:schemeClr val="accent6"/>
              </a:buClr>
              <a:buFont typeface="Arial" panose="020B0604020202020204" pitchFamily="34" charset="0"/>
              <a:buNone/>
            </a:pPr>
            <a:r>
              <a:rPr lang="zh-CN" altLang="en-US" dirty="0"/>
              <a:t>请输入正文文本</a:t>
            </a:r>
            <a:endParaRPr lang="en-US" altLang="zh-CN" dirty="0"/>
          </a:p>
          <a:p>
            <a:pPr marL="0" lvl="0" indent="0" algn="l" defTabSz="914400" rtl="0" eaLnBrk="1" latinLnBrk="0" hangingPunct="1">
              <a:spcBef>
                <a:spcPct val="20000"/>
              </a:spcBef>
              <a:buClr>
                <a:schemeClr val="accent6"/>
              </a:buClr>
              <a:buFont typeface="Arial" panose="020B0604020202020204" pitchFamily="34" charset="0"/>
              <a:buNone/>
            </a:pPr>
            <a:r>
              <a:rPr lang="zh-CN" altLang="en-US" dirty="0"/>
              <a:t>宋体</a:t>
            </a:r>
            <a:r>
              <a:rPr lang="en-US" altLang="zh-CN" dirty="0"/>
              <a:t>-16</a:t>
            </a:r>
            <a:r>
              <a:rPr lang="zh-CN" altLang="en-US" dirty="0"/>
              <a:t>号字</a:t>
            </a:r>
          </a:p>
        </p:txBody>
      </p:sp>
      <p:sp>
        <p:nvSpPr>
          <p:cNvPr id="12" name="灯片编号占位符 2"/>
          <p:cNvSpPr>
            <a:spLocks noGrp="1"/>
          </p:cNvSpPr>
          <p:nvPr>
            <p:ph type="sldNum" sz="quarter" idx="10"/>
          </p:nvPr>
        </p:nvSpPr>
        <p:spPr>
          <a:xfrm>
            <a:off x="107504" y="6381328"/>
            <a:ext cx="549424" cy="365125"/>
          </a:xfrm>
          <a:prstGeom prst="rect">
            <a:avLst/>
          </a:prstGeom>
        </p:spPr>
        <p:txBody>
          <a:bodyPr/>
          <a:lstStyle>
            <a:lvl1pPr>
              <a:defRPr sz="1600">
                <a:latin typeface="黑体" pitchFamily="2" charset="-122"/>
                <a:ea typeface="黑体" pitchFamily="2" charset="-122"/>
              </a:defRPr>
            </a:lvl1pPr>
          </a:lstStyle>
          <a:p>
            <a:fld id="{373320A8-280C-4324-94AB-DFDFA546C283}" type="slidenum">
              <a:rPr lang="zh-CN" altLang="en-US" smtClean="0">
                <a:solidFill>
                  <a:prstClr val="black"/>
                </a:solidFill>
              </a:rPr>
              <a:pPr/>
              <a:t>‹#›</a:t>
            </a:fld>
            <a:endParaRPr lang="zh-CN" altLang="en-US" dirty="0">
              <a:solidFill>
                <a:prstClr val="black"/>
              </a:solidFill>
            </a:endParaRPr>
          </a:p>
        </p:txBody>
      </p:sp>
      <p:sp>
        <p:nvSpPr>
          <p:cNvPr id="7" name="文本占位符 10"/>
          <p:cNvSpPr>
            <a:spLocks noGrp="1"/>
          </p:cNvSpPr>
          <p:nvPr>
            <p:ph type="body" sz="quarter" idx="14" hasCustomPrompt="1"/>
          </p:nvPr>
        </p:nvSpPr>
        <p:spPr>
          <a:xfrm>
            <a:off x="563593" y="1412875"/>
            <a:ext cx="3960689" cy="359941"/>
          </a:xfrm>
          <a:prstGeom prst="rect">
            <a:avLst/>
          </a:prstGeom>
          <a:ln>
            <a:noFill/>
          </a:ln>
        </p:spPr>
        <p:style>
          <a:lnRef idx="2">
            <a:schemeClr val="dk1"/>
          </a:lnRef>
          <a:fillRef idx="1">
            <a:schemeClr val="lt1"/>
          </a:fillRef>
          <a:effectRef idx="0">
            <a:schemeClr val="dk1"/>
          </a:effectRef>
          <a:fontRef idx="none"/>
        </p:style>
        <p:txBody>
          <a:bodyPr>
            <a:noAutofit/>
          </a:bodyPr>
          <a:lstStyle>
            <a:lvl1pPr marL="0" indent="0">
              <a:buNone/>
              <a:defRPr lang="zh-CN" altLang="en-US" sz="1800" b="1" kern="1200" dirty="0" smtClean="0">
                <a:solidFill>
                  <a:schemeClr val="tx1"/>
                </a:solidFill>
                <a:latin typeface="+mj-ea"/>
                <a:ea typeface="+mj-ea"/>
                <a:cs typeface="+mn-cs"/>
              </a:defRPr>
            </a:lvl1pPr>
          </a:lstStyle>
          <a:p>
            <a:pPr marL="0" lvl="0" indent="0" algn="l" defTabSz="914400" rtl="0" eaLnBrk="1" latinLnBrk="0" hangingPunct="1">
              <a:spcBef>
                <a:spcPct val="20000"/>
              </a:spcBef>
              <a:buClr>
                <a:schemeClr val="accent6"/>
              </a:buClr>
              <a:buFont typeface="Wingdings" pitchFamily="2" charset="2"/>
              <a:buNone/>
            </a:pPr>
            <a:r>
              <a:rPr lang="zh-CN" altLang="en-US" dirty="0"/>
              <a:t>标题</a:t>
            </a:r>
            <a:r>
              <a:rPr lang="en-US" altLang="zh-CN" dirty="0"/>
              <a:t>-</a:t>
            </a:r>
            <a:r>
              <a:rPr lang="zh-CN" altLang="en-US" dirty="0"/>
              <a:t>宋体</a:t>
            </a:r>
            <a:r>
              <a:rPr lang="en-US" altLang="zh-CN" dirty="0"/>
              <a:t>-18</a:t>
            </a:r>
            <a:endParaRPr lang="zh-CN" altLang="en-US" dirty="0"/>
          </a:p>
        </p:txBody>
      </p:sp>
      <p:sp>
        <p:nvSpPr>
          <p:cNvPr id="9" name="标题占位符 1"/>
          <p:cNvSpPr>
            <a:spLocks noGrp="1"/>
          </p:cNvSpPr>
          <p:nvPr>
            <p:ph type="title"/>
          </p:nvPr>
        </p:nvSpPr>
        <p:spPr>
          <a:xfrm>
            <a:off x="0" y="-171400"/>
            <a:ext cx="9144000" cy="955211"/>
          </a:xfrm>
          <a:prstGeom prst="rect">
            <a:avLst/>
          </a:prstGeom>
        </p:spPr>
        <p:txBody>
          <a:bodyPr vert="horz" lIns="91440" tIns="45720" rIns="91440" bIns="45720" rtlCol="0" anchor="ctr">
            <a:normAutofit/>
          </a:bodyPr>
          <a:lstStyle/>
          <a:p>
            <a:r>
              <a:rPr lang="zh-CN" altLang="en-US" dirty="0"/>
              <a:t>标题黑体</a:t>
            </a:r>
            <a:r>
              <a:rPr lang="en-US" altLang="zh-CN" dirty="0"/>
              <a:t>-</a:t>
            </a:r>
            <a:r>
              <a:rPr lang="zh-CN" altLang="en-US" dirty="0"/>
              <a:t>加粗</a:t>
            </a:r>
            <a:r>
              <a:rPr lang="en-US" altLang="zh-CN" dirty="0"/>
              <a:t>-40</a:t>
            </a:r>
            <a:r>
              <a:rPr lang="zh-CN" altLang="en-US" dirty="0"/>
              <a:t>号字</a:t>
            </a:r>
          </a:p>
        </p:txBody>
      </p:sp>
      <p:cxnSp>
        <p:nvCxnSpPr>
          <p:cNvPr id="11" name="Straight Connector 6"/>
          <p:cNvCxnSpPr/>
          <p:nvPr userDrawn="1"/>
        </p:nvCxnSpPr>
        <p:spPr>
          <a:xfrm flipH="1">
            <a:off x="0" y="671067"/>
            <a:ext cx="9143999" cy="0"/>
          </a:xfrm>
          <a:prstGeom prst="line">
            <a:avLst/>
          </a:prstGeom>
          <a:ln w="19050" cmpd="sng">
            <a:solidFill>
              <a:srgbClr val="E46C0A"/>
            </a:solidFill>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5495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pic>
        <p:nvPicPr>
          <p:cNvPr id="5" name="Picture 5" descr="PPT_MASTER2.JP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Title 1"/>
          <p:cNvSpPr>
            <a:spLocks noGrp="1"/>
          </p:cNvSpPr>
          <p:nvPr>
            <p:ph type="title"/>
          </p:nvPr>
        </p:nvSpPr>
        <p:spPr>
          <a:xfrm>
            <a:off x="457200" y="1828800"/>
            <a:ext cx="4572000" cy="1447800"/>
          </a:xfrm>
          <a:prstGeom prst="rect">
            <a:avLst/>
          </a:prstGeom>
          <a:noFill/>
          <a:ln>
            <a:noFill/>
          </a:ln>
        </p:spPr>
        <p:txBody>
          <a:bodyPr/>
          <a:lstStyle>
            <a:lvl1pPr algn="l">
              <a:defRPr sz="4300" b="1" i="0" cap="none">
                <a:solidFill>
                  <a:srgbClr val="000000"/>
                </a:solidFill>
                <a:latin typeface="Arial"/>
                <a:cs typeface="Arial"/>
              </a:defRPr>
            </a:lvl1pPr>
          </a:lstStyle>
          <a:p>
            <a:r>
              <a:rPr lang="en-US" dirty="0"/>
              <a:t>Click to edit Master title style</a:t>
            </a:r>
          </a:p>
        </p:txBody>
      </p:sp>
      <p:sp>
        <p:nvSpPr>
          <p:cNvPr id="7" name="Text Placeholder 5"/>
          <p:cNvSpPr>
            <a:spLocks noGrp="1"/>
          </p:cNvSpPr>
          <p:nvPr>
            <p:ph type="body" sz="quarter" idx="10"/>
          </p:nvPr>
        </p:nvSpPr>
        <p:spPr>
          <a:xfrm>
            <a:off x="457200" y="5486400"/>
            <a:ext cx="7239000" cy="1066800"/>
          </a:xfrm>
          <a:prstGeom prst="rect">
            <a:avLst/>
          </a:prstGeom>
        </p:spPr>
        <p:txBody>
          <a:bodyPr/>
          <a:lstStyle>
            <a:lvl1pPr marL="0" indent="0">
              <a:buNone/>
              <a:defRPr sz="2800" cap="all">
                <a:solidFill>
                  <a:schemeClr val="tx1"/>
                </a:solidFill>
                <a:latin typeface="Courier"/>
                <a:cs typeface="Courier"/>
              </a:defRPr>
            </a:lvl1pPr>
          </a:lstStyle>
          <a:p>
            <a:pPr lvl="0"/>
            <a:r>
              <a:rPr lang="en-US" dirty="0"/>
              <a:t>Click to edit Master text styles</a:t>
            </a:r>
          </a:p>
        </p:txBody>
      </p:sp>
      <p:sp>
        <p:nvSpPr>
          <p:cNvPr id="8" name="Text Placeholder 5"/>
          <p:cNvSpPr>
            <a:spLocks noGrp="1"/>
          </p:cNvSpPr>
          <p:nvPr>
            <p:ph type="body" sz="quarter" idx="11"/>
          </p:nvPr>
        </p:nvSpPr>
        <p:spPr>
          <a:xfrm>
            <a:off x="457200" y="1219200"/>
            <a:ext cx="7239000" cy="1066800"/>
          </a:xfrm>
          <a:prstGeom prst="rect">
            <a:avLst/>
          </a:prstGeom>
        </p:spPr>
        <p:txBody>
          <a:bodyPr/>
          <a:lstStyle>
            <a:lvl1pPr marL="0" indent="0">
              <a:buNone/>
              <a:defRPr sz="1600" cap="all">
                <a:solidFill>
                  <a:schemeClr val="tx1"/>
                </a:solidFill>
                <a:latin typeface="Courier"/>
                <a:cs typeface="Courier"/>
              </a:defRPr>
            </a:lvl1pPr>
          </a:lstStyle>
          <a:p>
            <a:pPr lvl="0"/>
            <a:r>
              <a:rPr lang="en-US" dirty="0"/>
              <a:t>Click to edit Master text styles</a:t>
            </a:r>
          </a:p>
        </p:txBody>
      </p:sp>
    </p:spTree>
    <p:extLst>
      <p:ext uri="{BB962C8B-B14F-4D97-AF65-F5344CB8AC3E}">
        <p14:creationId xmlns:p14="http://schemas.microsoft.com/office/powerpoint/2010/main" val="227117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cxnSp>
        <p:nvCxnSpPr>
          <p:cNvPr id="21" name="直接连接符 2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22" name="Picture 3"/>
          <p:cNvPicPr>
            <a:picLocks noChangeAspect="1" noChangeArrowheads="1"/>
          </p:cNvPicPr>
          <p:nvPr userDrawn="1"/>
        </p:nvPicPr>
        <p:blipFill>
          <a:blip r:embed="rId2" cstate="print"/>
          <a:srcRect/>
          <a:stretch>
            <a:fillRect/>
          </a:stretch>
        </p:blipFill>
        <p:spPr bwMode="auto">
          <a:xfrm>
            <a:off x="7884368" y="5733256"/>
            <a:ext cx="1028700" cy="1000125"/>
          </a:xfrm>
          <a:prstGeom prst="rect">
            <a:avLst/>
          </a:prstGeom>
          <a:noFill/>
          <a:ln w="9525">
            <a:noFill/>
            <a:miter lim="800000"/>
            <a:headEnd/>
            <a:tailEnd/>
          </a:ln>
        </p:spPr>
      </p:pic>
      <p:sp>
        <p:nvSpPr>
          <p:cNvPr id="5" name="文本占位符 4"/>
          <p:cNvSpPr>
            <a:spLocks noGrp="1"/>
          </p:cNvSpPr>
          <p:nvPr>
            <p:ph type="body" sz="quarter" idx="10"/>
          </p:nvPr>
        </p:nvSpPr>
        <p:spPr>
          <a:xfrm>
            <a:off x="1116013" y="2276475"/>
            <a:ext cx="3888035" cy="2305050"/>
          </a:xfrm>
          <a:prstGeom prst="rect">
            <a:avLst/>
          </a:prstGeom>
        </p:spPr>
        <p:txBody>
          <a:bodyPr anchor="ctr" anchorCtr="0"/>
          <a:lstStyle>
            <a:lvl1pPr>
              <a:defRPr>
                <a:latin typeface="微软雅黑" pitchFamily="34" charset="-122"/>
                <a:ea typeface="微软雅黑" pitchFamily="34" charset="-122"/>
              </a:defRPr>
            </a:lvl1pPr>
          </a:lstStyle>
          <a:p>
            <a:pPr lvl="0"/>
            <a:r>
              <a:rPr lang="zh-CN" altLang="en-US" dirty="0"/>
              <a:t>单击此处编辑母版文本样式</a:t>
            </a:r>
          </a:p>
        </p:txBody>
      </p:sp>
    </p:spTree>
    <p:extLst>
      <p:ext uri="{BB962C8B-B14F-4D97-AF65-F5344CB8AC3E}">
        <p14:creationId xmlns:p14="http://schemas.microsoft.com/office/powerpoint/2010/main" val="3046137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theme" Target="../theme/theme2.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21" Type="http://schemas.openxmlformats.org/officeDocument/2006/relationships/image" Target="../media/image1.png"/><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image" Target="../media/image5.emf"/><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19" Type="http://schemas.openxmlformats.org/officeDocument/2006/relationships/theme" Target="../theme/theme4.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10" Type="http://schemas.openxmlformats.org/officeDocument/2006/relationships/image" Target="../media/image1.png"/><Relationship Id="rId4" Type="http://schemas.openxmlformats.org/officeDocument/2006/relationships/slideLayout" Target="../slideLayouts/slideLayout51.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1.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3.xml"/><Relationship Id="rId3" Type="http://schemas.openxmlformats.org/officeDocument/2006/relationships/slideLayout" Target="../slideLayouts/slideLayout68.xml"/><Relationship Id="rId7" Type="http://schemas.openxmlformats.org/officeDocument/2006/relationships/slideLayout" Target="../slideLayouts/slideLayout72.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5" Type="http://schemas.openxmlformats.org/officeDocument/2006/relationships/slideLayout" Target="../slideLayouts/slideLayout70.xml"/><Relationship Id="rId10" Type="http://schemas.openxmlformats.org/officeDocument/2006/relationships/image" Target="../media/image1.png"/><Relationship Id="rId4" Type="http://schemas.openxmlformats.org/officeDocument/2006/relationships/slideLayout" Target="../slideLayouts/slideLayout69.xml"/><Relationship Id="rId9"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11" name="直接连接符 1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12" name="Picture 3"/>
          <p:cNvPicPr>
            <a:picLocks noChangeAspect="1" noChangeArrowheads="1"/>
          </p:cNvPicPr>
          <p:nvPr userDrawn="1"/>
        </p:nvPicPr>
        <p:blipFill>
          <a:blip r:embed="rId11" cstate="print"/>
          <a:srcRect/>
          <a:stretch>
            <a:fillRect/>
          </a:stretch>
        </p:blipFill>
        <p:spPr bwMode="auto">
          <a:xfrm>
            <a:off x="7884368" y="5733256"/>
            <a:ext cx="1028700" cy="1000125"/>
          </a:xfrm>
          <a:prstGeom prst="rect">
            <a:avLst/>
          </a:prstGeom>
          <a:noFill/>
          <a:ln w="9525">
            <a:noFill/>
            <a:miter lim="800000"/>
            <a:headEnd/>
            <a:tailEnd/>
          </a:ln>
        </p:spPr>
      </p:pic>
      <p:sp>
        <p:nvSpPr>
          <p:cNvPr id="14" name="标题占位符 13"/>
          <p:cNvSpPr>
            <a:spLocks noGrp="1"/>
          </p:cNvSpPr>
          <p:nvPr>
            <p:ph type="title"/>
          </p:nvPr>
        </p:nvSpPr>
        <p:spPr>
          <a:xfrm>
            <a:off x="467544" y="2564904"/>
            <a:ext cx="5184576" cy="1143000"/>
          </a:xfrm>
          <a:prstGeom prst="rect">
            <a:avLst/>
          </a:prstGeom>
        </p:spPr>
        <p:txBody>
          <a:bodyPr vert="horz" lIns="91440" tIns="45720" rIns="91440" bIns="45720" rtlCol="0" anchor="ctr">
            <a:normAutofit/>
          </a:bodyPr>
          <a:lstStyle/>
          <a:p>
            <a:r>
              <a:rPr lang="zh-CN" altLang="en-US"/>
              <a:t>单击此处编辑母版标题样式</a:t>
            </a:r>
          </a:p>
        </p:txBody>
      </p:sp>
    </p:spTree>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59" r:id="rId4"/>
    <p:sldLayoutId id="2147483665" r:id="rId5"/>
    <p:sldLayoutId id="2147483653" r:id="rId6"/>
    <p:sldLayoutId id="2147483656" r:id="rId7"/>
    <p:sldLayoutId id="2147483666" r:id="rId8"/>
    <p:sldLayoutId id="2147483737"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2020/2/17</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6518032"/>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11" name="直接连接符 1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12" name="Picture 3"/>
          <p:cNvPicPr>
            <a:picLocks noChangeAspect="1" noChangeArrowheads="1"/>
          </p:cNvPicPr>
          <p:nvPr userDrawn="1"/>
        </p:nvPicPr>
        <p:blipFill>
          <a:blip r:embed="rId8" cstate="print"/>
          <a:srcRect/>
          <a:stretch>
            <a:fillRect/>
          </a:stretch>
        </p:blipFill>
        <p:spPr bwMode="auto">
          <a:xfrm>
            <a:off x="7884368" y="5733256"/>
            <a:ext cx="1028700" cy="1000125"/>
          </a:xfrm>
          <a:prstGeom prst="rect">
            <a:avLst/>
          </a:prstGeom>
          <a:noFill/>
          <a:ln w="9525">
            <a:noFill/>
            <a:miter lim="800000"/>
            <a:headEnd/>
            <a:tailEnd/>
          </a:ln>
        </p:spPr>
      </p:pic>
      <p:cxnSp>
        <p:nvCxnSpPr>
          <p:cNvPr id="4" name="直接连接符 3"/>
          <p:cNvCxnSpPr/>
          <p:nvPr userDrawn="1"/>
        </p:nvCxnSpPr>
        <p:spPr>
          <a:xfrm>
            <a:off x="0" y="908720"/>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文本占位符 8"/>
          <p:cNvSpPr txBox="1">
            <a:spLocks/>
          </p:cNvSpPr>
          <p:nvPr userDrawn="1"/>
        </p:nvSpPr>
        <p:spPr>
          <a:xfrm>
            <a:off x="0" y="0"/>
            <a:ext cx="3672408" cy="620688"/>
          </a:xfrm>
          <a:prstGeom prst="rect">
            <a:avLst/>
          </a:prstGeom>
        </p:spPr>
        <p:txBody>
          <a:bodyPr anchor="ctr" anchorCtr="0"/>
          <a:lstStyle>
            <a:lvl1pPr>
              <a:buFontTx/>
              <a:buNone/>
              <a:defRPr sz="2800">
                <a:solidFill>
                  <a:sysClr val="windowText" lastClr="000000"/>
                </a:solidFill>
                <a:latin typeface="微软雅黑" pitchFamily="34" charset="-122"/>
                <a:ea typeface="微软雅黑" pitchFamily="34" charset="-122"/>
              </a:defRPr>
            </a:lvl1pPr>
          </a:lstStyle>
          <a:p>
            <a:pPr marL="342900" indent="-342900">
              <a:spcBef>
                <a:spcPct val="20000"/>
              </a:spcBef>
              <a:defRPr/>
            </a:pPr>
            <a:endParaRPr lang="zh-CN" altLang="en-US" dirty="0"/>
          </a:p>
        </p:txBody>
      </p:sp>
    </p:spTree>
    <p:extLst>
      <p:ext uri="{BB962C8B-B14F-4D97-AF65-F5344CB8AC3E}">
        <p14:creationId xmlns:p14="http://schemas.microsoft.com/office/powerpoint/2010/main" val="3858151043"/>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074" name="Picture 5"/>
          <p:cNvPicPr>
            <a:picLocks noChangeAspect="1" noChangeArrowheads="1"/>
          </p:cNvPicPr>
          <p:nvPr/>
        </p:nvPicPr>
        <p:blipFill>
          <a:blip r:embed="rId20" cstate="print"/>
          <a:srcRect/>
          <a:stretch>
            <a:fillRect/>
          </a:stretch>
        </p:blipFill>
        <p:spPr bwMode="auto">
          <a:xfrm>
            <a:off x="8382000" y="6248400"/>
            <a:ext cx="533400" cy="396875"/>
          </a:xfrm>
          <a:prstGeom prst="rect">
            <a:avLst/>
          </a:prstGeom>
          <a:noFill/>
          <a:ln w="9525">
            <a:noFill/>
            <a:miter lim="800000"/>
            <a:headEnd/>
            <a:tailEnd/>
          </a:ln>
        </p:spPr>
      </p:pic>
      <p:sp>
        <p:nvSpPr>
          <p:cNvPr id="3075" name="Slide Number Placeholder 3"/>
          <p:cNvSpPr>
            <a:spLocks noChangeArrowheads="1"/>
          </p:cNvSpPr>
          <p:nvPr/>
        </p:nvSpPr>
        <p:spPr bwMode="auto">
          <a:xfrm>
            <a:off x="8458200" y="6324600"/>
            <a:ext cx="381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8" rIns="91414" bIns="45708"/>
          <a:lstStyle/>
          <a:p>
            <a:pPr algn="ctr" eaLnBrk="0" fontAlgn="base" hangingPunct="0">
              <a:spcBef>
                <a:spcPct val="0"/>
              </a:spcBef>
              <a:spcAft>
                <a:spcPct val="0"/>
              </a:spcAft>
            </a:pPr>
            <a:fld id="{47561ECA-C0C0-4C5B-9398-26769D0ACC4E}" type="slidenum">
              <a:rPr kumimoji="1" lang="en-US" altLang="zh-CN" sz="800" smtClean="0">
                <a:solidFill>
                  <a:srgbClr val="5F6062"/>
                </a:solidFill>
                <a:sym typeface="Arial" pitchFamily="34" charset="0"/>
              </a:rPr>
              <a:pPr algn="ctr" eaLnBrk="0" fontAlgn="base" hangingPunct="0">
                <a:spcBef>
                  <a:spcPct val="0"/>
                </a:spcBef>
                <a:spcAft>
                  <a:spcPct val="0"/>
                </a:spcAft>
              </a:pPr>
              <a:t>‹#›</a:t>
            </a:fld>
            <a:endParaRPr kumimoji="1" lang="en-US" altLang="zh-CN" sz="2400">
              <a:solidFill>
                <a:srgbClr val="5F6062"/>
              </a:solidFill>
            </a:endParaRPr>
          </a:p>
        </p:txBody>
      </p:sp>
      <p:pic>
        <p:nvPicPr>
          <p:cNvPr id="4" name="Picture 3"/>
          <p:cNvPicPr>
            <a:picLocks noChangeAspect="1" noChangeArrowheads="1"/>
          </p:cNvPicPr>
          <p:nvPr userDrawn="1"/>
        </p:nvPicPr>
        <p:blipFill>
          <a:blip r:embed="rId21" cstate="print"/>
          <a:srcRect/>
          <a:stretch>
            <a:fillRect/>
          </a:stretch>
        </p:blipFill>
        <p:spPr bwMode="auto">
          <a:xfrm>
            <a:off x="7884368" y="5733256"/>
            <a:ext cx="1028700" cy="1000125"/>
          </a:xfrm>
          <a:prstGeom prst="rect">
            <a:avLst/>
          </a:prstGeom>
          <a:noFill/>
          <a:ln w="9525">
            <a:noFill/>
            <a:miter lim="800000"/>
            <a:headEnd/>
            <a:tailEnd/>
          </a:ln>
        </p:spPr>
      </p:pic>
    </p:spTree>
    <p:extLst>
      <p:ext uri="{BB962C8B-B14F-4D97-AF65-F5344CB8AC3E}">
        <p14:creationId xmlns:p14="http://schemas.microsoft.com/office/powerpoint/2010/main" val="393644348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Lst>
  <p:txStyles>
    <p:titleStyle>
      <a:lvl1pPr algn="l" rtl="0" eaLnBrk="0" fontAlgn="base" hangingPunct="0">
        <a:spcBef>
          <a:spcPct val="0"/>
        </a:spcBef>
        <a:spcAft>
          <a:spcPct val="0"/>
        </a:spcAft>
        <a:defRPr kumimoji="1" sz="3400">
          <a:solidFill>
            <a:srgbClr val="5F6062"/>
          </a:solidFill>
          <a:latin typeface="+mj-lt"/>
          <a:ea typeface="宋体" charset="0"/>
          <a:cs typeface="+mj-cs"/>
          <a:sym typeface="MS PGothic" pitchFamily="34" charset="-128"/>
        </a:defRPr>
      </a:lvl1pPr>
      <a:lvl2pPr algn="l" rtl="0" eaLnBrk="0" fontAlgn="base" hangingPunct="0">
        <a:spcBef>
          <a:spcPct val="0"/>
        </a:spcBef>
        <a:spcAft>
          <a:spcPct val="0"/>
        </a:spcAft>
        <a:defRPr kumimoji="1" sz="3400">
          <a:solidFill>
            <a:srgbClr val="5F6062"/>
          </a:solidFill>
          <a:latin typeface="Arial" charset="0"/>
          <a:ea typeface="宋体" charset="0"/>
          <a:cs typeface="MS PGothic" charset="0"/>
          <a:sym typeface="MS PGothic" pitchFamily="34" charset="-128"/>
        </a:defRPr>
      </a:lvl2pPr>
      <a:lvl3pPr algn="l" rtl="0" eaLnBrk="0" fontAlgn="base" hangingPunct="0">
        <a:spcBef>
          <a:spcPct val="0"/>
        </a:spcBef>
        <a:spcAft>
          <a:spcPct val="0"/>
        </a:spcAft>
        <a:defRPr kumimoji="1" sz="3400">
          <a:solidFill>
            <a:srgbClr val="5F6062"/>
          </a:solidFill>
          <a:latin typeface="Arial" charset="0"/>
          <a:ea typeface="宋体" charset="0"/>
          <a:cs typeface="MS PGothic" charset="0"/>
          <a:sym typeface="MS PGothic" pitchFamily="34" charset="-128"/>
        </a:defRPr>
      </a:lvl3pPr>
      <a:lvl4pPr algn="l" rtl="0" eaLnBrk="0" fontAlgn="base" hangingPunct="0">
        <a:spcBef>
          <a:spcPct val="0"/>
        </a:spcBef>
        <a:spcAft>
          <a:spcPct val="0"/>
        </a:spcAft>
        <a:defRPr kumimoji="1" sz="3400">
          <a:solidFill>
            <a:srgbClr val="5F6062"/>
          </a:solidFill>
          <a:latin typeface="Arial" charset="0"/>
          <a:ea typeface="宋体" charset="0"/>
          <a:cs typeface="MS PGothic" charset="0"/>
          <a:sym typeface="MS PGothic" pitchFamily="34" charset="-128"/>
        </a:defRPr>
      </a:lvl4pPr>
      <a:lvl5pPr algn="l" rtl="0" eaLnBrk="0" fontAlgn="base" hangingPunct="0">
        <a:spcBef>
          <a:spcPct val="0"/>
        </a:spcBef>
        <a:spcAft>
          <a:spcPct val="0"/>
        </a:spcAft>
        <a:defRPr kumimoji="1" sz="3400">
          <a:solidFill>
            <a:srgbClr val="5F6062"/>
          </a:solidFill>
          <a:latin typeface="Arial" charset="0"/>
          <a:ea typeface="宋体" charset="0"/>
          <a:cs typeface="MS PGothic" charset="0"/>
          <a:sym typeface="MS PGothic" pitchFamily="34" charset="-128"/>
        </a:defRPr>
      </a:lvl5pPr>
      <a:lvl6pPr marL="457073" algn="l" rtl="0" eaLnBrk="0" fontAlgn="base" hangingPunct="0">
        <a:spcBef>
          <a:spcPct val="0"/>
        </a:spcBef>
        <a:spcAft>
          <a:spcPct val="0"/>
        </a:spcAft>
        <a:defRPr kumimoji="1" sz="3400">
          <a:solidFill>
            <a:srgbClr val="5F6062"/>
          </a:solidFill>
          <a:latin typeface="Arial" charset="0"/>
          <a:ea typeface="MS PGothic" charset="0"/>
          <a:cs typeface="MS PGothic" charset="0"/>
          <a:sym typeface="MS PGothic" charset="0"/>
        </a:defRPr>
      </a:lvl6pPr>
      <a:lvl7pPr marL="914145" algn="l" rtl="0" eaLnBrk="0" fontAlgn="base" hangingPunct="0">
        <a:spcBef>
          <a:spcPct val="0"/>
        </a:spcBef>
        <a:spcAft>
          <a:spcPct val="0"/>
        </a:spcAft>
        <a:defRPr kumimoji="1" sz="3400">
          <a:solidFill>
            <a:srgbClr val="5F6062"/>
          </a:solidFill>
          <a:latin typeface="Arial" charset="0"/>
          <a:ea typeface="MS PGothic" charset="0"/>
          <a:cs typeface="MS PGothic" charset="0"/>
          <a:sym typeface="MS PGothic" charset="0"/>
        </a:defRPr>
      </a:lvl7pPr>
      <a:lvl8pPr marL="1371218" algn="l" rtl="0" eaLnBrk="0" fontAlgn="base" hangingPunct="0">
        <a:spcBef>
          <a:spcPct val="0"/>
        </a:spcBef>
        <a:spcAft>
          <a:spcPct val="0"/>
        </a:spcAft>
        <a:defRPr kumimoji="1" sz="3400">
          <a:solidFill>
            <a:srgbClr val="5F6062"/>
          </a:solidFill>
          <a:latin typeface="Arial" charset="0"/>
          <a:ea typeface="MS PGothic" charset="0"/>
          <a:cs typeface="MS PGothic" charset="0"/>
          <a:sym typeface="MS PGothic" charset="0"/>
        </a:defRPr>
      </a:lvl8pPr>
      <a:lvl9pPr marL="1828289" algn="l" rtl="0" eaLnBrk="0" fontAlgn="base" hangingPunct="0">
        <a:spcBef>
          <a:spcPct val="0"/>
        </a:spcBef>
        <a:spcAft>
          <a:spcPct val="0"/>
        </a:spcAft>
        <a:defRPr kumimoji="1" sz="3400">
          <a:solidFill>
            <a:srgbClr val="5F6062"/>
          </a:solidFill>
          <a:latin typeface="Arial" charset="0"/>
          <a:ea typeface="MS PGothic" charset="0"/>
          <a:cs typeface="MS PGothic" charset="0"/>
          <a:sym typeface="MS PGothic" charset="0"/>
        </a:defRPr>
      </a:lvl9pPr>
    </p:titleStyle>
    <p:bodyStyle>
      <a:lvl1pPr marL="341313" indent="-341313" algn="l" defTabSz="0" rtl="0" eaLnBrk="0" fontAlgn="base" hangingPunct="0">
        <a:spcBef>
          <a:spcPct val="20000"/>
        </a:spcBef>
        <a:spcAft>
          <a:spcPct val="0"/>
        </a:spcAft>
        <a:buFont typeface="Arial" pitchFamily="34" charset="0"/>
        <a:buChar char="•"/>
        <a:defRPr kumimoji="1" sz="2600">
          <a:solidFill>
            <a:srgbClr val="5F6062"/>
          </a:solidFill>
          <a:latin typeface="+mn-lt"/>
          <a:ea typeface="宋体" charset="0"/>
          <a:cs typeface="+mn-cs"/>
          <a:sym typeface="MS PGothic" pitchFamily="34" charset="-128"/>
        </a:defRPr>
      </a:lvl1pPr>
      <a:lvl2pPr marL="741363" indent="-284163" algn="l" defTabSz="0" rtl="0" eaLnBrk="0" fontAlgn="base" hangingPunct="0">
        <a:spcBef>
          <a:spcPct val="20000"/>
        </a:spcBef>
        <a:spcAft>
          <a:spcPct val="0"/>
        </a:spcAft>
        <a:buFont typeface="Arial" pitchFamily="34" charset="0"/>
        <a:buChar char="–"/>
        <a:defRPr kumimoji="1" sz="2400">
          <a:solidFill>
            <a:srgbClr val="5F6062"/>
          </a:solidFill>
          <a:latin typeface="+mn-lt"/>
          <a:ea typeface="+mn-ea"/>
          <a:cs typeface="+mn-cs"/>
          <a:sym typeface="MS PGothic" pitchFamily="34" charset="-128"/>
        </a:defRPr>
      </a:lvl2pPr>
      <a:lvl3pPr marL="1141413" indent="-227013" algn="l" defTabSz="0" rtl="0" eaLnBrk="0" fontAlgn="base" hangingPunct="0">
        <a:spcBef>
          <a:spcPct val="20000"/>
        </a:spcBef>
        <a:spcAft>
          <a:spcPct val="0"/>
        </a:spcAft>
        <a:buFont typeface="Arial" pitchFamily="34" charset="0"/>
        <a:buChar char="•"/>
        <a:defRPr kumimoji="1" sz="2000">
          <a:solidFill>
            <a:srgbClr val="5F6062"/>
          </a:solidFill>
          <a:latin typeface="+mn-lt"/>
          <a:ea typeface="+mn-ea"/>
          <a:cs typeface="+mn-cs"/>
          <a:sym typeface="MS PGothic" pitchFamily="34" charset="-128"/>
        </a:defRPr>
      </a:lvl3pPr>
      <a:lvl4pPr marL="1598613" indent="-227013" algn="l" defTabSz="0" rtl="0" eaLnBrk="0" fontAlgn="base" hangingPunct="0">
        <a:spcBef>
          <a:spcPct val="20000"/>
        </a:spcBef>
        <a:spcAft>
          <a:spcPct val="0"/>
        </a:spcAft>
        <a:buFont typeface="Arial" pitchFamily="34" charset="0"/>
        <a:buChar char="–"/>
        <a:defRPr kumimoji="1">
          <a:solidFill>
            <a:srgbClr val="5F6062"/>
          </a:solidFill>
          <a:latin typeface="+mn-lt"/>
          <a:ea typeface="+mn-ea"/>
          <a:cs typeface="+mn-cs"/>
          <a:sym typeface="MS PGothic" pitchFamily="34" charset="-128"/>
        </a:defRPr>
      </a:lvl4pPr>
      <a:lvl5pPr marL="2055813" indent="-227013" algn="l" defTabSz="0" rtl="0" eaLnBrk="0" fontAlgn="base" hangingPunct="0">
        <a:spcBef>
          <a:spcPct val="20000"/>
        </a:spcBef>
        <a:spcAft>
          <a:spcPct val="0"/>
        </a:spcAft>
        <a:buFont typeface="Arial" pitchFamily="34" charset="0"/>
        <a:buChar char="»"/>
        <a:defRPr kumimoji="1">
          <a:solidFill>
            <a:srgbClr val="5F6062"/>
          </a:solidFill>
          <a:latin typeface="+mn-lt"/>
          <a:ea typeface="+mn-ea"/>
          <a:cs typeface="+mn-cs"/>
          <a:sym typeface="MS PGothic" pitchFamily="34" charset="-128"/>
        </a:defRPr>
      </a:lvl5pPr>
      <a:lvl6pPr marL="2513897" indent="-228536" algn="l" defTabSz="0" rtl="0" eaLnBrk="0" fontAlgn="base" hangingPunct="0">
        <a:spcBef>
          <a:spcPct val="20000"/>
        </a:spcBef>
        <a:spcAft>
          <a:spcPct val="0"/>
        </a:spcAft>
        <a:buFont typeface="Arial" charset="0"/>
        <a:buChar char="»"/>
        <a:defRPr kumimoji="1">
          <a:solidFill>
            <a:srgbClr val="5F6062"/>
          </a:solidFill>
          <a:latin typeface="+mn-lt"/>
          <a:ea typeface="+mn-ea"/>
          <a:cs typeface="+mn-cs"/>
          <a:sym typeface="MS PGothic" charset="0"/>
        </a:defRPr>
      </a:lvl6pPr>
      <a:lvl7pPr marL="2970970" indent="-228536" algn="l" defTabSz="0" rtl="0" eaLnBrk="0" fontAlgn="base" hangingPunct="0">
        <a:spcBef>
          <a:spcPct val="20000"/>
        </a:spcBef>
        <a:spcAft>
          <a:spcPct val="0"/>
        </a:spcAft>
        <a:buFont typeface="Arial" charset="0"/>
        <a:buChar char="»"/>
        <a:defRPr kumimoji="1">
          <a:solidFill>
            <a:srgbClr val="5F6062"/>
          </a:solidFill>
          <a:latin typeface="+mn-lt"/>
          <a:ea typeface="+mn-ea"/>
          <a:cs typeface="+mn-cs"/>
          <a:sym typeface="MS PGothic" charset="0"/>
        </a:defRPr>
      </a:lvl7pPr>
      <a:lvl8pPr marL="3428043" indent="-228536" algn="l" defTabSz="0" rtl="0" eaLnBrk="0" fontAlgn="base" hangingPunct="0">
        <a:spcBef>
          <a:spcPct val="20000"/>
        </a:spcBef>
        <a:spcAft>
          <a:spcPct val="0"/>
        </a:spcAft>
        <a:buFont typeface="Arial" charset="0"/>
        <a:buChar char="»"/>
        <a:defRPr kumimoji="1">
          <a:solidFill>
            <a:srgbClr val="5F6062"/>
          </a:solidFill>
          <a:latin typeface="+mn-lt"/>
          <a:ea typeface="+mn-ea"/>
          <a:cs typeface="+mn-cs"/>
          <a:sym typeface="MS PGothic" charset="0"/>
        </a:defRPr>
      </a:lvl8pPr>
      <a:lvl9pPr marL="3885115" indent="-228536" algn="l" defTabSz="0" rtl="0" eaLnBrk="0" fontAlgn="base" hangingPunct="0">
        <a:spcBef>
          <a:spcPct val="20000"/>
        </a:spcBef>
        <a:spcAft>
          <a:spcPct val="0"/>
        </a:spcAft>
        <a:buFont typeface="Arial" charset="0"/>
        <a:buChar char="»"/>
        <a:defRPr kumimoji="1">
          <a:solidFill>
            <a:srgbClr val="5F6062"/>
          </a:solidFill>
          <a:latin typeface="+mn-lt"/>
          <a:ea typeface="+mn-ea"/>
          <a:cs typeface="+mn-cs"/>
          <a:sym typeface="MS PGothic" charset="0"/>
        </a:defRPr>
      </a:lvl9pPr>
    </p:bodyStyle>
    <p:otherStyle>
      <a:defPPr>
        <a:defRPr lang="zh-CN"/>
      </a:defPPr>
      <a:lvl1pPr marL="0" algn="l" defTabSz="457073" rtl="0" eaLnBrk="1" latinLnBrk="0" hangingPunct="1">
        <a:defRPr sz="1800" kern="1200">
          <a:solidFill>
            <a:schemeClr val="tx1"/>
          </a:solidFill>
          <a:latin typeface="+mn-lt"/>
          <a:ea typeface="+mn-ea"/>
          <a:cs typeface="+mn-cs"/>
        </a:defRPr>
      </a:lvl1pPr>
      <a:lvl2pPr marL="457073" algn="l" defTabSz="457073" rtl="0" eaLnBrk="1" latinLnBrk="0" hangingPunct="1">
        <a:defRPr sz="1800" kern="1200">
          <a:solidFill>
            <a:schemeClr val="tx1"/>
          </a:solidFill>
          <a:latin typeface="+mn-lt"/>
          <a:ea typeface="+mn-ea"/>
          <a:cs typeface="+mn-cs"/>
        </a:defRPr>
      </a:lvl2pPr>
      <a:lvl3pPr marL="914145" algn="l" defTabSz="457073" rtl="0" eaLnBrk="1" latinLnBrk="0" hangingPunct="1">
        <a:defRPr sz="1800" kern="1200">
          <a:solidFill>
            <a:schemeClr val="tx1"/>
          </a:solidFill>
          <a:latin typeface="+mn-lt"/>
          <a:ea typeface="+mn-ea"/>
          <a:cs typeface="+mn-cs"/>
        </a:defRPr>
      </a:lvl3pPr>
      <a:lvl4pPr marL="1371218" algn="l" defTabSz="457073" rtl="0" eaLnBrk="1" latinLnBrk="0" hangingPunct="1">
        <a:defRPr sz="1800" kern="1200">
          <a:solidFill>
            <a:schemeClr val="tx1"/>
          </a:solidFill>
          <a:latin typeface="+mn-lt"/>
          <a:ea typeface="+mn-ea"/>
          <a:cs typeface="+mn-cs"/>
        </a:defRPr>
      </a:lvl4pPr>
      <a:lvl5pPr marL="1828289" algn="l" defTabSz="457073" rtl="0" eaLnBrk="1" latinLnBrk="0" hangingPunct="1">
        <a:defRPr sz="1800" kern="1200">
          <a:solidFill>
            <a:schemeClr val="tx1"/>
          </a:solidFill>
          <a:latin typeface="+mn-lt"/>
          <a:ea typeface="+mn-ea"/>
          <a:cs typeface="+mn-cs"/>
        </a:defRPr>
      </a:lvl5pPr>
      <a:lvl6pPr marL="2285361" algn="l" defTabSz="457073" rtl="0" eaLnBrk="1" latinLnBrk="0" hangingPunct="1">
        <a:defRPr sz="1800" kern="1200">
          <a:solidFill>
            <a:schemeClr val="tx1"/>
          </a:solidFill>
          <a:latin typeface="+mn-lt"/>
          <a:ea typeface="+mn-ea"/>
          <a:cs typeface="+mn-cs"/>
        </a:defRPr>
      </a:lvl6pPr>
      <a:lvl7pPr marL="2742434" algn="l" defTabSz="457073" rtl="0" eaLnBrk="1" latinLnBrk="0" hangingPunct="1">
        <a:defRPr sz="1800" kern="1200">
          <a:solidFill>
            <a:schemeClr val="tx1"/>
          </a:solidFill>
          <a:latin typeface="+mn-lt"/>
          <a:ea typeface="+mn-ea"/>
          <a:cs typeface="+mn-cs"/>
        </a:defRPr>
      </a:lvl7pPr>
      <a:lvl8pPr marL="3199506" algn="l" defTabSz="457073" rtl="0" eaLnBrk="1" latinLnBrk="0" hangingPunct="1">
        <a:defRPr sz="1800" kern="1200">
          <a:solidFill>
            <a:schemeClr val="tx1"/>
          </a:solidFill>
          <a:latin typeface="+mn-lt"/>
          <a:ea typeface="+mn-ea"/>
          <a:cs typeface="+mn-cs"/>
        </a:defRPr>
      </a:lvl8pPr>
      <a:lvl9pPr marL="3656579" algn="l" defTabSz="45707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11" name="直接连接符 1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12" name="Picture 3"/>
          <p:cNvPicPr>
            <a:picLocks noChangeAspect="1" noChangeArrowheads="1"/>
          </p:cNvPicPr>
          <p:nvPr userDrawn="1"/>
        </p:nvPicPr>
        <p:blipFill>
          <a:blip r:embed="rId10" cstate="print"/>
          <a:srcRect/>
          <a:stretch>
            <a:fillRect/>
          </a:stretch>
        </p:blipFill>
        <p:spPr bwMode="auto">
          <a:xfrm>
            <a:off x="7884368" y="5733256"/>
            <a:ext cx="1028700" cy="1000125"/>
          </a:xfrm>
          <a:prstGeom prst="rect">
            <a:avLst/>
          </a:prstGeom>
          <a:noFill/>
          <a:ln w="9525">
            <a:noFill/>
            <a:miter lim="800000"/>
            <a:headEnd/>
            <a:tailEnd/>
          </a:ln>
        </p:spPr>
      </p:pic>
      <p:cxnSp>
        <p:nvCxnSpPr>
          <p:cNvPr id="4" name="直接连接符 3"/>
          <p:cNvCxnSpPr/>
          <p:nvPr userDrawn="1"/>
        </p:nvCxnSpPr>
        <p:spPr>
          <a:xfrm>
            <a:off x="0" y="908720"/>
            <a:ext cx="5724128"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文本占位符 8"/>
          <p:cNvSpPr txBox="1">
            <a:spLocks/>
          </p:cNvSpPr>
          <p:nvPr userDrawn="1"/>
        </p:nvSpPr>
        <p:spPr>
          <a:xfrm>
            <a:off x="0" y="0"/>
            <a:ext cx="3672408" cy="620688"/>
          </a:xfrm>
          <a:prstGeom prst="rect">
            <a:avLst/>
          </a:prstGeom>
        </p:spPr>
        <p:txBody>
          <a:bodyPr anchor="ctr" anchorCtr="0"/>
          <a:lstStyle>
            <a:lvl1pPr>
              <a:buFontTx/>
              <a:buNone/>
              <a:defRPr sz="2800">
                <a:solidFill>
                  <a:sysClr val="windowText" lastClr="000000"/>
                </a:solidFill>
                <a:latin typeface="微软雅黑" pitchFamily="34" charset="-122"/>
                <a:ea typeface="微软雅黑" pitchFamily="34" charset="-122"/>
              </a:defRPr>
            </a:lvl1pPr>
          </a:lstStyle>
          <a:p>
            <a:pPr marL="342900" indent="-342900">
              <a:spcBef>
                <a:spcPct val="20000"/>
              </a:spcBef>
              <a:defRPr/>
            </a:pPr>
            <a:endParaRPr lang="zh-CN" altLang="en-US" dirty="0"/>
          </a:p>
        </p:txBody>
      </p:sp>
    </p:spTree>
    <p:extLst>
      <p:ext uri="{BB962C8B-B14F-4D97-AF65-F5344CB8AC3E}">
        <p14:creationId xmlns:p14="http://schemas.microsoft.com/office/powerpoint/2010/main" val="97556336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11" name="直接连接符 10"/>
          <p:cNvCxnSpPr/>
          <p:nvPr/>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12" name="Picture 3"/>
          <p:cNvPicPr>
            <a:picLocks noChangeAspect="1" noChangeArrowheads="1"/>
          </p:cNvPicPr>
          <p:nvPr/>
        </p:nvPicPr>
        <p:blipFill>
          <a:blip r:embed="rId12" cstate="print"/>
          <a:srcRect/>
          <a:stretch>
            <a:fillRect/>
          </a:stretch>
        </p:blipFill>
        <p:spPr bwMode="auto">
          <a:xfrm>
            <a:off x="7884368" y="5733256"/>
            <a:ext cx="1028700" cy="1000125"/>
          </a:xfrm>
          <a:prstGeom prst="rect">
            <a:avLst/>
          </a:prstGeom>
          <a:noFill/>
          <a:ln w="9525">
            <a:noFill/>
            <a:miter lim="800000"/>
            <a:headEnd/>
            <a:tailEnd/>
          </a:ln>
        </p:spPr>
      </p:pic>
    </p:spTree>
    <p:extLst>
      <p:ext uri="{BB962C8B-B14F-4D97-AF65-F5344CB8AC3E}">
        <p14:creationId xmlns:p14="http://schemas.microsoft.com/office/powerpoint/2010/main" val="2099503347"/>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11" name="直接连接符 10"/>
          <p:cNvCxnSpPr/>
          <p:nvPr userDrawn="1"/>
        </p:nvCxnSpPr>
        <p:spPr>
          <a:xfrm>
            <a:off x="0" y="6381328"/>
            <a:ext cx="7884368" cy="0"/>
          </a:xfrm>
          <a:prstGeom prst="line">
            <a:avLst/>
          </a:prstGeom>
          <a:ln w="19050">
            <a:solidFill>
              <a:schemeClr val="bg1">
                <a:lumMod val="75000"/>
              </a:schemeClr>
            </a:solidFill>
            <a:prstDash val="sysDot"/>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cxnSp>
      <p:pic>
        <p:nvPicPr>
          <p:cNvPr id="12" name="Picture 3"/>
          <p:cNvPicPr>
            <a:picLocks noChangeAspect="1" noChangeArrowheads="1"/>
          </p:cNvPicPr>
          <p:nvPr userDrawn="1"/>
        </p:nvPicPr>
        <p:blipFill>
          <a:blip r:embed="rId10" cstate="print"/>
          <a:srcRect/>
          <a:stretch>
            <a:fillRect/>
          </a:stretch>
        </p:blipFill>
        <p:spPr bwMode="auto">
          <a:xfrm>
            <a:off x="7884368" y="5733256"/>
            <a:ext cx="1028700" cy="1000125"/>
          </a:xfrm>
          <a:prstGeom prst="rect">
            <a:avLst/>
          </a:prstGeom>
          <a:noFill/>
          <a:ln w="9525">
            <a:noFill/>
            <a:miter lim="800000"/>
            <a:headEnd/>
            <a:tailEnd/>
          </a:ln>
        </p:spPr>
      </p:pic>
    </p:spTree>
    <p:extLst>
      <p:ext uri="{BB962C8B-B14F-4D97-AF65-F5344CB8AC3E}">
        <p14:creationId xmlns:p14="http://schemas.microsoft.com/office/powerpoint/2010/main" val="1507566932"/>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notesSlide" Target="../notesSlides/notesSlide8.xml"/><Relationship Id="rId4"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8" Type="http://schemas.openxmlformats.org/officeDocument/2006/relationships/tags" Target="../tags/tag18.xml"/><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notesSlide" Target="../notesSlides/notesSlide9.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slideLayout" Target="../slideLayouts/slideLayout24.xml"/><Relationship Id="rId5" Type="http://schemas.openxmlformats.org/officeDocument/2006/relationships/tags" Target="../tags/tag15.xml"/><Relationship Id="rId10" Type="http://schemas.openxmlformats.org/officeDocument/2006/relationships/tags" Target="../tags/tag20.xml"/><Relationship Id="rId4" Type="http://schemas.openxmlformats.org/officeDocument/2006/relationships/tags" Target="../tags/tag14.xml"/><Relationship Id="rId9" Type="http://schemas.openxmlformats.org/officeDocument/2006/relationships/tags" Target="../tags/tag19.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8" Type="http://schemas.openxmlformats.org/officeDocument/2006/relationships/tags" Target="../tags/tag28.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notesSlide" Target="../notesSlides/notesSlide18.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slideLayout" Target="../slideLayouts/slideLayout24.xml"/><Relationship Id="rId5" Type="http://schemas.openxmlformats.org/officeDocument/2006/relationships/tags" Target="../tags/tag25.xml"/><Relationship Id="rId10" Type="http://schemas.openxmlformats.org/officeDocument/2006/relationships/tags" Target="../tags/tag30.xml"/><Relationship Id="rId4" Type="http://schemas.openxmlformats.org/officeDocument/2006/relationships/tags" Target="../tags/tag24.xml"/><Relationship Id="rId9" Type="http://schemas.openxmlformats.org/officeDocument/2006/relationships/tags" Target="../tags/tag29.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tags" Target="../tags/tag38.xml"/><Relationship Id="rId3" Type="http://schemas.openxmlformats.org/officeDocument/2006/relationships/tags" Target="../tags/tag33.xml"/><Relationship Id="rId7" Type="http://schemas.openxmlformats.org/officeDocument/2006/relationships/tags" Target="../tags/tag37.xml"/><Relationship Id="rId12" Type="http://schemas.openxmlformats.org/officeDocument/2006/relationships/notesSlide" Target="../notesSlides/notesSlide24.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slideLayout" Target="../slideLayouts/slideLayout24.xml"/><Relationship Id="rId5" Type="http://schemas.openxmlformats.org/officeDocument/2006/relationships/tags" Target="../tags/tag35.xml"/><Relationship Id="rId10" Type="http://schemas.openxmlformats.org/officeDocument/2006/relationships/tags" Target="../tags/tag40.xml"/><Relationship Id="rId4" Type="http://schemas.openxmlformats.org/officeDocument/2006/relationships/tags" Target="../tags/tag34.xml"/><Relationship Id="rId9" Type="http://schemas.openxmlformats.org/officeDocument/2006/relationships/tags" Target="../tags/tag39.xml"/></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tags" Target="../tags/tag43.xml"/><Relationship Id="rId7" Type="http://schemas.openxmlformats.org/officeDocument/2006/relationships/image" Target="../media/image50.png"/><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slideLayout" Target="../slideLayouts/slideLayout7.xml"/><Relationship Id="rId5" Type="http://schemas.openxmlformats.org/officeDocument/2006/relationships/tags" Target="../tags/tag45.xml"/><Relationship Id="rId4" Type="http://schemas.openxmlformats.org/officeDocument/2006/relationships/tags" Target="../tags/tag44.xml"/></Relationships>
</file>

<file path=ppt/slides/_rels/slide3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notesSlide" Target="../notesSlides/notesSlide3.xml"/><Relationship Id="rId4"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5" Type="http://schemas.openxmlformats.org/officeDocument/2006/relationships/notesSlide" Target="../notesSlides/notesSlide25.xml"/><Relationship Id="rId4"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43.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tags" Target="../tags/tag61.xml"/><Relationship Id="rId18" Type="http://schemas.openxmlformats.org/officeDocument/2006/relationships/slideLayout" Target="../slideLayouts/slideLayout54.xml"/><Relationship Id="rId3" Type="http://schemas.openxmlformats.org/officeDocument/2006/relationships/tags" Target="../tags/tag51.xml"/><Relationship Id="rId7" Type="http://schemas.openxmlformats.org/officeDocument/2006/relationships/tags" Target="../tags/tag55.xml"/><Relationship Id="rId12" Type="http://schemas.openxmlformats.org/officeDocument/2006/relationships/tags" Target="../tags/tag60.xml"/><Relationship Id="rId17" Type="http://schemas.openxmlformats.org/officeDocument/2006/relationships/tags" Target="../tags/tag65.xml"/><Relationship Id="rId2" Type="http://schemas.openxmlformats.org/officeDocument/2006/relationships/tags" Target="../tags/tag50.xml"/><Relationship Id="rId16" Type="http://schemas.openxmlformats.org/officeDocument/2006/relationships/tags" Target="../tags/tag64.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5" Type="http://schemas.openxmlformats.org/officeDocument/2006/relationships/tags" Target="../tags/tag53.xml"/><Relationship Id="rId15" Type="http://schemas.openxmlformats.org/officeDocument/2006/relationships/tags" Target="../tags/tag63.xml"/><Relationship Id="rId10" Type="http://schemas.openxmlformats.org/officeDocument/2006/relationships/tags" Target="../tags/tag58.xml"/><Relationship Id="rId19" Type="http://schemas.openxmlformats.org/officeDocument/2006/relationships/notesSlide" Target="../notesSlides/notesSlide26.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s>
</file>

<file path=ppt/slides/_rels/slide4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image" Target="../media/image62.pn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slideLayout" Target="../slideLayouts/slideLayout7.xml"/><Relationship Id="rId5" Type="http://schemas.openxmlformats.org/officeDocument/2006/relationships/tags" Target="../tags/tag70.xml"/><Relationship Id="rId4" Type="http://schemas.openxmlformats.org/officeDocument/2006/relationships/tags" Target="../tags/tag69.xml"/></Relationships>
</file>

<file path=ppt/slides/_rels/slide4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4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eic.gdou.edu.cn/wj_tail.asp?ArticleID=2170" TargetMode="External"/><Relationship Id="rId2" Type="http://schemas.openxmlformats.org/officeDocument/2006/relationships/hyperlink" Target="http://eic.gdou.edu.cn/wj_tail.asp?ArticleID=2165" TargetMode="External"/><Relationship Id="rId1" Type="http://schemas.openxmlformats.org/officeDocument/2006/relationships/slideLayout" Target="../slideLayouts/slideLayout9.xml"/><Relationship Id="rId4" Type="http://schemas.openxmlformats.org/officeDocument/2006/relationships/hyperlink" Target="mailto:290796338@qq.com"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5" Type="http://schemas.openxmlformats.org/officeDocument/2006/relationships/notesSlide" Target="../notesSlides/notesSlide28.xml"/><Relationship Id="rId4"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5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notesSlide" Target="../notesSlides/notesSlide4.xml"/><Relationship Id="rId4"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5" Type="http://schemas.openxmlformats.org/officeDocument/2006/relationships/notesSlide" Target="../notesSlides/notesSlide29.xml"/><Relationship Id="rId4"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bb.gdou.edu.cn/"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7384"/>
            <a:ext cx="9144000" cy="1771528"/>
          </a:xfrm>
          <a:prstGeom prst="rect">
            <a:avLst/>
          </a:prstGeom>
          <a:solidFill>
            <a:schemeClr val="accent6">
              <a:lumMod val="7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700"/>
              </a:spcBef>
            </a:pPr>
            <a:endParaRPr kumimoji="1" lang="zh-CN" altLang="en-US" sz="800" dirty="0">
              <a:solidFill>
                <a:prstClr val="black">
                  <a:lumMod val="85000"/>
                  <a:lumOff val="15000"/>
                </a:prstClr>
              </a:solidFill>
            </a:endParaRPr>
          </a:p>
        </p:txBody>
      </p:sp>
      <p:sp>
        <p:nvSpPr>
          <p:cNvPr id="18" name="灯片编号占位符 17"/>
          <p:cNvSpPr>
            <a:spLocks noGrp="1"/>
          </p:cNvSpPr>
          <p:nvPr>
            <p:ph type="sldNum" sz="quarter" idx="10"/>
          </p:nvPr>
        </p:nvSpPr>
        <p:spPr/>
        <p:txBody>
          <a:bodyPr/>
          <a:lstStyle/>
          <a:p>
            <a:fld id="{373320A8-280C-4324-94AB-DFDFA546C283}" type="slidenum">
              <a:rPr lang="zh-CN" altLang="en-US" smtClean="0">
                <a:solidFill>
                  <a:prstClr val="black">
                    <a:tint val="75000"/>
                  </a:prstClr>
                </a:solidFill>
              </a:rPr>
              <a:pPr/>
              <a:t>1</a:t>
            </a:fld>
            <a:endParaRPr lang="zh-CN" altLang="en-US" dirty="0">
              <a:solidFill>
                <a:prstClr val="black">
                  <a:tint val="75000"/>
                </a:prstClr>
              </a:solidFill>
            </a:endParaRPr>
          </a:p>
        </p:txBody>
      </p:sp>
      <p:grpSp>
        <p:nvGrpSpPr>
          <p:cNvPr id="2" name="组合 1"/>
          <p:cNvGrpSpPr/>
          <p:nvPr/>
        </p:nvGrpSpPr>
        <p:grpSpPr>
          <a:xfrm>
            <a:off x="35188" y="476672"/>
            <a:ext cx="9145324" cy="1374807"/>
            <a:chOff x="558081" y="-471474"/>
            <a:chExt cx="4924228" cy="2542378"/>
          </a:xfrm>
        </p:grpSpPr>
        <p:sp>
          <p:nvSpPr>
            <p:cNvPr id="11" name="TextBox 10"/>
            <p:cNvSpPr txBox="1"/>
            <p:nvPr/>
          </p:nvSpPr>
          <p:spPr>
            <a:xfrm>
              <a:off x="657773" y="-471474"/>
              <a:ext cx="4824536" cy="1309066"/>
            </a:xfrm>
            <a:prstGeom prst="rect">
              <a:avLst/>
            </a:prstGeom>
            <a:noFill/>
          </p:spPr>
          <p:txBody>
            <a:bodyPr wrap="square" rtlCol="0">
              <a:spAutoFit/>
            </a:bodyPr>
            <a:lstStyle/>
            <a:p>
              <a:r>
                <a:rPr lang="en-US" altLang="zh-CN" sz="4000" b="1" dirty="0">
                  <a:solidFill>
                    <a:prstClr val="white">
                      <a:lumMod val="95000"/>
                    </a:prstClr>
                  </a:solidFill>
                  <a:latin typeface="微软雅黑" pitchFamily="34" charset="-122"/>
                  <a:ea typeface="微软雅黑" pitchFamily="34" charset="-122"/>
                </a:rPr>
                <a:t>Blackboard</a:t>
              </a:r>
              <a:r>
                <a:rPr lang="zh-CN" altLang="en-US" sz="4000" b="1" dirty="0">
                  <a:solidFill>
                    <a:prstClr val="white">
                      <a:lumMod val="95000"/>
                    </a:prstClr>
                  </a:solidFill>
                  <a:latin typeface="微软雅黑" pitchFamily="34" charset="-122"/>
                  <a:ea typeface="微软雅黑" pitchFamily="34" charset="-122"/>
                </a:rPr>
                <a:t>教学管理平台应用培训</a:t>
              </a:r>
            </a:p>
          </p:txBody>
        </p:sp>
        <p:sp>
          <p:nvSpPr>
            <p:cNvPr id="12" name="TextBox 11"/>
            <p:cNvSpPr txBox="1"/>
            <p:nvPr/>
          </p:nvSpPr>
          <p:spPr>
            <a:xfrm>
              <a:off x="558081" y="1501744"/>
              <a:ext cx="4752528" cy="569160"/>
            </a:xfrm>
            <a:prstGeom prst="rect">
              <a:avLst/>
            </a:prstGeom>
            <a:noFill/>
          </p:spPr>
          <p:txBody>
            <a:bodyPr wrap="square" rtlCol="0">
              <a:spAutoFit/>
            </a:bodyPr>
            <a:lstStyle/>
            <a:p>
              <a:endParaRPr lang="zh-CN" altLang="en-US" sz="1400" b="1" dirty="0">
                <a:solidFill>
                  <a:srgbClr val="0D0D0D"/>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20018" y="5860006"/>
            <a:ext cx="9144000" cy="998978"/>
          </a:xfrm>
          <a:prstGeom prst="rect">
            <a:avLst/>
          </a:prstGeom>
          <a:solidFill>
            <a:schemeClr val="accent3">
              <a:lumMod val="20000"/>
              <a:lumOff val="8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700"/>
              </a:spcBef>
            </a:pPr>
            <a:endParaRPr kumimoji="1" lang="zh-CN" altLang="en-US" sz="800" dirty="0">
              <a:solidFill>
                <a:prstClr val="black">
                  <a:lumMod val="85000"/>
                  <a:lumOff val="15000"/>
                </a:prstClr>
              </a:solidFill>
            </a:endParaRPr>
          </a:p>
        </p:txBody>
      </p:sp>
    </p:spTree>
    <p:extLst>
      <p:ext uri="{BB962C8B-B14F-4D97-AF65-F5344CB8AC3E}">
        <p14:creationId xmlns:p14="http://schemas.microsoft.com/office/powerpoint/2010/main" val="23969716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2"/>
          <p:cNvSpPr>
            <a:spLocks noGrp="1" noChangeArrowheads="1"/>
          </p:cNvSpPr>
          <p:nvPr>
            <p:ph type="title" idx="4294967295"/>
          </p:nvPr>
        </p:nvSpPr>
        <p:spPr>
          <a:xfrm>
            <a:off x="251520" y="692696"/>
            <a:ext cx="8534400" cy="792088"/>
          </a:xfrm>
        </p:spPr>
        <p:txBody>
          <a:bodyPr>
            <a:noAutofit/>
          </a:bodyPr>
          <a:lstStyle/>
          <a:p>
            <a:pPr algn="l" eaLnBrk="1" hangingPunct="1"/>
            <a:r>
              <a:rPr lang="zh-CN" altLang="en-US" sz="2000" dirty="0">
                <a:latin typeface="微软雅黑" pitchFamily="34" charset="-122"/>
                <a:ea typeface="微软雅黑" pitchFamily="34" charset="-122"/>
              </a:rPr>
              <a:t>首次登录平台</a:t>
            </a:r>
            <a:br>
              <a:rPr lang="en-US" altLang="zh-CN" sz="2000" dirty="0">
                <a:latin typeface="微软雅黑" pitchFamily="34" charset="-122"/>
                <a:ea typeface="微软雅黑" pitchFamily="34" charset="-122"/>
              </a:rPr>
            </a:br>
            <a:r>
              <a:rPr lang="zh-CN" altLang="en-US" sz="2000" dirty="0">
                <a:latin typeface="微软雅黑" pitchFamily="34" charset="-122"/>
                <a:ea typeface="微软雅黑" pitchFamily="34" charset="-122"/>
              </a:rPr>
              <a:t>需要修改您的密码和其他个人信息</a:t>
            </a:r>
          </a:p>
        </p:txBody>
      </p:sp>
      <p:sp>
        <p:nvSpPr>
          <p:cNvPr id="26632" name="Line 10"/>
          <p:cNvSpPr>
            <a:spLocks noChangeShapeType="1"/>
          </p:cNvSpPr>
          <p:nvPr/>
        </p:nvSpPr>
        <p:spPr bwMode="auto">
          <a:xfrm>
            <a:off x="3806552" y="3962400"/>
            <a:ext cx="0" cy="0"/>
          </a:xfrm>
          <a:prstGeom prst="line">
            <a:avLst/>
          </a:prstGeom>
          <a:noFill/>
          <a:ln w="9525">
            <a:solidFill>
              <a:schemeClr val="tx1"/>
            </a:solidFill>
            <a:round/>
            <a:headEnd/>
            <a:tailEnd/>
          </a:ln>
        </p:spPr>
        <p:txBody>
          <a:bodyPr/>
          <a:lstStyle/>
          <a:p>
            <a:endParaRPr lang="zh-CN" altLang="en-US">
              <a:solidFill>
                <a:prstClr val="black"/>
              </a:solidFill>
            </a:endParaRPr>
          </a:p>
        </p:txBody>
      </p:sp>
      <p:sp>
        <p:nvSpPr>
          <p:cNvPr id="12" name="矩形 11"/>
          <p:cNvSpPr/>
          <p:nvPr/>
        </p:nvSpPr>
        <p:spPr>
          <a:xfrm>
            <a:off x="7596336" y="116632"/>
            <a:ext cx="1415772" cy="461665"/>
          </a:xfrm>
          <a:prstGeom prst="rect">
            <a:avLst/>
          </a:prstGeom>
        </p:spPr>
        <p:txBody>
          <a:bodyPr wrap="none">
            <a:spAutoFit/>
          </a:bodyPr>
          <a:lstStyle/>
          <a:p>
            <a:r>
              <a:rPr lang="zh-CN" altLang="en-US" sz="2400"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基本操作</a:t>
            </a:r>
            <a:endParaRPr lang="zh-CN" altLang="en-US" sz="2400" dirty="0">
              <a:solidFill>
                <a:prstClr val="black"/>
              </a:solidFill>
              <a:effectLst>
                <a:outerShdw blurRad="38100" dist="38100" dir="2700000" algn="tl">
                  <a:srgbClr val="000000">
                    <a:alpha val="43137"/>
                  </a:srgbClr>
                </a:outerShdw>
              </a:effectLst>
            </a:endParaRPr>
          </a:p>
        </p:txBody>
      </p:sp>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28367"/>
          <a:stretch/>
        </p:blipFill>
        <p:spPr bwMode="auto">
          <a:xfrm>
            <a:off x="323529" y="2225264"/>
            <a:ext cx="2504078" cy="3133725"/>
          </a:xfrm>
          <a:prstGeom prst="rect">
            <a:avLst/>
          </a:prstGeom>
          <a:noFill/>
          <a:ln w="9525">
            <a:solidFill>
              <a:schemeClr val="accent5"/>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3113" y="2254558"/>
            <a:ext cx="3381375" cy="3067050"/>
          </a:xfrm>
          <a:prstGeom prst="rect">
            <a:avLst/>
          </a:prstGeom>
          <a:ln w="9525">
            <a:solidFill>
              <a:schemeClr val="accent5"/>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9872" y="1752947"/>
            <a:ext cx="1676400" cy="4124325"/>
          </a:xfrm>
          <a:prstGeom prst="rect">
            <a:avLst/>
          </a:prstGeom>
          <a:ln w="9525">
            <a:solidFill>
              <a:schemeClr val="accent5"/>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cxnSp>
        <p:nvCxnSpPr>
          <p:cNvPr id="15" name="直接箭头连接符 14"/>
          <p:cNvCxnSpPr/>
          <p:nvPr/>
        </p:nvCxnSpPr>
        <p:spPr>
          <a:xfrm>
            <a:off x="5004048" y="2945344"/>
            <a:ext cx="864096" cy="1800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1187624" y="2945344"/>
            <a:ext cx="2304256" cy="180020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20884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1871663" y="2249488"/>
            <a:ext cx="5457825"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2"/>
            </p:custDataLst>
          </p:nvPr>
        </p:nvCxnSpPr>
        <p:spPr>
          <a:xfrm>
            <a:off x="1871663" y="4179888"/>
            <a:ext cx="5457825"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文本框 8"/>
          <p:cNvSpPr txBox="1">
            <a:spLocks noChangeArrowheads="1"/>
          </p:cNvSpPr>
          <p:nvPr>
            <p:custDataLst>
              <p:tags r:id="rId3"/>
            </p:custDataLst>
          </p:nvPr>
        </p:nvSpPr>
        <p:spPr bwMode="auto">
          <a:xfrm>
            <a:off x="3491880" y="2249488"/>
            <a:ext cx="343852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4800" b="1" dirty="0">
                <a:solidFill>
                  <a:prstClr val="black"/>
                </a:solidFill>
                <a:latin typeface="微软雅黑" panose="020B0503020204020204" pitchFamily="34" charset="-122"/>
                <a:ea typeface="微软雅黑" panose="020B0503020204020204" pitchFamily="34" charset="-122"/>
              </a:rPr>
              <a:t>课程建设</a:t>
            </a:r>
          </a:p>
        </p:txBody>
      </p:sp>
    </p:spTree>
    <p:extLst>
      <p:ext uri="{BB962C8B-B14F-4D97-AF65-F5344CB8AC3E}">
        <p14:creationId xmlns:p14="http://schemas.microsoft.com/office/powerpoint/2010/main" val="1088895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1"/>
          <p:cNvSpPr/>
          <p:nvPr>
            <p:custDataLst>
              <p:tags r:id="rId1"/>
            </p:custDataLst>
          </p:nvPr>
        </p:nvSpPr>
        <p:spPr>
          <a:xfrm rot="21439215">
            <a:off x="2106613" y="3986515"/>
            <a:ext cx="1028700" cy="1041400"/>
          </a:xfrm>
          <a:prstGeom prst="roundRect">
            <a:avLst>
              <a:gd name="adj" fmla="val 18567"/>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4800" dirty="0">
                <a:solidFill>
                  <a:srgbClr val="FFFFFF"/>
                </a:solidFill>
              </a:rPr>
              <a:t>1</a:t>
            </a:r>
            <a:endParaRPr lang="zh-CN" altLang="en-US" sz="4800" dirty="0">
              <a:solidFill>
                <a:srgbClr val="FFFFFF"/>
              </a:solidFill>
            </a:endParaRPr>
          </a:p>
        </p:txBody>
      </p:sp>
      <p:cxnSp>
        <p:nvCxnSpPr>
          <p:cNvPr id="7" name="MH_Other_2"/>
          <p:cNvCxnSpPr/>
          <p:nvPr>
            <p:custDataLst>
              <p:tags r:id="rId2"/>
            </p:custDataLst>
          </p:nvPr>
        </p:nvCxnSpPr>
        <p:spPr>
          <a:xfrm>
            <a:off x="3135313" y="4478640"/>
            <a:ext cx="1236662"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8" name="MH_Other_3"/>
          <p:cNvSpPr/>
          <p:nvPr>
            <p:custDataLst>
              <p:tags r:id="rId3"/>
            </p:custDataLst>
          </p:nvPr>
        </p:nvSpPr>
        <p:spPr>
          <a:xfrm rot="21439215">
            <a:off x="2328863" y="2935590"/>
            <a:ext cx="1028700" cy="1041400"/>
          </a:xfrm>
          <a:prstGeom prst="roundRect">
            <a:avLst>
              <a:gd name="adj" fmla="val 18567"/>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4800" dirty="0">
                <a:solidFill>
                  <a:srgbClr val="FFFFFF"/>
                </a:solidFill>
              </a:rPr>
              <a:t>2</a:t>
            </a:r>
            <a:endParaRPr lang="zh-CN" altLang="en-US" sz="4800" dirty="0">
              <a:solidFill>
                <a:srgbClr val="FFFFFF"/>
              </a:solidFill>
            </a:endParaRPr>
          </a:p>
        </p:txBody>
      </p:sp>
      <p:cxnSp>
        <p:nvCxnSpPr>
          <p:cNvPr id="9" name="MH_Other_4"/>
          <p:cNvCxnSpPr/>
          <p:nvPr>
            <p:custDataLst>
              <p:tags r:id="rId4"/>
            </p:custDataLst>
          </p:nvPr>
        </p:nvCxnSpPr>
        <p:spPr>
          <a:xfrm>
            <a:off x="3346450" y="3400728"/>
            <a:ext cx="1236663" cy="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0" name="MH_Other_5"/>
          <p:cNvSpPr/>
          <p:nvPr>
            <p:custDataLst>
              <p:tags r:id="rId5"/>
            </p:custDataLst>
          </p:nvPr>
        </p:nvSpPr>
        <p:spPr>
          <a:xfrm rot="21116664">
            <a:off x="1989138" y="1911653"/>
            <a:ext cx="1027112" cy="1041400"/>
          </a:xfrm>
          <a:prstGeom prst="roundRect">
            <a:avLst>
              <a:gd name="adj" fmla="val 18567"/>
            </a:avLst>
          </a:prstGeom>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5400" dirty="0">
                <a:solidFill>
                  <a:srgbClr val="FFFFFF"/>
                </a:solidFill>
              </a:rPr>
              <a:t>3</a:t>
            </a:r>
            <a:endParaRPr lang="zh-CN" altLang="en-US" sz="5400" dirty="0">
              <a:solidFill>
                <a:srgbClr val="FFFFFF"/>
              </a:solidFill>
            </a:endParaRPr>
          </a:p>
        </p:txBody>
      </p:sp>
      <p:cxnSp>
        <p:nvCxnSpPr>
          <p:cNvPr id="11" name="MH_Other_6"/>
          <p:cNvCxnSpPr/>
          <p:nvPr>
            <p:custDataLst>
              <p:tags r:id="rId6"/>
            </p:custDataLst>
          </p:nvPr>
        </p:nvCxnSpPr>
        <p:spPr>
          <a:xfrm>
            <a:off x="2992438" y="2310115"/>
            <a:ext cx="1236662"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2" name="MH_Other_7"/>
          <p:cNvSpPr/>
          <p:nvPr>
            <p:custDataLst>
              <p:tags r:id="rId7"/>
            </p:custDataLst>
          </p:nvPr>
        </p:nvSpPr>
        <p:spPr>
          <a:xfrm>
            <a:off x="928688" y="2365678"/>
            <a:ext cx="1306512" cy="2687637"/>
          </a:xfrm>
          <a:custGeom>
            <a:avLst/>
            <a:gdLst>
              <a:gd name="connsiteX0" fmla="*/ 293746 w 1306152"/>
              <a:gd name="connsiteY0" fmla="*/ 0 h 2686846"/>
              <a:gd name="connsiteX1" fmla="*/ 585501 w 1306152"/>
              <a:gd name="connsiteY1" fmla="*/ 291755 h 2686846"/>
              <a:gd name="connsiteX2" fmla="*/ 579574 w 1306152"/>
              <a:gd name="connsiteY2" fmla="*/ 350554 h 2686846"/>
              <a:gd name="connsiteX3" fmla="*/ 577096 w 1306152"/>
              <a:gd name="connsiteY3" fmla="*/ 358536 h 2686846"/>
              <a:gd name="connsiteX4" fmla="*/ 935187 w 1306152"/>
              <a:gd name="connsiteY4" fmla="*/ 95888 h 2686846"/>
              <a:gd name="connsiteX5" fmla="*/ 983494 w 1306152"/>
              <a:gd name="connsiteY5" fmla="*/ 103315 h 2686846"/>
              <a:gd name="connsiteX6" fmla="*/ 1065250 w 1306152"/>
              <a:gd name="connsiteY6" fmla="*/ 214780 h 2686846"/>
              <a:gd name="connsiteX7" fmla="*/ 1057823 w 1306152"/>
              <a:gd name="connsiteY7" fmla="*/ 263088 h 2686846"/>
              <a:gd name="connsiteX8" fmla="*/ 613339 w 1306152"/>
              <a:gd name="connsiteY8" fmla="*/ 589102 h 2686846"/>
              <a:gd name="connsiteX9" fmla="*/ 1182197 w 1306152"/>
              <a:gd name="connsiteY9" fmla="*/ 245417 h 2686846"/>
              <a:gd name="connsiteX10" fmla="*/ 1229663 w 1306152"/>
              <a:gd name="connsiteY10" fmla="*/ 257130 h 2686846"/>
              <a:gd name="connsiteX11" fmla="*/ 1301166 w 1306152"/>
              <a:gd name="connsiteY11" fmla="*/ 375480 h 2686846"/>
              <a:gd name="connsiteX12" fmla="*/ 1289454 w 1306152"/>
              <a:gd name="connsiteY12" fmla="*/ 422945 h 2686846"/>
              <a:gd name="connsiteX13" fmla="*/ 520445 w 1306152"/>
              <a:gd name="connsiteY13" fmla="*/ 887555 h 2686846"/>
              <a:gd name="connsiteX14" fmla="*/ 520445 w 1306152"/>
              <a:gd name="connsiteY14" fmla="*/ 1530594 h 2686846"/>
              <a:gd name="connsiteX15" fmla="*/ 517079 w 1306152"/>
              <a:gd name="connsiteY15" fmla="*/ 1547268 h 2686846"/>
              <a:gd name="connsiteX16" fmla="*/ 524388 w 1306152"/>
              <a:gd name="connsiteY16" fmla="*/ 1558620 h 2686846"/>
              <a:gd name="connsiteX17" fmla="*/ 598416 w 1306152"/>
              <a:gd name="connsiteY17" fmla="*/ 1747885 h 2686846"/>
              <a:gd name="connsiteX18" fmla="*/ 602444 w 1306152"/>
              <a:gd name="connsiteY18" fmla="*/ 1749554 h 2686846"/>
              <a:gd name="connsiteX19" fmla="*/ 613843 w 1306152"/>
              <a:gd name="connsiteY19" fmla="*/ 1777073 h 2686846"/>
              <a:gd name="connsiteX20" fmla="*/ 613843 w 1306152"/>
              <a:gd name="connsiteY20" fmla="*/ 2639033 h 2686846"/>
              <a:gd name="connsiteX21" fmla="*/ 574924 w 1306152"/>
              <a:gd name="connsiteY21" fmla="*/ 2677952 h 2686846"/>
              <a:gd name="connsiteX22" fmla="*/ 419251 w 1306152"/>
              <a:gd name="connsiteY22" fmla="*/ 2677952 h 2686846"/>
              <a:gd name="connsiteX23" fmla="*/ 380332 w 1306152"/>
              <a:gd name="connsiteY23" fmla="*/ 2639033 h 2686846"/>
              <a:gd name="connsiteX24" fmla="*/ 380332 w 1306152"/>
              <a:gd name="connsiteY24" fmla="*/ 1815414 h 2686846"/>
              <a:gd name="connsiteX25" fmla="*/ 312333 w 1306152"/>
              <a:gd name="connsiteY25" fmla="*/ 1641561 h 2686846"/>
              <a:gd name="connsiteX26" fmla="*/ 308084 w 1306152"/>
              <a:gd name="connsiteY26" fmla="*/ 1617337 h 2686846"/>
              <a:gd name="connsiteX27" fmla="*/ 233545 w 1306152"/>
              <a:gd name="connsiteY27" fmla="*/ 1617337 h 2686846"/>
              <a:gd name="connsiteX28" fmla="*/ 233545 w 1306152"/>
              <a:gd name="connsiteY28" fmla="*/ 2648895 h 2686846"/>
              <a:gd name="connsiteX29" fmla="*/ 195594 w 1306152"/>
              <a:gd name="connsiteY29" fmla="*/ 2686846 h 2686846"/>
              <a:gd name="connsiteX30" fmla="*/ 43797 w 1306152"/>
              <a:gd name="connsiteY30" fmla="*/ 2686846 h 2686846"/>
              <a:gd name="connsiteX31" fmla="*/ 5846 w 1306152"/>
              <a:gd name="connsiteY31" fmla="*/ 2648895 h 2686846"/>
              <a:gd name="connsiteX32" fmla="*/ 5846 w 1306152"/>
              <a:gd name="connsiteY32" fmla="*/ 1581840 h 2686846"/>
              <a:gd name="connsiteX33" fmla="*/ 10701 w 1306152"/>
              <a:gd name="connsiteY33" fmla="*/ 1570120 h 2686846"/>
              <a:gd name="connsiteX34" fmla="*/ 6817 w 1306152"/>
              <a:gd name="connsiteY34" fmla="*/ 1564359 h 2686846"/>
              <a:gd name="connsiteX35" fmla="*/ 0 w 1306152"/>
              <a:gd name="connsiteY35" fmla="*/ 1530594 h 2686846"/>
              <a:gd name="connsiteX36" fmla="*/ 0 w 1306152"/>
              <a:gd name="connsiteY36" fmla="*/ 695715 h 2686846"/>
              <a:gd name="connsiteX37" fmla="*/ 86743 w 1306152"/>
              <a:gd name="connsiteY37" fmla="*/ 608972 h 2686846"/>
              <a:gd name="connsiteX38" fmla="*/ 235655 w 1306152"/>
              <a:gd name="connsiteY38" fmla="*/ 608972 h 2686846"/>
              <a:gd name="connsiteX39" fmla="*/ 275415 w 1306152"/>
              <a:gd name="connsiteY39" fmla="*/ 579809 h 2686846"/>
              <a:gd name="connsiteX40" fmla="*/ 180182 w 1306152"/>
              <a:gd name="connsiteY40" fmla="*/ 560583 h 2686846"/>
              <a:gd name="connsiteX41" fmla="*/ 1991 w 1306152"/>
              <a:gd name="connsiteY41" fmla="*/ 291755 h 2686846"/>
              <a:gd name="connsiteX42" fmla="*/ 293746 w 1306152"/>
              <a:gd name="connsiteY42" fmla="*/ 0 h 2686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306152" h="2686846">
                <a:moveTo>
                  <a:pt x="293746" y="0"/>
                </a:moveTo>
                <a:cubicBezTo>
                  <a:pt x="454878" y="0"/>
                  <a:pt x="585501" y="130623"/>
                  <a:pt x="585501" y="291755"/>
                </a:cubicBezTo>
                <a:cubicBezTo>
                  <a:pt x="585501" y="311897"/>
                  <a:pt x="583460" y="331561"/>
                  <a:pt x="579574" y="350554"/>
                </a:cubicBezTo>
                <a:lnTo>
                  <a:pt x="577096" y="358536"/>
                </a:lnTo>
                <a:lnTo>
                  <a:pt x="935187" y="95888"/>
                </a:lnTo>
                <a:cubicBezTo>
                  <a:pt x="950578" y="84599"/>
                  <a:pt x="972206" y="87925"/>
                  <a:pt x="983494" y="103315"/>
                </a:cubicBezTo>
                <a:lnTo>
                  <a:pt x="1065250" y="214780"/>
                </a:lnTo>
                <a:cubicBezTo>
                  <a:pt x="1076539" y="230171"/>
                  <a:pt x="1073213" y="251799"/>
                  <a:pt x="1057823" y="263088"/>
                </a:cubicBezTo>
                <a:lnTo>
                  <a:pt x="613339" y="589102"/>
                </a:lnTo>
                <a:lnTo>
                  <a:pt x="1182197" y="245417"/>
                </a:lnTo>
                <a:cubicBezTo>
                  <a:pt x="1198539" y="235544"/>
                  <a:pt x="1219790" y="240788"/>
                  <a:pt x="1229663" y="257130"/>
                </a:cubicBezTo>
                <a:lnTo>
                  <a:pt x="1301166" y="375480"/>
                </a:lnTo>
                <a:cubicBezTo>
                  <a:pt x="1311039" y="391821"/>
                  <a:pt x="1305795" y="413072"/>
                  <a:pt x="1289454" y="422945"/>
                </a:cubicBezTo>
                <a:lnTo>
                  <a:pt x="520445" y="887555"/>
                </a:lnTo>
                <a:lnTo>
                  <a:pt x="520445" y="1530594"/>
                </a:lnTo>
                <a:lnTo>
                  <a:pt x="517079" y="1547268"/>
                </a:lnTo>
                <a:lnTo>
                  <a:pt x="524388" y="1558620"/>
                </a:lnTo>
                <a:lnTo>
                  <a:pt x="598416" y="1747885"/>
                </a:lnTo>
                <a:lnTo>
                  <a:pt x="602444" y="1749554"/>
                </a:lnTo>
                <a:cubicBezTo>
                  <a:pt x="609487" y="1756597"/>
                  <a:pt x="613843" y="1766326"/>
                  <a:pt x="613843" y="1777073"/>
                </a:cubicBezTo>
                <a:lnTo>
                  <a:pt x="613843" y="2639033"/>
                </a:lnTo>
                <a:cubicBezTo>
                  <a:pt x="613843" y="2660527"/>
                  <a:pt x="596418" y="2677952"/>
                  <a:pt x="574924" y="2677952"/>
                </a:cubicBezTo>
                <a:lnTo>
                  <a:pt x="419251" y="2677952"/>
                </a:lnTo>
                <a:cubicBezTo>
                  <a:pt x="397757" y="2677952"/>
                  <a:pt x="380332" y="2660527"/>
                  <a:pt x="380332" y="2639033"/>
                </a:cubicBezTo>
                <a:lnTo>
                  <a:pt x="380332" y="1815414"/>
                </a:lnTo>
                <a:lnTo>
                  <a:pt x="312333" y="1641561"/>
                </a:lnTo>
                <a:lnTo>
                  <a:pt x="308084" y="1617337"/>
                </a:lnTo>
                <a:lnTo>
                  <a:pt x="233545" y="1617337"/>
                </a:lnTo>
                <a:lnTo>
                  <a:pt x="233545" y="2648895"/>
                </a:lnTo>
                <a:cubicBezTo>
                  <a:pt x="233545" y="2669855"/>
                  <a:pt x="216554" y="2686846"/>
                  <a:pt x="195594" y="2686846"/>
                </a:cubicBezTo>
                <a:lnTo>
                  <a:pt x="43797" y="2686846"/>
                </a:lnTo>
                <a:cubicBezTo>
                  <a:pt x="22837" y="2686846"/>
                  <a:pt x="5846" y="2669855"/>
                  <a:pt x="5846" y="2648895"/>
                </a:cubicBezTo>
                <a:lnTo>
                  <a:pt x="5846" y="1581840"/>
                </a:lnTo>
                <a:lnTo>
                  <a:pt x="10701" y="1570120"/>
                </a:lnTo>
                <a:lnTo>
                  <a:pt x="6817" y="1564359"/>
                </a:lnTo>
                <a:cubicBezTo>
                  <a:pt x="2427" y="1553981"/>
                  <a:pt x="0" y="1542571"/>
                  <a:pt x="0" y="1530594"/>
                </a:cubicBezTo>
                <a:lnTo>
                  <a:pt x="0" y="695715"/>
                </a:lnTo>
                <a:cubicBezTo>
                  <a:pt x="0" y="647808"/>
                  <a:pt x="38836" y="608972"/>
                  <a:pt x="86743" y="608972"/>
                </a:cubicBezTo>
                <a:lnTo>
                  <a:pt x="235655" y="608972"/>
                </a:lnTo>
                <a:lnTo>
                  <a:pt x="275415" y="579809"/>
                </a:lnTo>
                <a:lnTo>
                  <a:pt x="180182" y="560583"/>
                </a:lnTo>
                <a:cubicBezTo>
                  <a:pt x="75466" y="516292"/>
                  <a:pt x="1991" y="412604"/>
                  <a:pt x="1991" y="291755"/>
                </a:cubicBezTo>
                <a:cubicBezTo>
                  <a:pt x="1991" y="130623"/>
                  <a:pt x="132614" y="0"/>
                  <a:pt x="29374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p>
        </p:txBody>
      </p:sp>
      <p:sp>
        <p:nvSpPr>
          <p:cNvPr id="13" name="MH_SubTitle_3"/>
          <p:cNvSpPr txBox="1">
            <a:spLocks/>
          </p:cNvSpPr>
          <p:nvPr>
            <p:custDataLst>
              <p:tags r:id="rId8"/>
            </p:custDataLst>
          </p:nvPr>
        </p:nvSpPr>
        <p:spPr bwMode="auto">
          <a:xfrm>
            <a:off x="4535488" y="4254803"/>
            <a:ext cx="341947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2400" b="1" dirty="0">
                <a:solidFill>
                  <a:schemeClr val="accent3">
                    <a:lumMod val="75000"/>
                  </a:schemeClr>
                </a:solidFill>
                <a:latin typeface="微软雅黑" panose="020B0503020204020204" pitchFamily="34" charset="-122"/>
                <a:ea typeface="微软雅黑" panose="020B0503020204020204" pitchFamily="34" charset="-122"/>
              </a:rPr>
              <a:t>课程定制</a:t>
            </a:r>
            <a:endParaRPr lang="en-US" altLang="zh-CN" sz="2400" b="1" dirty="0">
              <a:solidFill>
                <a:schemeClr val="accent3">
                  <a:lumMod val="75000"/>
                </a:schemeClr>
              </a:solidFill>
              <a:latin typeface="微软雅黑" panose="020B0503020204020204" pitchFamily="34" charset="-122"/>
              <a:ea typeface="微软雅黑" panose="020B0503020204020204" pitchFamily="34" charset="-122"/>
            </a:endParaRPr>
          </a:p>
          <a:p>
            <a:pPr>
              <a:lnSpc>
                <a:spcPct val="130000"/>
              </a:lnSpc>
              <a:defRPr/>
            </a:pPr>
            <a:r>
              <a:rPr lang="zh-CN" altLang="en-US" dirty="0">
                <a:latin typeface="微软雅黑" panose="020B0503020204020204" pitchFamily="34" charset="-122"/>
                <a:ea typeface="微软雅黑" panose="020B0503020204020204" pitchFamily="34" charset="-122"/>
              </a:rPr>
              <a:t>课程样式、课程导航</a:t>
            </a:r>
          </a:p>
        </p:txBody>
      </p:sp>
      <p:sp>
        <p:nvSpPr>
          <p:cNvPr id="15" name="MH_SubTitle_2"/>
          <p:cNvSpPr txBox="1">
            <a:spLocks/>
          </p:cNvSpPr>
          <p:nvPr>
            <p:custDataLst>
              <p:tags r:id="rId9"/>
            </p:custDataLst>
          </p:nvPr>
        </p:nvSpPr>
        <p:spPr bwMode="auto">
          <a:xfrm>
            <a:off x="4748213" y="3175303"/>
            <a:ext cx="385623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2400" b="1" dirty="0">
                <a:solidFill>
                  <a:schemeClr val="accent2">
                    <a:lumMod val="75000"/>
                  </a:schemeClr>
                </a:solidFill>
                <a:latin typeface="微软雅黑" panose="020B0503020204020204" pitchFamily="34" charset="-122"/>
                <a:ea typeface="微软雅黑" panose="020B0503020204020204" pitchFamily="34" charset="-122"/>
              </a:rPr>
              <a:t>制作内容</a:t>
            </a:r>
            <a:endParaRPr lang="en-US" altLang="zh-CN" sz="2400" b="1" dirty="0">
              <a:solidFill>
                <a:schemeClr val="accent2">
                  <a:lumMod val="75000"/>
                </a:schemeClr>
              </a:solidFill>
              <a:latin typeface="微软雅黑" panose="020B0503020204020204" pitchFamily="34" charset="-122"/>
              <a:ea typeface="微软雅黑" panose="020B0503020204020204" pitchFamily="34" charset="-122"/>
            </a:endParaRPr>
          </a:p>
          <a:p>
            <a:pPr>
              <a:lnSpc>
                <a:spcPct val="130000"/>
              </a:lnSpc>
              <a:defRPr/>
            </a:pPr>
            <a:r>
              <a:rPr lang="zh-CN" altLang="en-US" dirty="0">
                <a:latin typeface="微软雅黑" panose="020B0503020204020204" pitchFamily="34" charset="-122"/>
                <a:ea typeface="微软雅黑" panose="020B0503020204020204" pitchFamily="34" charset="-122"/>
              </a:rPr>
              <a:t>课程资源建设，包含视频、音频文本</a:t>
            </a:r>
          </a:p>
        </p:txBody>
      </p:sp>
      <p:sp>
        <p:nvSpPr>
          <p:cNvPr id="17" name="MH_SubTitle_1"/>
          <p:cNvSpPr txBox="1">
            <a:spLocks/>
          </p:cNvSpPr>
          <p:nvPr>
            <p:custDataLst>
              <p:tags r:id="rId10"/>
            </p:custDataLst>
          </p:nvPr>
        </p:nvSpPr>
        <p:spPr bwMode="auto">
          <a:xfrm>
            <a:off x="4392613" y="2086278"/>
            <a:ext cx="341947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defRPr/>
            </a:pPr>
            <a:r>
              <a:rPr lang="zh-CN" altLang="en-US" sz="2400" b="1" dirty="0">
                <a:solidFill>
                  <a:srgbClr val="376092"/>
                </a:solidFill>
                <a:latin typeface="微软雅黑" panose="020B0503020204020204" pitchFamily="34" charset="-122"/>
                <a:ea typeface="微软雅黑" panose="020B0503020204020204" pitchFamily="34" charset="-122"/>
              </a:rPr>
              <a:t>用户管理</a:t>
            </a:r>
          </a:p>
        </p:txBody>
      </p:sp>
      <p:sp>
        <p:nvSpPr>
          <p:cNvPr id="19" name="Rectangle 2"/>
          <p:cNvSpPr txBox="1">
            <a:spLocks noChangeArrowheads="1"/>
          </p:cNvSpPr>
          <p:nvPr/>
        </p:nvSpPr>
        <p:spPr>
          <a:xfrm>
            <a:off x="-436144" y="749370"/>
            <a:ext cx="3096344" cy="36013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dirty="0">
                <a:ln>
                  <a:noFill/>
                </a:ln>
                <a:solidFill>
                  <a:schemeClr val="accent6">
                    <a:lumMod val="75000"/>
                  </a:schemeClr>
                </a:solidFill>
                <a:effectLst/>
                <a:uLnTx/>
                <a:uFillTx/>
                <a:latin typeface="微软雅黑" pitchFamily="34" charset="-122"/>
                <a:ea typeface="微软雅黑" pitchFamily="34" charset="-122"/>
                <a:cs typeface="+mj-cs"/>
              </a:rPr>
              <a:t>课程建设</a:t>
            </a:r>
          </a:p>
        </p:txBody>
      </p:sp>
    </p:spTree>
    <p:extLst>
      <p:ext uri="{BB962C8B-B14F-4D97-AF65-F5344CB8AC3E}">
        <p14:creationId xmlns:p14="http://schemas.microsoft.com/office/powerpoint/2010/main" val="2556498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96336" y="116632"/>
            <a:ext cx="1422184" cy="461665"/>
          </a:xfrm>
          <a:prstGeom prst="rect">
            <a:avLst/>
          </a:prstGeom>
        </p:spPr>
        <p:txBody>
          <a:bodyPr wrap="none">
            <a:spAutoFit/>
          </a:bodyPr>
          <a:lstStyle/>
          <a:p>
            <a:r>
              <a:rPr lang="zh-CN" altLang="en-US" sz="2400" b="1" dirty="0">
                <a:solidFill>
                  <a:schemeClr val="accent6">
                    <a:lumMod val="75000"/>
                  </a:schemeClr>
                </a:solidFill>
                <a:latin typeface="微软雅黑" pitchFamily="34" charset="-122"/>
                <a:ea typeface="微软雅黑" pitchFamily="34" charset="-122"/>
              </a:rPr>
              <a:t>课程定制</a:t>
            </a:r>
          </a:p>
        </p:txBody>
      </p:sp>
      <p:sp>
        <p:nvSpPr>
          <p:cNvPr id="4" name="Rectangle 2"/>
          <p:cNvSpPr txBox="1">
            <a:spLocks noChangeArrowheads="1"/>
          </p:cNvSpPr>
          <p:nvPr/>
        </p:nvSpPr>
        <p:spPr>
          <a:xfrm>
            <a:off x="107504" y="692696"/>
            <a:ext cx="1800200" cy="459904"/>
          </a:xfrm>
          <a:prstGeom prst="rect">
            <a:avLst/>
          </a:prstGeom>
        </p:spPr>
        <p:txBody>
          <a:bodyPr vert="horz" lIns="91440" tIns="45720" rIns="91440" bIns="45720" rtlCol="0" anchor="ctr">
            <a:normAutofit fontScale="850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案例介绍之一</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44191"/>
            <a:ext cx="9082769" cy="3685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107504" y="1916832"/>
            <a:ext cx="720080" cy="2952328"/>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0" y="4894334"/>
            <a:ext cx="129614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课程导航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5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96336" y="116632"/>
            <a:ext cx="1422184"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课程定制</a:t>
            </a:r>
          </a:p>
        </p:txBody>
      </p:sp>
      <p:sp>
        <p:nvSpPr>
          <p:cNvPr id="4" name="Rectangle 2"/>
          <p:cNvSpPr txBox="1">
            <a:spLocks noChangeArrowheads="1"/>
          </p:cNvSpPr>
          <p:nvPr/>
        </p:nvSpPr>
        <p:spPr>
          <a:xfrm>
            <a:off x="107504" y="692696"/>
            <a:ext cx="1800200" cy="459904"/>
          </a:xfrm>
          <a:prstGeom prst="rect">
            <a:avLst/>
          </a:prstGeom>
        </p:spPr>
        <p:txBody>
          <a:bodyPr vert="horz" lIns="91440" tIns="45720" rIns="91440" bIns="45720" rtlCol="0" anchor="ctr">
            <a:normAutofit fontScale="850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案例介绍之</a:t>
            </a:r>
            <a:r>
              <a:rPr lang="zh-CN" altLang="en-US" sz="2400" dirty="0">
                <a:latin typeface="微软雅黑" pitchFamily="34" charset="-122"/>
                <a:ea typeface="微软雅黑" pitchFamily="34" charset="-122"/>
                <a:cs typeface="+mj-cs"/>
              </a:rPr>
              <a:t>二</a:t>
            </a:r>
            <a:endPar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976" y="1268760"/>
            <a:ext cx="8857544" cy="47415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7011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96336" y="116632"/>
            <a:ext cx="1422184"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课程定制</a:t>
            </a:r>
          </a:p>
        </p:txBody>
      </p:sp>
      <p:sp>
        <p:nvSpPr>
          <p:cNvPr id="3" name="Rectangle 2"/>
          <p:cNvSpPr txBox="1">
            <a:spLocks noChangeArrowheads="1"/>
          </p:cNvSpPr>
          <p:nvPr/>
        </p:nvSpPr>
        <p:spPr>
          <a:xfrm>
            <a:off x="107504" y="692696"/>
            <a:ext cx="1800200" cy="459904"/>
          </a:xfrm>
          <a:prstGeom prst="rect">
            <a:avLst/>
          </a:prstGeom>
        </p:spPr>
        <p:txBody>
          <a:bodyPr vert="horz" lIns="91440" tIns="45720" rIns="91440" bIns="45720" rtlCol="0" anchor="ctr">
            <a:normAutofit fontScale="850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案例介绍之三</a:t>
            </a:r>
          </a:p>
        </p:txBody>
      </p:sp>
      <p:pic>
        <p:nvPicPr>
          <p:cNvPr id="4098" name="Picture 2"/>
          <p:cNvPicPr>
            <a:picLocks noChangeAspect="1" noChangeArrowheads="1"/>
          </p:cNvPicPr>
          <p:nvPr/>
        </p:nvPicPr>
        <p:blipFill>
          <a:blip r:embed="rId3" cstate="print"/>
          <a:srcRect/>
          <a:stretch>
            <a:fillRect/>
          </a:stretch>
        </p:blipFill>
        <p:spPr bwMode="auto">
          <a:xfrm>
            <a:off x="467544" y="1196752"/>
            <a:ext cx="7847692" cy="462912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179512" y="764704"/>
            <a:ext cx="6120680" cy="533400"/>
          </a:xfrm>
        </p:spPr>
        <p:txBody>
          <a:bodyPr>
            <a:normAutofit/>
          </a:bodyPr>
          <a:lstStyle/>
          <a:p>
            <a:pPr algn="l" eaLnBrk="1" hangingPunct="1"/>
            <a:r>
              <a:rPr lang="zh-CN" altLang="en-US" sz="2400" dirty="0">
                <a:latin typeface="微软雅黑" pitchFamily="34" charset="-122"/>
                <a:ea typeface="微软雅黑" pitchFamily="34" charset="-122"/>
              </a:rPr>
              <a:t>进入课程选项卡</a:t>
            </a:r>
            <a:r>
              <a:rPr lang="en-US" altLang="zh-CN" sz="2400" dirty="0">
                <a:latin typeface="微软雅黑" pitchFamily="34" charset="-122"/>
                <a:ea typeface="微软雅黑" pitchFamily="34" charset="-122"/>
              </a:rPr>
              <a:t>-</a:t>
            </a:r>
            <a:r>
              <a:rPr lang="zh-CN" altLang="en-US" sz="2400" dirty="0">
                <a:latin typeface="微软雅黑" pitchFamily="34" charset="-122"/>
                <a:ea typeface="微软雅黑" pitchFamily="34" charset="-122"/>
              </a:rPr>
              <a:t>点击课程名称进入课程界面</a:t>
            </a:r>
            <a:endParaRPr lang="en-US" altLang="zh-CN" sz="2400" dirty="0">
              <a:latin typeface="微软雅黑" pitchFamily="34" charset="-122"/>
              <a:ea typeface="微软雅黑" pitchFamily="34" charset="-122"/>
            </a:endParaRPr>
          </a:p>
        </p:txBody>
      </p:sp>
      <p:sp>
        <p:nvSpPr>
          <p:cNvPr id="11" name="矩形 10"/>
          <p:cNvSpPr/>
          <p:nvPr/>
        </p:nvSpPr>
        <p:spPr>
          <a:xfrm>
            <a:off x="7596336" y="116632"/>
            <a:ext cx="1422184"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课程定制</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340768"/>
            <a:ext cx="4008370"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4" cstate="print"/>
          <a:srcRect/>
          <a:stretch>
            <a:fillRect/>
          </a:stretch>
        </p:blipFill>
        <p:spPr bwMode="auto">
          <a:xfrm>
            <a:off x="3707904" y="2852936"/>
            <a:ext cx="5292588" cy="2952328"/>
          </a:xfrm>
          <a:prstGeom prst="rect">
            <a:avLst/>
          </a:prstGeom>
          <a:noFill/>
          <a:ln w="9525">
            <a:solidFill>
              <a:schemeClr val="bg1">
                <a:lumMod val="85000"/>
              </a:schemeClr>
            </a:solidFill>
            <a:miter lim="800000"/>
            <a:headEnd/>
            <a:tailEnd/>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179512" y="1484784"/>
            <a:ext cx="8752465" cy="4129831"/>
          </a:xfrm>
          <a:prstGeom prst="rect">
            <a:avLst/>
          </a:prstGeom>
          <a:noFill/>
          <a:ln w="9525">
            <a:noFill/>
            <a:miter lim="800000"/>
            <a:headEnd/>
            <a:tailEnd/>
          </a:ln>
        </p:spPr>
      </p:pic>
      <p:sp>
        <p:nvSpPr>
          <p:cNvPr id="29698" name="Rectangle 2"/>
          <p:cNvSpPr>
            <a:spLocks noGrp="1" noChangeArrowheads="1"/>
          </p:cNvSpPr>
          <p:nvPr>
            <p:ph type="title" idx="4294967295"/>
          </p:nvPr>
        </p:nvSpPr>
        <p:spPr>
          <a:xfrm>
            <a:off x="107504" y="692696"/>
            <a:ext cx="1728192" cy="459904"/>
          </a:xfrm>
        </p:spPr>
        <p:txBody>
          <a:bodyPr>
            <a:normAutofit/>
          </a:bodyPr>
          <a:lstStyle/>
          <a:p>
            <a:pPr algn="l" eaLnBrk="1" hangingPunct="1"/>
            <a:r>
              <a:rPr lang="zh-CN" altLang="en-US" sz="2400" dirty="0">
                <a:latin typeface="微软雅黑" pitchFamily="34" charset="-122"/>
                <a:ea typeface="微软雅黑" pitchFamily="34" charset="-122"/>
              </a:rPr>
              <a:t>课程界面</a:t>
            </a:r>
          </a:p>
        </p:txBody>
      </p:sp>
      <p:sp>
        <p:nvSpPr>
          <p:cNvPr id="18" name="矩形 17"/>
          <p:cNvSpPr/>
          <p:nvPr/>
        </p:nvSpPr>
        <p:spPr>
          <a:xfrm>
            <a:off x="7596336" y="116632"/>
            <a:ext cx="1422184"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课程定制</a:t>
            </a:r>
          </a:p>
        </p:txBody>
      </p:sp>
      <p:sp>
        <p:nvSpPr>
          <p:cNvPr id="29707" name="AutoShape 41"/>
          <p:cNvSpPr>
            <a:spLocks noChangeArrowheads="1"/>
          </p:cNvSpPr>
          <p:nvPr/>
        </p:nvSpPr>
        <p:spPr bwMode="auto">
          <a:xfrm>
            <a:off x="4788024" y="2672916"/>
            <a:ext cx="936104" cy="360040"/>
          </a:xfrm>
          <a:prstGeom prst="wedgeRoundRectCallout">
            <a:avLst>
              <a:gd name="adj1" fmla="val -37972"/>
              <a:gd name="adj2" fmla="val 167403"/>
              <a:gd name="adj3" fmla="val 16667"/>
            </a:avLst>
          </a:prstGeom>
          <a:solidFill>
            <a:schemeClr val="accent6">
              <a:lumMod val="75000"/>
            </a:schemeClr>
          </a:solidFill>
          <a:ln>
            <a:headEnd/>
            <a:tailEnd/>
          </a:ln>
        </p:spPr>
        <p:style>
          <a:lnRef idx="1">
            <a:schemeClr val="accent3"/>
          </a:lnRef>
          <a:fillRef idx="3">
            <a:schemeClr val="accent3"/>
          </a:fillRef>
          <a:effectRef idx="2">
            <a:schemeClr val="accent3"/>
          </a:effectRef>
          <a:fontRef idx="minor">
            <a:schemeClr val="lt1"/>
          </a:fontRef>
        </p:style>
        <p:txBody>
          <a:bodyPr lIns="0" tIns="0" rIns="0" bIns="0" anchor="ctr"/>
          <a:lstStyle/>
          <a:p>
            <a:pPr algn="ctr"/>
            <a:r>
              <a:rPr lang="zh-CN" altLang="en-US" sz="1400" b="1" dirty="0">
                <a:solidFill>
                  <a:schemeClr val="bg1"/>
                </a:solidFill>
                <a:latin typeface="微软雅黑" pitchFamily="34" charset="-122"/>
                <a:ea typeface="微软雅黑" pitchFamily="34" charset="-122"/>
              </a:rPr>
              <a:t>课程内容</a:t>
            </a:r>
          </a:p>
        </p:txBody>
      </p:sp>
      <p:sp>
        <p:nvSpPr>
          <p:cNvPr id="29710" name="AutoShape 33"/>
          <p:cNvSpPr>
            <a:spLocks noChangeArrowheads="1"/>
          </p:cNvSpPr>
          <p:nvPr/>
        </p:nvSpPr>
        <p:spPr bwMode="auto">
          <a:xfrm>
            <a:off x="1078711" y="5546494"/>
            <a:ext cx="864096" cy="360040"/>
          </a:xfrm>
          <a:prstGeom prst="wedgeRoundRectCallout">
            <a:avLst>
              <a:gd name="adj1" fmla="val -81389"/>
              <a:gd name="adj2" fmla="val -165486"/>
              <a:gd name="adj3" fmla="val 16667"/>
            </a:avLst>
          </a:prstGeom>
          <a:solidFill>
            <a:schemeClr val="accent6">
              <a:lumMod val="75000"/>
            </a:schemeClr>
          </a:solidFill>
          <a:ln>
            <a:noFill/>
            <a:headEnd/>
            <a:tailEnd/>
          </a:ln>
        </p:spPr>
        <p:style>
          <a:lnRef idx="1">
            <a:schemeClr val="accent3"/>
          </a:lnRef>
          <a:fillRef idx="3">
            <a:schemeClr val="accent3"/>
          </a:fillRef>
          <a:effectRef idx="2">
            <a:schemeClr val="accent3"/>
          </a:effectRef>
          <a:fontRef idx="minor">
            <a:schemeClr val="lt1"/>
          </a:fontRef>
        </p:style>
        <p:txBody>
          <a:bodyPr lIns="0" tIns="0" rIns="0" bIns="0" anchor="ctr"/>
          <a:lstStyle/>
          <a:p>
            <a:pPr algn="ctr"/>
            <a:r>
              <a:rPr lang="zh-CN" altLang="en-US" sz="1400" b="1" dirty="0">
                <a:solidFill>
                  <a:schemeClr val="bg1"/>
                </a:solidFill>
                <a:latin typeface="微软雅黑" pitchFamily="34" charset="-122"/>
                <a:ea typeface="微软雅黑" pitchFamily="34" charset="-122"/>
              </a:rPr>
              <a:t>控制面板</a:t>
            </a:r>
          </a:p>
        </p:txBody>
      </p:sp>
      <p:sp>
        <p:nvSpPr>
          <p:cNvPr id="19" name="AutoShape 33"/>
          <p:cNvSpPr>
            <a:spLocks noChangeArrowheads="1"/>
          </p:cNvSpPr>
          <p:nvPr/>
        </p:nvSpPr>
        <p:spPr bwMode="auto">
          <a:xfrm>
            <a:off x="1043608" y="2852936"/>
            <a:ext cx="936104" cy="288032"/>
          </a:xfrm>
          <a:prstGeom prst="wedgeRoundRectCallout">
            <a:avLst>
              <a:gd name="adj1" fmla="val -81389"/>
              <a:gd name="adj2" fmla="val -165486"/>
              <a:gd name="adj3" fmla="val 16667"/>
            </a:avLst>
          </a:prstGeom>
          <a:solidFill>
            <a:schemeClr val="accent6">
              <a:lumMod val="75000"/>
            </a:schemeClr>
          </a:solidFill>
          <a:ln>
            <a:solidFill>
              <a:schemeClr val="accent6">
                <a:lumMod val="75000"/>
              </a:schemeClr>
            </a:solidFill>
            <a:headEnd/>
            <a:tailEnd/>
          </a:ln>
        </p:spPr>
        <p:style>
          <a:lnRef idx="1">
            <a:schemeClr val="accent3"/>
          </a:lnRef>
          <a:fillRef idx="3">
            <a:schemeClr val="accent3"/>
          </a:fillRef>
          <a:effectRef idx="2">
            <a:schemeClr val="accent3"/>
          </a:effectRef>
          <a:fontRef idx="minor">
            <a:schemeClr val="lt1"/>
          </a:fontRef>
        </p:style>
        <p:txBody>
          <a:bodyPr lIns="0" tIns="0" rIns="0" bIns="0" anchor="ctr"/>
          <a:lstStyle/>
          <a:p>
            <a:pPr algn="ctr"/>
            <a:r>
              <a:rPr lang="zh-CN" altLang="en-US" sz="1400" b="1" dirty="0">
                <a:solidFill>
                  <a:schemeClr val="bg1"/>
                </a:solidFill>
                <a:latin typeface="微软雅黑" pitchFamily="34" charset="-122"/>
                <a:ea typeface="微软雅黑" pitchFamily="34" charset="-122"/>
              </a:rPr>
              <a:t>课程菜单</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96336" y="116632"/>
            <a:ext cx="1422184"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课程定制</a:t>
            </a:r>
          </a:p>
        </p:txBody>
      </p:sp>
      <p:sp>
        <p:nvSpPr>
          <p:cNvPr id="6" name="Rectangle 2"/>
          <p:cNvSpPr txBox="1">
            <a:spLocks noChangeArrowheads="1"/>
          </p:cNvSpPr>
          <p:nvPr/>
        </p:nvSpPr>
        <p:spPr>
          <a:xfrm>
            <a:off x="179512" y="1052736"/>
            <a:ext cx="1944216" cy="432048"/>
          </a:xfrm>
          <a:prstGeom prst="rect">
            <a:avLst/>
          </a:prstGeom>
        </p:spPr>
        <p:txBody>
          <a:bodyPr vert="horz" lIns="91440" tIns="45720" rIns="91440" bIns="45720" rtlCol="0" anchor="ctr">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2000" b="1" dirty="0">
                <a:latin typeface="微软雅黑" pitchFamily="34" charset="-122"/>
                <a:ea typeface="微软雅黑" pitchFamily="34" charset="-122"/>
                <a:cs typeface="+mj-cs"/>
              </a:rPr>
              <a:t>设置课程样式</a:t>
            </a:r>
            <a:endParaRPr kumimoji="0" lang="zh-CN" altLang="en-US" sz="2000"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pic>
        <p:nvPicPr>
          <p:cNvPr id="2" name="图片 1"/>
          <p:cNvPicPr>
            <a:picLocks noChangeAspect="1"/>
          </p:cNvPicPr>
          <p:nvPr/>
        </p:nvPicPr>
        <p:blipFill>
          <a:blip r:embed="rId3"/>
          <a:stretch>
            <a:fillRect/>
          </a:stretch>
        </p:blipFill>
        <p:spPr>
          <a:xfrm>
            <a:off x="323528" y="1844824"/>
            <a:ext cx="2600688" cy="4172532"/>
          </a:xfrm>
          <a:prstGeom prst="rect">
            <a:avLst/>
          </a:prstGeom>
        </p:spPr>
      </p:pic>
      <p:pic>
        <p:nvPicPr>
          <p:cNvPr id="5" name="图片 4"/>
          <p:cNvPicPr>
            <a:picLocks noChangeAspect="1"/>
          </p:cNvPicPr>
          <p:nvPr/>
        </p:nvPicPr>
        <p:blipFill>
          <a:blip r:embed="rId4"/>
          <a:stretch>
            <a:fillRect/>
          </a:stretch>
        </p:blipFill>
        <p:spPr>
          <a:xfrm>
            <a:off x="3203848" y="2132856"/>
            <a:ext cx="5759271" cy="331236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96336" y="116632"/>
            <a:ext cx="1422184" cy="461665"/>
          </a:xfrm>
          <a:prstGeom prst="rect">
            <a:avLst/>
          </a:prstGeom>
        </p:spPr>
        <p:txBody>
          <a:bodyPr wrap="none">
            <a:spAutoFit/>
          </a:bodyPr>
          <a:lstStyle/>
          <a:p>
            <a:r>
              <a:rPr lang="zh-CN" altLang="en-US" sz="2400"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课程定制</a:t>
            </a:r>
          </a:p>
        </p:txBody>
      </p:sp>
      <p:sp>
        <p:nvSpPr>
          <p:cNvPr id="6" name="Rectangle 2"/>
          <p:cNvSpPr txBox="1">
            <a:spLocks noChangeArrowheads="1"/>
          </p:cNvSpPr>
          <p:nvPr/>
        </p:nvSpPr>
        <p:spPr>
          <a:xfrm>
            <a:off x="-35994" y="779513"/>
            <a:ext cx="3456384" cy="432048"/>
          </a:xfrm>
          <a:prstGeom prst="rect">
            <a:avLst/>
          </a:prstGeom>
        </p:spPr>
        <p:txBody>
          <a:bodyPr vert="horz" lIns="91440" tIns="45720" rIns="91440" bIns="45720" rtlCol="0" anchor="ctr">
            <a:normAutofit fontScale="97500"/>
          </a:bodyPr>
          <a:lstStyle/>
          <a:p>
            <a:pPr>
              <a:spcBef>
                <a:spcPct val="0"/>
              </a:spcBef>
              <a:defRPr/>
            </a:pPr>
            <a:r>
              <a:rPr lang="zh-CN" altLang="en-US" sz="2000" b="1" dirty="0">
                <a:solidFill>
                  <a:schemeClr val="accent6">
                    <a:lumMod val="75000"/>
                  </a:schemeClr>
                </a:solidFill>
                <a:latin typeface="微软雅黑" pitchFamily="34" charset="-122"/>
                <a:ea typeface="微软雅黑" pitchFamily="34" charset="-122"/>
              </a:rPr>
              <a:t>课程导航</a:t>
            </a:r>
            <a:r>
              <a:rPr lang="en-US" altLang="zh-CN" sz="2000" b="1" dirty="0">
                <a:solidFill>
                  <a:schemeClr val="accent6">
                    <a:lumMod val="75000"/>
                  </a:schemeClr>
                </a:solidFill>
                <a:latin typeface="微软雅黑" pitchFamily="34" charset="-122"/>
                <a:ea typeface="微软雅黑" pitchFamily="34" charset="-122"/>
              </a:rPr>
              <a:t>—</a:t>
            </a:r>
            <a:r>
              <a:rPr lang="zh-CN" altLang="en-US" b="1" dirty="0">
                <a:solidFill>
                  <a:schemeClr val="accent6">
                    <a:lumMod val="75000"/>
                  </a:schemeClr>
                </a:solidFill>
                <a:latin typeface="微软雅黑" pitchFamily="34" charset="-122"/>
                <a:ea typeface="微软雅黑" pitchFamily="34" charset="-122"/>
              </a:rPr>
              <a:t>混合式教学</a:t>
            </a:r>
          </a:p>
        </p:txBody>
      </p:sp>
      <p:pic>
        <p:nvPicPr>
          <p:cNvPr id="3" name="图片 2"/>
          <p:cNvPicPr>
            <a:picLocks noChangeAspect="1"/>
          </p:cNvPicPr>
          <p:nvPr/>
        </p:nvPicPr>
        <p:blipFill>
          <a:blip r:embed="rId3"/>
          <a:stretch>
            <a:fillRect/>
          </a:stretch>
        </p:blipFill>
        <p:spPr>
          <a:xfrm>
            <a:off x="107504" y="1628800"/>
            <a:ext cx="9144000" cy="4725059"/>
          </a:xfrm>
          <a:prstGeom prst="rect">
            <a:avLst/>
          </a:prstGeom>
        </p:spPr>
      </p:pic>
    </p:spTree>
    <p:extLst>
      <p:ext uri="{BB962C8B-B14F-4D97-AF65-F5344CB8AC3E}">
        <p14:creationId xmlns:p14="http://schemas.microsoft.com/office/powerpoint/2010/main" val="15912237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116632"/>
            <a:ext cx="7772400" cy="1066800"/>
          </a:xfrm>
        </p:spPr>
        <p:txBody>
          <a:bodyPr/>
          <a:lstStyle/>
          <a:p>
            <a:r>
              <a:rPr lang="zh-CN" altLang="en-US" dirty="0">
                <a:latin typeface="微软雅黑" panose="020B0503020204020204" pitchFamily="34" charset="-122"/>
                <a:ea typeface="微软雅黑" panose="020B0503020204020204" pitchFamily="34" charset="-122"/>
              </a:rPr>
              <a:t>教师课程建设五步走</a:t>
            </a:r>
          </a:p>
        </p:txBody>
      </p:sp>
      <p:graphicFrame>
        <p:nvGraphicFramePr>
          <p:cNvPr id="6" name="图示 5"/>
          <p:cNvGraphicFramePr/>
          <p:nvPr>
            <p:extLst>
              <p:ext uri="{D42A27DB-BD31-4B8C-83A1-F6EECF244321}">
                <p14:modId xmlns:p14="http://schemas.microsoft.com/office/powerpoint/2010/main" val="3535240298"/>
              </p:ext>
            </p:extLst>
          </p:nvPr>
        </p:nvGraphicFramePr>
        <p:xfrm>
          <a:off x="683568" y="1340768"/>
          <a:ext cx="7391400" cy="447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3103609"/>
      </p:ext>
    </p:extLst>
  </p:cSld>
  <p:clrMapOvr>
    <a:masterClrMapping/>
  </p:clrMapOvr>
  <p:transition>
    <p:pull dir="l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96336" y="116632"/>
            <a:ext cx="1422184" cy="461665"/>
          </a:xfrm>
          <a:prstGeom prst="rect">
            <a:avLst/>
          </a:prstGeom>
        </p:spPr>
        <p:txBody>
          <a:bodyPr wrap="none">
            <a:spAutoFit/>
          </a:bodyPr>
          <a:lstStyle/>
          <a:p>
            <a:r>
              <a:rPr lang="zh-CN" altLang="en-US" sz="2400"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课程定制</a:t>
            </a:r>
          </a:p>
        </p:txBody>
      </p:sp>
      <p:sp>
        <p:nvSpPr>
          <p:cNvPr id="6" name="Rectangle 2"/>
          <p:cNvSpPr txBox="1">
            <a:spLocks noChangeArrowheads="1"/>
          </p:cNvSpPr>
          <p:nvPr/>
        </p:nvSpPr>
        <p:spPr>
          <a:xfrm>
            <a:off x="7806" y="476672"/>
            <a:ext cx="4276161" cy="432048"/>
          </a:xfrm>
          <a:prstGeom prst="rect">
            <a:avLst/>
          </a:prstGeom>
        </p:spPr>
        <p:txBody>
          <a:bodyPr vert="horz" lIns="91440" tIns="45720" rIns="91440" bIns="45720" rtlCol="0" anchor="ctr">
            <a:normAutofit fontScale="90000" lnSpcReduction="10000"/>
          </a:bodyPr>
          <a:lstStyle/>
          <a:p>
            <a:pPr>
              <a:spcBef>
                <a:spcPct val="0"/>
              </a:spcBef>
              <a:defRPr/>
            </a:pPr>
            <a:r>
              <a:rPr lang="zh-CN" altLang="en-US" sz="2700" b="1" dirty="0">
                <a:solidFill>
                  <a:srgbClr val="F79646">
                    <a:lumMod val="75000"/>
                  </a:srgbClr>
                </a:solidFill>
                <a:latin typeface="微软雅黑" pitchFamily="34" charset="-122"/>
                <a:ea typeface="微软雅黑" pitchFamily="34" charset="-122"/>
              </a:rPr>
              <a:t>课程导航</a:t>
            </a:r>
            <a:r>
              <a:rPr lang="en-US" altLang="zh-CN" sz="2000" b="1" dirty="0">
                <a:solidFill>
                  <a:srgbClr val="F79646">
                    <a:lumMod val="75000"/>
                  </a:srgbClr>
                </a:solidFill>
                <a:latin typeface="微软雅黑" pitchFamily="34" charset="-122"/>
                <a:ea typeface="微软雅黑" pitchFamily="34" charset="-122"/>
              </a:rPr>
              <a:t>—</a:t>
            </a:r>
            <a:r>
              <a:rPr lang="zh-CN" altLang="en-US" b="1" dirty="0">
                <a:solidFill>
                  <a:srgbClr val="F79646">
                    <a:lumMod val="75000"/>
                  </a:srgbClr>
                </a:solidFill>
                <a:latin typeface="微软雅黑" pitchFamily="34" charset="-122"/>
                <a:ea typeface="微软雅黑" pitchFamily="34" charset="-122"/>
              </a:rPr>
              <a:t>网络教学（学生自学为主）</a:t>
            </a:r>
          </a:p>
        </p:txBody>
      </p:sp>
      <p:sp>
        <p:nvSpPr>
          <p:cNvPr id="8" name="椭圆形标注 7"/>
          <p:cNvSpPr/>
          <p:nvPr/>
        </p:nvSpPr>
        <p:spPr>
          <a:xfrm>
            <a:off x="6429388" y="2714620"/>
            <a:ext cx="1406548" cy="1250953"/>
          </a:xfrm>
          <a:prstGeom prst="wedgeEllipseCallout">
            <a:avLst>
              <a:gd name="adj1" fmla="val -87782"/>
              <a:gd name="adj2" fmla="val 48437"/>
            </a:avLst>
          </a:prstGeom>
        </p:spPr>
        <p:style>
          <a:lnRef idx="3">
            <a:schemeClr val="lt1"/>
          </a:lnRef>
          <a:fillRef idx="1">
            <a:schemeClr val="accent6"/>
          </a:fillRef>
          <a:effectRef idx="1">
            <a:schemeClr val="accent6"/>
          </a:effectRef>
          <a:fontRef idx="minor">
            <a:schemeClr val="lt1"/>
          </a:fontRef>
        </p:style>
        <p:txBody>
          <a:bodyPr anchor="ctr"/>
          <a:lstStyle/>
          <a:p>
            <a:pPr algn="ctr" defTabSz="457200" fontAlgn="base">
              <a:spcBef>
                <a:spcPct val="0"/>
              </a:spcBef>
              <a:defRPr/>
            </a:pPr>
            <a:r>
              <a:rPr kumimoji="1" lang="en-US" sz="1600" kern="100" dirty="0">
                <a:solidFill>
                  <a:prstClr val="black"/>
                </a:solidFill>
                <a:ea typeface="宋体" panose="02010600030101010101" pitchFamily="2" charset="-122"/>
                <a:cs typeface="Times New Roman" panose="02020603050405020304" pitchFamily="18" charset="0"/>
              </a:rPr>
              <a:t>2. </a:t>
            </a:r>
            <a:r>
              <a:rPr kumimoji="1" lang="zh-CN" altLang="en-US" sz="1600" kern="100" dirty="0">
                <a:solidFill>
                  <a:prstClr val="black"/>
                </a:solidFill>
                <a:ea typeface="宋体" panose="02010600030101010101" pitchFamily="2" charset="-122"/>
                <a:cs typeface="Times New Roman" panose="02020603050405020304" pitchFamily="18" charset="0"/>
              </a:rPr>
              <a:t>观看</a:t>
            </a:r>
            <a:r>
              <a:rPr kumimoji="1" lang="zh-CN" altLang="en-US" sz="1600" kern="100" dirty="0">
                <a:solidFill>
                  <a:prstClr val="black"/>
                </a:solidFill>
                <a:cs typeface="Times New Roman" panose="02020603050405020304" pitchFamily="18" charset="0"/>
              </a:rPr>
              <a:t>学习视频</a:t>
            </a:r>
          </a:p>
        </p:txBody>
      </p:sp>
      <p:pic>
        <p:nvPicPr>
          <p:cNvPr id="10" name="内容占位符 12"/>
          <p:cNvPicPr>
            <a:picLocks/>
          </p:cNvPicPr>
          <p:nvPr/>
        </p:nvPicPr>
        <p:blipFill>
          <a:blip r:embed="rId3" cstate="print"/>
          <a:srcRect/>
          <a:stretch>
            <a:fillRect/>
          </a:stretch>
        </p:blipFill>
        <p:spPr>
          <a:xfrm>
            <a:off x="1115616" y="1048844"/>
            <a:ext cx="6746580" cy="5665806"/>
          </a:xfrm>
          <a:prstGeom prst="rect">
            <a:avLst/>
          </a:prstGeom>
          <a:ln>
            <a:noFill/>
          </a:ln>
        </p:spPr>
      </p:pic>
      <p:sp>
        <p:nvSpPr>
          <p:cNvPr id="9" name="椭圆形标注 8"/>
          <p:cNvSpPr/>
          <p:nvPr/>
        </p:nvSpPr>
        <p:spPr>
          <a:xfrm>
            <a:off x="7325157" y="4819482"/>
            <a:ext cx="1500198" cy="1017581"/>
          </a:xfrm>
          <a:prstGeom prst="wedgeEllipseCallout">
            <a:avLst>
              <a:gd name="adj1" fmla="val -133271"/>
              <a:gd name="adj2" fmla="val 109203"/>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anchor="ctr"/>
          <a:lstStyle/>
          <a:p>
            <a:pPr algn="ctr" defTabSz="457200" fontAlgn="base">
              <a:spcBef>
                <a:spcPct val="0"/>
              </a:spcBef>
              <a:defRPr/>
            </a:pPr>
            <a:r>
              <a:rPr kumimoji="1" lang="en-US" sz="1600" kern="100" dirty="0">
                <a:solidFill>
                  <a:schemeClr val="bg1">
                    <a:lumMod val="95000"/>
                  </a:schemeClr>
                </a:solidFill>
                <a:latin typeface="微软雅黑" panose="020B0503020204020204" pitchFamily="34" charset="-122"/>
                <a:ea typeface="微软雅黑" panose="020B0503020204020204" pitchFamily="34" charset="-122"/>
                <a:cs typeface="Times New Roman" panose="02020603050405020304" pitchFamily="18" charset="0"/>
              </a:rPr>
              <a:t>3.</a:t>
            </a:r>
            <a:r>
              <a:rPr kumimoji="1" lang="zh-CN" altLang="en-US" sz="1600" kern="100" dirty="0">
                <a:solidFill>
                  <a:schemeClr val="bg1">
                    <a:lumMod val="95000"/>
                  </a:schemeClr>
                </a:solidFill>
                <a:latin typeface="微软雅黑" panose="020B0503020204020204" pitchFamily="34" charset="-122"/>
                <a:ea typeface="微软雅黑" panose="020B0503020204020204" pitchFamily="34" charset="-122"/>
                <a:cs typeface="Times New Roman" panose="02020603050405020304" pitchFamily="18" charset="0"/>
              </a:rPr>
              <a:t>做练习和测验</a:t>
            </a:r>
          </a:p>
        </p:txBody>
      </p:sp>
      <p:sp>
        <p:nvSpPr>
          <p:cNvPr id="7" name="椭圆形标注 6"/>
          <p:cNvSpPr/>
          <p:nvPr/>
        </p:nvSpPr>
        <p:spPr>
          <a:xfrm>
            <a:off x="7835936" y="1250927"/>
            <a:ext cx="1428760" cy="1184293"/>
          </a:xfrm>
          <a:prstGeom prst="wedgeEllipseCallout">
            <a:avLst>
              <a:gd name="adj1" fmla="val -61456"/>
              <a:gd name="adj2" fmla="val 38999"/>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anchor="ctr"/>
          <a:lstStyle/>
          <a:p>
            <a:pPr algn="ctr" defTabSz="457200" fontAlgn="base">
              <a:spcBef>
                <a:spcPct val="0"/>
              </a:spcBef>
              <a:defRPr/>
            </a:pPr>
            <a:r>
              <a:rPr kumimoji="1" lang="en-US" sz="1600" kern="100" dirty="0">
                <a:solidFill>
                  <a:schemeClr val="bg1">
                    <a:lumMod val="95000"/>
                  </a:schemeClr>
                </a:solidFill>
                <a:latin typeface="微软雅黑" panose="020B0503020204020204" pitchFamily="34" charset="-122"/>
                <a:ea typeface="微软雅黑" panose="020B0503020204020204" pitchFamily="34" charset="-122"/>
                <a:cs typeface="Times New Roman" panose="02020603050405020304" pitchFamily="18" charset="0"/>
              </a:rPr>
              <a:t>1.</a:t>
            </a:r>
            <a:r>
              <a:rPr kumimoji="1" lang="zh-CN" altLang="en-US" sz="1600" kern="100" dirty="0">
                <a:solidFill>
                  <a:schemeClr val="bg1">
                    <a:lumMod val="95000"/>
                  </a:schemeClr>
                </a:solidFill>
                <a:latin typeface="微软雅黑" panose="020B0503020204020204" pitchFamily="34" charset="-122"/>
                <a:ea typeface="微软雅黑" panose="020B0503020204020204" pitchFamily="34" charset="-122"/>
                <a:cs typeface="Times New Roman" panose="02020603050405020304" pitchFamily="18" charset="0"/>
              </a:rPr>
              <a:t>了解学习目标</a:t>
            </a:r>
          </a:p>
        </p:txBody>
      </p:sp>
      <p:sp>
        <p:nvSpPr>
          <p:cNvPr id="5" name="圆角矩形标注 4"/>
          <p:cNvSpPr/>
          <p:nvPr/>
        </p:nvSpPr>
        <p:spPr>
          <a:xfrm>
            <a:off x="-355609" y="2350519"/>
            <a:ext cx="1428728" cy="904876"/>
          </a:xfrm>
          <a:prstGeom prst="wedgeRoundRectCallout">
            <a:avLst>
              <a:gd name="adj1" fmla="val 71063"/>
              <a:gd name="adj2" fmla="val 18100"/>
              <a:gd name="adj3" fmla="val 16667"/>
            </a:avLst>
          </a:prstGeom>
          <a:solidFill>
            <a:schemeClr val="accent6">
              <a:lumMod val="75000"/>
            </a:schemeClr>
          </a:solidFill>
        </p:spPr>
        <p:style>
          <a:lnRef idx="3">
            <a:schemeClr val="lt1"/>
          </a:lnRef>
          <a:fillRef idx="1">
            <a:schemeClr val="accent2"/>
          </a:fillRef>
          <a:effectRef idx="1">
            <a:schemeClr val="accent2"/>
          </a:effectRef>
          <a:fontRef idx="minor">
            <a:schemeClr val="lt1"/>
          </a:fontRef>
        </p:style>
        <p:txBody>
          <a:bodyPr anchor="ctr"/>
          <a:lstStyle/>
          <a:p>
            <a:pPr algn="ctr" defTabSz="457200" fontAlgn="base">
              <a:spcBef>
                <a:spcPct val="0"/>
              </a:spcBef>
              <a:defRPr/>
            </a:pPr>
            <a:r>
              <a:rPr kumimoji="1" lang="zh-CN" altLang="en-US" sz="1600" kern="100" dirty="0">
                <a:solidFill>
                  <a:schemeClr val="bg1">
                    <a:lumMod val="95000"/>
                  </a:schemeClr>
                </a:solidFill>
                <a:latin typeface="微软雅黑" panose="020B0503020204020204" pitchFamily="34" charset="-122"/>
                <a:ea typeface="微软雅黑" panose="020B0503020204020204" pitchFamily="34" charset="-122"/>
                <a:cs typeface="Times New Roman" panose="02020603050405020304" pitchFamily="18" charset="0"/>
              </a:rPr>
              <a:t>一次完整的教学活动</a:t>
            </a:r>
          </a:p>
        </p:txBody>
      </p:sp>
      <p:sp>
        <p:nvSpPr>
          <p:cNvPr id="11" name="椭圆形标注 10"/>
          <p:cNvSpPr/>
          <p:nvPr/>
        </p:nvSpPr>
        <p:spPr>
          <a:xfrm>
            <a:off x="6701632" y="3256270"/>
            <a:ext cx="1470767" cy="1250953"/>
          </a:xfrm>
          <a:prstGeom prst="wedgeEllipseCallout">
            <a:avLst>
              <a:gd name="adj1" fmla="val -87782"/>
              <a:gd name="adj2" fmla="val 48437"/>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anchor="ctr"/>
          <a:lstStyle/>
          <a:p>
            <a:pPr algn="ctr" defTabSz="457200" fontAlgn="base">
              <a:spcBef>
                <a:spcPct val="0"/>
              </a:spcBef>
              <a:defRPr/>
            </a:pPr>
            <a:r>
              <a:rPr kumimoji="1" lang="en-US" sz="1600" kern="100" dirty="0">
                <a:solidFill>
                  <a:schemeClr val="bg1">
                    <a:lumMod val="95000"/>
                  </a:schemeClr>
                </a:solidFill>
                <a:latin typeface="微软雅黑" panose="020B0503020204020204" pitchFamily="34" charset="-122"/>
                <a:ea typeface="微软雅黑" panose="020B0503020204020204" pitchFamily="34" charset="-122"/>
                <a:cs typeface="Times New Roman" panose="02020603050405020304" pitchFamily="18" charset="0"/>
              </a:rPr>
              <a:t>2. </a:t>
            </a:r>
            <a:r>
              <a:rPr kumimoji="1" lang="zh-CN" altLang="en-US" sz="1600" kern="100" dirty="0">
                <a:solidFill>
                  <a:schemeClr val="bg1">
                    <a:lumMod val="95000"/>
                  </a:schemeClr>
                </a:solidFill>
                <a:latin typeface="微软雅黑" panose="020B0503020204020204" pitchFamily="34" charset="-122"/>
                <a:ea typeface="微软雅黑" panose="020B0503020204020204" pitchFamily="34" charset="-122"/>
                <a:cs typeface="Times New Roman" panose="02020603050405020304" pitchFamily="18" charset="0"/>
              </a:rPr>
              <a:t>观看学习视频</a:t>
            </a:r>
          </a:p>
        </p:txBody>
      </p:sp>
    </p:spTree>
    <p:extLst>
      <p:ext uri="{BB962C8B-B14F-4D97-AF65-F5344CB8AC3E}">
        <p14:creationId xmlns:p14="http://schemas.microsoft.com/office/powerpoint/2010/main" val="277817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7" grpId="0" animBg="1"/>
      <p:bldP spid="5"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179512" y="908720"/>
            <a:ext cx="6192688" cy="432048"/>
          </a:xfrm>
        </p:spPr>
        <p:txBody>
          <a:bodyPr>
            <a:normAutofit fontScale="90000"/>
          </a:bodyPr>
          <a:lstStyle/>
          <a:p>
            <a:pPr algn="l" eaLnBrk="1" hangingPunct="1"/>
            <a:r>
              <a:rPr lang="zh-CN" altLang="en-US" sz="2400" dirty="0">
                <a:latin typeface="微软雅黑" pitchFamily="34" charset="-122"/>
                <a:ea typeface="微软雅黑" pitchFamily="34" charset="-122"/>
              </a:rPr>
              <a:t>添加课程菜单：点击菜单左上角的    可增加菜单</a:t>
            </a:r>
          </a:p>
        </p:txBody>
      </p:sp>
      <p:sp>
        <p:nvSpPr>
          <p:cNvPr id="20" name="矩形 19"/>
          <p:cNvSpPr/>
          <p:nvPr/>
        </p:nvSpPr>
        <p:spPr>
          <a:xfrm>
            <a:off x="7596336" y="116632"/>
            <a:ext cx="1422184"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课程定制</a:t>
            </a:r>
          </a:p>
        </p:txBody>
      </p:sp>
      <p:pic>
        <p:nvPicPr>
          <p:cNvPr id="9218" name="Picture 2"/>
          <p:cNvPicPr>
            <a:picLocks noChangeAspect="1" noChangeArrowheads="1"/>
          </p:cNvPicPr>
          <p:nvPr/>
        </p:nvPicPr>
        <p:blipFill>
          <a:blip r:embed="rId3" cstate="print"/>
          <a:srcRect/>
          <a:stretch>
            <a:fillRect/>
          </a:stretch>
        </p:blipFill>
        <p:spPr bwMode="auto">
          <a:xfrm>
            <a:off x="4499992" y="1052736"/>
            <a:ext cx="229961" cy="216024"/>
          </a:xfrm>
          <a:prstGeom prst="rect">
            <a:avLst/>
          </a:prstGeom>
          <a:noFill/>
          <a:ln w="9525">
            <a:noFill/>
            <a:miter lim="800000"/>
            <a:headEnd/>
            <a:tailEnd/>
          </a:ln>
        </p:spPr>
      </p:pic>
      <p:pic>
        <p:nvPicPr>
          <p:cNvPr id="6"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8647" y="1420069"/>
            <a:ext cx="1962150" cy="4924425"/>
          </a:xfrm>
          <a:prstGeom prst="rect">
            <a:avLst/>
          </a:prstGeom>
          <a:noFill/>
          <a:ln w="9525">
            <a:solidFill>
              <a:schemeClr val="accent5"/>
            </a:solidFill>
            <a:miter lim="800000"/>
            <a:headEnd/>
            <a:tailEnd/>
          </a:ln>
          <a:extLst>
            <a:ext uri="{909E8E84-426E-40DD-AFC4-6F175D3DCCD1}">
              <a14:hiddenFill xmlns:a14="http://schemas.microsoft.com/office/drawing/2010/main">
                <a:solidFill>
                  <a:schemeClr val="accent1"/>
                </a:solidFill>
              </a14:hiddenFill>
            </a:ext>
          </a:extLst>
        </p:spPr>
      </p:pic>
      <p:sp>
        <p:nvSpPr>
          <p:cNvPr id="7" name="矩形 6"/>
          <p:cNvSpPr/>
          <p:nvPr/>
        </p:nvSpPr>
        <p:spPr>
          <a:xfrm>
            <a:off x="1261781" y="1420069"/>
            <a:ext cx="264898" cy="27808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64783" y="1440232"/>
            <a:ext cx="1847850" cy="2371725"/>
          </a:xfrm>
          <a:prstGeom prst="rect">
            <a:avLst/>
          </a:prstGeom>
          <a:noFill/>
          <a:ln w="9525">
            <a:solidFill>
              <a:schemeClr val="accent5"/>
            </a:solidFill>
            <a:miter lim="800000"/>
            <a:headEnd/>
            <a:tailEnd/>
          </a:ln>
          <a:extLst>
            <a:ext uri="{909E8E84-426E-40DD-AFC4-6F175D3DCCD1}">
              <a14:hiddenFill xmlns:a14="http://schemas.microsoft.com/office/drawing/2010/main">
                <a:solidFill>
                  <a:schemeClr val="accent1"/>
                </a:solidFill>
              </a14:hiddenFill>
            </a:ext>
          </a:extLst>
        </p:spPr>
      </p:pic>
      <p:cxnSp>
        <p:nvCxnSpPr>
          <p:cNvPr id="9" name="直接连接符 8"/>
          <p:cNvCxnSpPr/>
          <p:nvPr/>
        </p:nvCxnSpPr>
        <p:spPr>
          <a:xfrm>
            <a:off x="3563888" y="1988839"/>
            <a:ext cx="1815340" cy="1"/>
          </a:xfrm>
          <a:prstGeom prst="line">
            <a:avLst/>
          </a:prstGeom>
          <a:ln>
            <a:solidFill>
              <a:srgbClr val="FF0000"/>
            </a:solidFill>
          </a:ln>
        </p:spPr>
        <p:style>
          <a:lnRef idx="3">
            <a:schemeClr val="accent6"/>
          </a:lnRef>
          <a:fillRef idx="0">
            <a:schemeClr val="accent6"/>
          </a:fillRef>
          <a:effectRef idx="2">
            <a:schemeClr val="accent6"/>
          </a:effectRef>
          <a:fontRef idx="minor">
            <a:schemeClr val="tx1"/>
          </a:fontRef>
        </p:style>
      </p:cxnSp>
      <p:sp>
        <p:nvSpPr>
          <p:cNvPr id="10" name="椭圆 9"/>
          <p:cNvSpPr/>
          <p:nvPr/>
        </p:nvSpPr>
        <p:spPr>
          <a:xfrm>
            <a:off x="1187624" y="2644205"/>
            <a:ext cx="223911" cy="48476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01208" y="1412776"/>
            <a:ext cx="2162175" cy="1743075"/>
          </a:xfrm>
          <a:prstGeom prst="rect">
            <a:avLst/>
          </a:prstGeom>
          <a:noFill/>
          <a:ln w="9525">
            <a:solidFill>
              <a:schemeClr val="accent5"/>
            </a:solidFill>
            <a:miter lim="800000"/>
            <a:headEnd/>
            <a:tailEnd/>
          </a:ln>
          <a:extLst>
            <a:ext uri="{909E8E84-426E-40DD-AFC4-6F175D3DCCD1}">
              <a14:hiddenFill xmlns:a14="http://schemas.microsoft.com/office/drawing/2010/main">
                <a:solidFill>
                  <a:schemeClr val="accent1"/>
                </a:solidFill>
              </a14:hiddenFill>
            </a:ext>
          </a:extLst>
        </p:spPr>
      </p:pic>
      <p:cxnSp>
        <p:nvCxnSpPr>
          <p:cNvPr id="12" name="直接连接符 11"/>
          <p:cNvCxnSpPr/>
          <p:nvPr/>
        </p:nvCxnSpPr>
        <p:spPr>
          <a:xfrm>
            <a:off x="3568098" y="2780927"/>
            <a:ext cx="1815340" cy="1"/>
          </a:xfrm>
          <a:prstGeom prst="line">
            <a:avLst/>
          </a:prstGeom>
          <a:ln>
            <a:solidFill>
              <a:srgbClr val="FF0000"/>
            </a:solidFill>
          </a:ln>
        </p:spPr>
        <p:style>
          <a:lnRef idx="3">
            <a:schemeClr val="accent6"/>
          </a:lnRef>
          <a:fillRef idx="0">
            <a:schemeClr val="accent6"/>
          </a:fillRef>
          <a:effectRef idx="2">
            <a:schemeClr val="accent6"/>
          </a:effectRef>
          <a:fontRef idx="minor">
            <a:schemeClr val="tx1"/>
          </a:fontRef>
        </p:style>
      </p:cxnSp>
      <p:pic>
        <p:nvPicPr>
          <p:cNvPr id="13"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03143" y="1700808"/>
            <a:ext cx="2181225" cy="3895725"/>
          </a:xfrm>
          <a:prstGeom prst="rect">
            <a:avLst/>
          </a:prstGeom>
          <a:noFill/>
          <a:ln w="9525">
            <a:solidFill>
              <a:schemeClr val="accent5"/>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xit" presetSubtype="0" fill="hold" nodeType="clickEffect">
                                  <p:stCondLst>
                                    <p:cond delay="0"/>
                                  </p:stCondLst>
                                  <p:childTnLst>
                                    <p:animEffect transition="out" filter="fade">
                                      <p:cBhvr>
                                        <p:cTn id="34" dur="1000"/>
                                        <p:tgtEl>
                                          <p:spTgt spid="11"/>
                                        </p:tgtEl>
                                      </p:cBhvr>
                                    </p:animEffect>
                                    <p:anim calcmode="lin" valueType="num">
                                      <p:cBhvr>
                                        <p:cTn id="35" dur="1000"/>
                                        <p:tgtEl>
                                          <p:spTgt spid="11"/>
                                        </p:tgtEl>
                                        <p:attrNameLst>
                                          <p:attrName>ppt_x</p:attrName>
                                        </p:attrNameLst>
                                      </p:cBhvr>
                                      <p:tavLst>
                                        <p:tav tm="0">
                                          <p:val>
                                            <p:strVal val="ppt_x"/>
                                          </p:val>
                                        </p:tav>
                                        <p:tav tm="100000">
                                          <p:val>
                                            <p:strVal val="ppt_x"/>
                                          </p:val>
                                        </p:tav>
                                      </p:tavLst>
                                    </p:anim>
                                    <p:anim calcmode="lin" valueType="num">
                                      <p:cBhvr>
                                        <p:cTn id="36" dur="1000"/>
                                        <p:tgtEl>
                                          <p:spTgt spid="11"/>
                                        </p:tgtEl>
                                        <p:attrNameLst>
                                          <p:attrName>ppt_y</p:attrName>
                                        </p:attrNameLst>
                                      </p:cBhvr>
                                      <p:tavLst>
                                        <p:tav tm="0">
                                          <p:val>
                                            <p:strVal val="ppt_y"/>
                                          </p:val>
                                        </p:tav>
                                        <p:tav tm="100000">
                                          <p:val>
                                            <p:strVal val="ppt_y+.1"/>
                                          </p:val>
                                        </p:tav>
                                      </p:tavLst>
                                    </p:anim>
                                    <p:set>
                                      <p:cBhvr>
                                        <p:cTn id="37" dur="1" fill="hold">
                                          <p:stCondLst>
                                            <p:cond delay="999"/>
                                          </p:stCondLst>
                                        </p:cTn>
                                        <p:tgtEl>
                                          <p:spTgt spid="11"/>
                                        </p:tgtEl>
                                        <p:attrNameLst>
                                          <p:attrName>style.visibility</p:attrName>
                                        </p:attrNameLst>
                                      </p:cBhvr>
                                      <p:to>
                                        <p:strVal val="hidden"/>
                                      </p:to>
                                    </p:set>
                                  </p:childTnLst>
                                </p:cTn>
                              </p:par>
                              <p:par>
                                <p:cTn id="38" presetID="42" presetClass="entr" presetSubtype="0"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arn(inVertical)">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1"/>
          <p:cNvSpPr/>
          <p:nvPr>
            <p:custDataLst>
              <p:tags r:id="rId1"/>
            </p:custDataLst>
          </p:nvPr>
        </p:nvSpPr>
        <p:spPr>
          <a:xfrm rot="21439215">
            <a:off x="2106613" y="3986515"/>
            <a:ext cx="1028700" cy="1041400"/>
          </a:xfrm>
          <a:prstGeom prst="roundRect">
            <a:avLst>
              <a:gd name="adj" fmla="val 18567"/>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4800" dirty="0">
                <a:solidFill>
                  <a:srgbClr val="FFFFFF"/>
                </a:solidFill>
              </a:rPr>
              <a:t>1</a:t>
            </a:r>
            <a:endParaRPr lang="zh-CN" altLang="en-US" sz="4800" dirty="0">
              <a:solidFill>
                <a:srgbClr val="FFFFFF"/>
              </a:solidFill>
            </a:endParaRPr>
          </a:p>
        </p:txBody>
      </p:sp>
      <p:cxnSp>
        <p:nvCxnSpPr>
          <p:cNvPr id="7" name="MH_Other_2"/>
          <p:cNvCxnSpPr/>
          <p:nvPr>
            <p:custDataLst>
              <p:tags r:id="rId2"/>
            </p:custDataLst>
          </p:nvPr>
        </p:nvCxnSpPr>
        <p:spPr>
          <a:xfrm>
            <a:off x="3135313" y="4478640"/>
            <a:ext cx="1236662"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8" name="MH_Other_3"/>
          <p:cNvSpPr/>
          <p:nvPr>
            <p:custDataLst>
              <p:tags r:id="rId3"/>
            </p:custDataLst>
          </p:nvPr>
        </p:nvSpPr>
        <p:spPr>
          <a:xfrm rot="21439215">
            <a:off x="2328863" y="2935590"/>
            <a:ext cx="1028700" cy="1041400"/>
          </a:xfrm>
          <a:prstGeom prst="roundRect">
            <a:avLst>
              <a:gd name="adj" fmla="val 18567"/>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4800" dirty="0">
                <a:solidFill>
                  <a:srgbClr val="FFFFFF"/>
                </a:solidFill>
              </a:rPr>
              <a:t>2</a:t>
            </a:r>
            <a:endParaRPr lang="zh-CN" altLang="en-US" sz="4800" dirty="0">
              <a:solidFill>
                <a:srgbClr val="FFFFFF"/>
              </a:solidFill>
            </a:endParaRPr>
          </a:p>
        </p:txBody>
      </p:sp>
      <p:cxnSp>
        <p:nvCxnSpPr>
          <p:cNvPr id="9" name="MH_Other_4"/>
          <p:cNvCxnSpPr/>
          <p:nvPr>
            <p:custDataLst>
              <p:tags r:id="rId4"/>
            </p:custDataLst>
          </p:nvPr>
        </p:nvCxnSpPr>
        <p:spPr>
          <a:xfrm>
            <a:off x="3346450" y="3400728"/>
            <a:ext cx="1236663" cy="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0" name="MH_Other_5"/>
          <p:cNvSpPr/>
          <p:nvPr>
            <p:custDataLst>
              <p:tags r:id="rId5"/>
            </p:custDataLst>
          </p:nvPr>
        </p:nvSpPr>
        <p:spPr>
          <a:xfrm rot="21116664">
            <a:off x="1989138" y="1911653"/>
            <a:ext cx="1027112" cy="1041400"/>
          </a:xfrm>
          <a:prstGeom prst="roundRect">
            <a:avLst>
              <a:gd name="adj" fmla="val 18567"/>
            </a:avLst>
          </a:prstGeom>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5400" dirty="0">
                <a:solidFill>
                  <a:srgbClr val="FFFFFF"/>
                </a:solidFill>
              </a:rPr>
              <a:t>3</a:t>
            </a:r>
            <a:endParaRPr lang="zh-CN" altLang="en-US" sz="5400" dirty="0">
              <a:solidFill>
                <a:srgbClr val="FFFFFF"/>
              </a:solidFill>
            </a:endParaRPr>
          </a:p>
        </p:txBody>
      </p:sp>
      <p:cxnSp>
        <p:nvCxnSpPr>
          <p:cNvPr id="11" name="MH_Other_6"/>
          <p:cNvCxnSpPr/>
          <p:nvPr>
            <p:custDataLst>
              <p:tags r:id="rId6"/>
            </p:custDataLst>
          </p:nvPr>
        </p:nvCxnSpPr>
        <p:spPr>
          <a:xfrm>
            <a:off x="2992438" y="2310115"/>
            <a:ext cx="1236662"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2" name="MH_Other_7"/>
          <p:cNvSpPr/>
          <p:nvPr>
            <p:custDataLst>
              <p:tags r:id="rId7"/>
            </p:custDataLst>
          </p:nvPr>
        </p:nvSpPr>
        <p:spPr>
          <a:xfrm>
            <a:off x="928688" y="2365678"/>
            <a:ext cx="1306512" cy="2687637"/>
          </a:xfrm>
          <a:custGeom>
            <a:avLst/>
            <a:gdLst>
              <a:gd name="connsiteX0" fmla="*/ 293746 w 1306152"/>
              <a:gd name="connsiteY0" fmla="*/ 0 h 2686846"/>
              <a:gd name="connsiteX1" fmla="*/ 585501 w 1306152"/>
              <a:gd name="connsiteY1" fmla="*/ 291755 h 2686846"/>
              <a:gd name="connsiteX2" fmla="*/ 579574 w 1306152"/>
              <a:gd name="connsiteY2" fmla="*/ 350554 h 2686846"/>
              <a:gd name="connsiteX3" fmla="*/ 577096 w 1306152"/>
              <a:gd name="connsiteY3" fmla="*/ 358536 h 2686846"/>
              <a:gd name="connsiteX4" fmla="*/ 935187 w 1306152"/>
              <a:gd name="connsiteY4" fmla="*/ 95888 h 2686846"/>
              <a:gd name="connsiteX5" fmla="*/ 983494 w 1306152"/>
              <a:gd name="connsiteY5" fmla="*/ 103315 h 2686846"/>
              <a:gd name="connsiteX6" fmla="*/ 1065250 w 1306152"/>
              <a:gd name="connsiteY6" fmla="*/ 214780 h 2686846"/>
              <a:gd name="connsiteX7" fmla="*/ 1057823 w 1306152"/>
              <a:gd name="connsiteY7" fmla="*/ 263088 h 2686846"/>
              <a:gd name="connsiteX8" fmla="*/ 613339 w 1306152"/>
              <a:gd name="connsiteY8" fmla="*/ 589102 h 2686846"/>
              <a:gd name="connsiteX9" fmla="*/ 1182197 w 1306152"/>
              <a:gd name="connsiteY9" fmla="*/ 245417 h 2686846"/>
              <a:gd name="connsiteX10" fmla="*/ 1229663 w 1306152"/>
              <a:gd name="connsiteY10" fmla="*/ 257130 h 2686846"/>
              <a:gd name="connsiteX11" fmla="*/ 1301166 w 1306152"/>
              <a:gd name="connsiteY11" fmla="*/ 375480 h 2686846"/>
              <a:gd name="connsiteX12" fmla="*/ 1289454 w 1306152"/>
              <a:gd name="connsiteY12" fmla="*/ 422945 h 2686846"/>
              <a:gd name="connsiteX13" fmla="*/ 520445 w 1306152"/>
              <a:gd name="connsiteY13" fmla="*/ 887555 h 2686846"/>
              <a:gd name="connsiteX14" fmla="*/ 520445 w 1306152"/>
              <a:gd name="connsiteY14" fmla="*/ 1530594 h 2686846"/>
              <a:gd name="connsiteX15" fmla="*/ 517079 w 1306152"/>
              <a:gd name="connsiteY15" fmla="*/ 1547268 h 2686846"/>
              <a:gd name="connsiteX16" fmla="*/ 524388 w 1306152"/>
              <a:gd name="connsiteY16" fmla="*/ 1558620 h 2686846"/>
              <a:gd name="connsiteX17" fmla="*/ 598416 w 1306152"/>
              <a:gd name="connsiteY17" fmla="*/ 1747885 h 2686846"/>
              <a:gd name="connsiteX18" fmla="*/ 602444 w 1306152"/>
              <a:gd name="connsiteY18" fmla="*/ 1749554 h 2686846"/>
              <a:gd name="connsiteX19" fmla="*/ 613843 w 1306152"/>
              <a:gd name="connsiteY19" fmla="*/ 1777073 h 2686846"/>
              <a:gd name="connsiteX20" fmla="*/ 613843 w 1306152"/>
              <a:gd name="connsiteY20" fmla="*/ 2639033 h 2686846"/>
              <a:gd name="connsiteX21" fmla="*/ 574924 w 1306152"/>
              <a:gd name="connsiteY21" fmla="*/ 2677952 h 2686846"/>
              <a:gd name="connsiteX22" fmla="*/ 419251 w 1306152"/>
              <a:gd name="connsiteY22" fmla="*/ 2677952 h 2686846"/>
              <a:gd name="connsiteX23" fmla="*/ 380332 w 1306152"/>
              <a:gd name="connsiteY23" fmla="*/ 2639033 h 2686846"/>
              <a:gd name="connsiteX24" fmla="*/ 380332 w 1306152"/>
              <a:gd name="connsiteY24" fmla="*/ 1815414 h 2686846"/>
              <a:gd name="connsiteX25" fmla="*/ 312333 w 1306152"/>
              <a:gd name="connsiteY25" fmla="*/ 1641561 h 2686846"/>
              <a:gd name="connsiteX26" fmla="*/ 308084 w 1306152"/>
              <a:gd name="connsiteY26" fmla="*/ 1617337 h 2686846"/>
              <a:gd name="connsiteX27" fmla="*/ 233545 w 1306152"/>
              <a:gd name="connsiteY27" fmla="*/ 1617337 h 2686846"/>
              <a:gd name="connsiteX28" fmla="*/ 233545 w 1306152"/>
              <a:gd name="connsiteY28" fmla="*/ 2648895 h 2686846"/>
              <a:gd name="connsiteX29" fmla="*/ 195594 w 1306152"/>
              <a:gd name="connsiteY29" fmla="*/ 2686846 h 2686846"/>
              <a:gd name="connsiteX30" fmla="*/ 43797 w 1306152"/>
              <a:gd name="connsiteY30" fmla="*/ 2686846 h 2686846"/>
              <a:gd name="connsiteX31" fmla="*/ 5846 w 1306152"/>
              <a:gd name="connsiteY31" fmla="*/ 2648895 h 2686846"/>
              <a:gd name="connsiteX32" fmla="*/ 5846 w 1306152"/>
              <a:gd name="connsiteY32" fmla="*/ 1581840 h 2686846"/>
              <a:gd name="connsiteX33" fmla="*/ 10701 w 1306152"/>
              <a:gd name="connsiteY33" fmla="*/ 1570120 h 2686846"/>
              <a:gd name="connsiteX34" fmla="*/ 6817 w 1306152"/>
              <a:gd name="connsiteY34" fmla="*/ 1564359 h 2686846"/>
              <a:gd name="connsiteX35" fmla="*/ 0 w 1306152"/>
              <a:gd name="connsiteY35" fmla="*/ 1530594 h 2686846"/>
              <a:gd name="connsiteX36" fmla="*/ 0 w 1306152"/>
              <a:gd name="connsiteY36" fmla="*/ 695715 h 2686846"/>
              <a:gd name="connsiteX37" fmla="*/ 86743 w 1306152"/>
              <a:gd name="connsiteY37" fmla="*/ 608972 h 2686846"/>
              <a:gd name="connsiteX38" fmla="*/ 235655 w 1306152"/>
              <a:gd name="connsiteY38" fmla="*/ 608972 h 2686846"/>
              <a:gd name="connsiteX39" fmla="*/ 275415 w 1306152"/>
              <a:gd name="connsiteY39" fmla="*/ 579809 h 2686846"/>
              <a:gd name="connsiteX40" fmla="*/ 180182 w 1306152"/>
              <a:gd name="connsiteY40" fmla="*/ 560583 h 2686846"/>
              <a:gd name="connsiteX41" fmla="*/ 1991 w 1306152"/>
              <a:gd name="connsiteY41" fmla="*/ 291755 h 2686846"/>
              <a:gd name="connsiteX42" fmla="*/ 293746 w 1306152"/>
              <a:gd name="connsiteY42" fmla="*/ 0 h 2686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306152" h="2686846">
                <a:moveTo>
                  <a:pt x="293746" y="0"/>
                </a:moveTo>
                <a:cubicBezTo>
                  <a:pt x="454878" y="0"/>
                  <a:pt x="585501" y="130623"/>
                  <a:pt x="585501" y="291755"/>
                </a:cubicBezTo>
                <a:cubicBezTo>
                  <a:pt x="585501" y="311897"/>
                  <a:pt x="583460" y="331561"/>
                  <a:pt x="579574" y="350554"/>
                </a:cubicBezTo>
                <a:lnTo>
                  <a:pt x="577096" y="358536"/>
                </a:lnTo>
                <a:lnTo>
                  <a:pt x="935187" y="95888"/>
                </a:lnTo>
                <a:cubicBezTo>
                  <a:pt x="950578" y="84599"/>
                  <a:pt x="972206" y="87925"/>
                  <a:pt x="983494" y="103315"/>
                </a:cubicBezTo>
                <a:lnTo>
                  <a:pt x="1065250" y="214780"/>
                </a:lnTo>
                <a:cubicBezTo>
                  <a:pt x="1076539" y="230171"/>
                  <a:pt x="1073213" y="251799"/>
                  <a:pt x="1057823" y="263088"/>
                </a:cubicBezTo>
                <a:lnTo>
                  <a:pt x="613339" y="589102"/>
                </a:lnTo>
                <a:lnTo>
                  <a:pt x="1182197" y="245417"/>
                </a:lnTo>
                <a:cubicBezTo>
                  <a:pt x="1198539" y="235544"/>
                  <a:pt x="1219790" y="240788"/>
                  <a:pt x="1229663" y="257130"/>
                </a:cubicBezTo>
                <a:lnTo>
                  <a:pt x="1301166" y="375480"/>
                </a:lnTo>
                <a:cubicBezTo>
                  <a:pt x="1311039" y="391821"/>
                  <a:pt x="1305795" y="413072"/>
                  <a:pt x="1289454" y="422945"/>
                </a:cubicBezTo>
                <a:lnTo>
                  <a:pt x="520445" y="887555"/>
                </a:lnTo>
                <a:lnTo>
                  <a:pt x="520445" y="1530594"/>
                </a:lnTo>
                <a:lnTo>
                  <a:pt x="517079" y="1547268"/>
                </a:lnTo>
                <a:lnTo>
                  <a:pt x="524388" y="1558620"/>
                </a:lnTo>
                <a:lnTo>
                  <a:pt x="598416" y="1747885"/>
                </a:lnTo>
                <a:lnTo>
                  <a:pt x="602444" y="1749554"/>
                </a:lnTo>
                <a:cubicBezTo>
                  <a:pt x="609487" y="1756597"/>
                  <a:pt x="613843" y="1766326"/>
                  <a:pt x="613843" y="1777073"/>
                </a:cubicBezTo>
                <a:lnTo>
                  <a:pt x="613843" y="2639033"/>
                </a:lnTo>
                <a:cubicBezTo>
                  <a:pt x="613843" y="2660527"/>
                  <a:pt x="596418" y="2677952"/>
                  <a:pt x="574924" y="2677952"/>
                </a:cubicBezTo>
                <a:lnTo>
                  <a:pt x="419251" y="2677952"/>
                </a:lnTo>
                <a:cubicBezTo>
                  <a:pt x="397757" y="2677952"/>
                  <a:pt x="380332" y="2660527"/>
                  <a:pt x="380332" y="2639033"/>
                </a:cubicBezTo>
                <a:lnTo>
                  <a:pt x="380332" y="1815414"/>
                </a:lnTo>
                <a:lnTo>
                  <a:pt x="312333" y="1641561"/>
                </a:lnTo>
                <a:lnTo>
                  <a:pt x="308084" y="1617337"/>
                </a:lnTo>
                <a:lnTo>
                  <a:pt x="233545" y="1617337"/>
                </a:lnTo>
                <a:lnTo>
                  <a:pt x="233545" y="2648895"/>
                </a:lnTo>
                <a:cubicBezTo>
                  <a:pt x="233545" y="2669855"/>
                  <a:pt x="216554" y="2686846"/>
                  <a:pt x="195594" y="2686846"/>
                </a:cubicBezTo>
                <a:lnTo>
                  <a:pt x="43797" y="2686846"/>
                </a:lnTo>
                <a:cubicBezTo>
                  <a:pt x="22837" y="2686846"/>
                  <a:pt x="5846" y="2669855"/>
                  <a:pt x="5846" y="2648895"/>
                </a:cubicBezTo>
                <a:lnTo>
                  <a:pt x="5846" y="1581840"/>
                </a:lnTo>
                <a:lnTo>
                  <a:pt x="10701" y="1570120"/>
                </a:lnTo>
                <a:lnTo>
                  <a:pt x="6817" y="1564359"/>
                </a:lnTo>
                <a:cubicBezTo>
                  <a:pt x="2427" y="1553981"/>
                  <a:pt x="0" y="1542571"/>
                  <a:pt x="0" y="1530594"/>
                </a:cubicBezTo>
                <a:lnTo>
                  <a:pt x="0" y="695715"/>
                </a:lnTo>
                <a:cubicBezTo>
                  <a:pt x="0" y="647808"/>
                  <a:pt x="38836" y="608972"/>
                  <a:pt x="86743" y="608972"/>
                </a:cubicBezTo>
                <a:lnTo>
                  <a:pt x="235655" y="608972"/>
                </a:lnTo>
                <a:lnTo>
                  <a:pt x="275415" y="579809"/>
                </a:lnTo>
                <a:lnTo>
                  <a:pt x="180182" y="560583"/>
                </a:lnTo>
                <a:cubicBezTo>
                  <a:pt x="75466" y="516292"/>
                  <a:pt x="1991" y="412604"/>
                  <a:pt x="1991" y="291755"/>
                </a:cubicBezTo>
                <a:cubicBezTo>
                  <a:pt x="1991" y="130623"/>
                  <a:pt x="132614" y="0"/>
                  <a:pt x="29374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prstClr val="white"/>
              </a:solidFill>
            </a:endParaRPr>
          </a:p>
        </p:txBody>
      </p:sp>
      <p:sp>
        <p:nvSpPr>
          <p:cNvPr id="13" name="MH_SubTitle_3"/>
          <p:cNvSpPr txBox="1">
            <a:spLocks/>
          </p:cNvSpPr>
          <p:nvPr>
            <p:custDataLst>
              <p:tags r:id="rId8"/>
            </p:custDataLst>
          </p:nvPr>
        </p:nvSpPr>
        <p:spPr bwMode="auto">
          <a:xfrm>
            <a:off x="4535488" y="4254803"/>
            <a:ext cx="341947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2400" b="1" dirty="0">
                <a:solidFill>
                  <a:srgbClr val="9BBB59">
                    <a:lumMod val="75000"/>
                  </a:srgbClr>
                </a:solidFill>
                <a:latin typeface="微软雅黑" panose="020B0503020204020204" pitchFamily="34" charset="-122"/>
                <a:ea typeface="微软雅黑" panose="020B0503020204020204" pitchFamily="34" charset="-122"/>
              </a:rPr>
              <a:t>课程定制</a:t>
            </a:r>
            <a:endParaRPr lang="en-US" altLang="zh-CN" sz="2400" b="1" dirty="0">
              <a:solidFill>
                <a:srgbClr val="9BBB59">
                  <a:lumMod val="75000"/>
                </a:srgbClr>
              </a:solidFill>
              <a:latin typeface="微软雅黑" panose="020B0503020204020204" pitchFamily="34" charset="-122"/>
              <a:ea typeface="微软雅黑" panose="020B0503020204020204" pitchFamily="34" charset="-122"/>
            </a:endParaRPr>
          </a:p>
          <a:p>
            <a:pPr>
              <a:lnSpc>
                <a:spcPct val="130000"/>
              </a:lnSpc>
              <a:defRPr/>
            </a:pPr>
            <a:r>
              <a:rPr lang="zh-CN" altLang="en-US" dirty="0">
                <a:solidFill>
                  <a:prstClr val="black"/>
                </a:solidFill>
                <a:latin typeface="微软雅黑" panose="020B0503020204020204" pitchFamily="34" charset="-122"/>
                <a:ea typeface="微软雅黑" panose="020B0503020204020204" pitchFamily="34" charset="-122"/>
              </a:rPr>
              <a:t>课程样式、课程导航</a:t>
            </a:r>
          </a:p>
        </p:txBody>
      </p:sp>
      <p:sp>
        <p:nvSpPr>
          <p:cNvPr id="15" name="MH_SubTitle_2"/>
          <p:cNvSpPr txBox="1">
            <a:spLocks/>
          </p:cNvSpPr>
          <p:nvPr>
            <p:custDataLst>
              <p:tags r:id="rId9"/>
            </p:custDataLst>
          </p:nvPr>
        </p:nvSpPr>
        <p:spPr bwMode="auto">
          <a:xfrm>
            <a:off x="4748213" y="3175303"/>
            <a:ext cx="385623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2400" b="1" dirty="0">
                <a:solidFill>
                  <a:srgbClr val="C0504D">
                    <a:lumMod val="75000"/>
                  </a:srgbClr>
                </a:solidFill>
                <a:latin typeface="微软雅黑" panose="020B0503020204020204" pitchFamily="34" charset="-122"/>
                <a:ea typeface="微软雅黑" panose="020B0503020204020204" pitchFamily="34" charset="-122"/>
              </a:rPr>
              <a:t>制作教学内容</a:t>
            </a:r>
            <a:endParaRPr lang="en-US" altLang="zh-CN" sz="2400" b="1" dirty="0">
              <a:solidFill>
                <a:srgbClr val="C0504D">
                  <a:lumMod val="75000"/>
                </a:srgbClr>
              </a:solidFill>
              <a:latin typeface="微软雅黑" panose="020B0503020204020204" pitchFamily="34" charset="-122"/>
              <a:ea typeface="微软雅黑" panose="020B0503020204020204" pitchFamily="34" charset="-122"/>
            </a:endParaRPr>
          </a:p>
          <a:p>
            <a:pPr>
              <a:lnSpc>
                <a:spcPct val="130000"/>
              </a:lnSpc>
              <a:defRPr/>
            </a:pPr>
            <a:r>
              <a:rPr lang="zh-CN" altLang="en-US" dirty="0">
                <a:solidFill>
                  <a:prstClr val="black"/>
                </a:solidFill>
                <a:latin typeface="微软雅黑" panose="020B0503020204020204" pitchFamily="34" charset="-122"/>
                <a:ea typeface="微软雅黑" panose="020B0503020204020204" pitchFamily="34" charset="-122"/>
              </a:rPr>
              <a:t>课程资源建设，包含视频、音频文本</a:t>
            </a:r>
          </a:p>
        </p:txBody>
      </p:sp>
      <p:sp>
        <p:nvSpPr>
          <p:cNvPr id="17" name="MH_SubTitle_1"/>
          <p:cNvSpPr txBox="1">
            <a:spLocks/>
          </p:cNvSpPr>
          <p:nvPr>
            <p:custDataLst>
              <p:tags r:id="rId10"/>
            </p:custDataLst>
          </p:nvPr>
        </p:nvSpPr>
        <p:spPr bwMode="auto">
          <a:xfrm>
            <a:off x="4392613" y="2086278"/>
            <a:ext cx="341947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2400" b="1" dirty="0">
                <a:solidFill>
                  <a:srgbClr val="376092"/>
                </a:solidFill>
                <a:latin typeface="微软雅黑" panose="020B0503020204020204" pitchFamily="34" charset="-122"/>
                <a:ea typeface="微软雅黑" panose="020B0503020204020204" pitchFamily="34" charset="-122"/>
              </a:rPr>
              <a:t>用户管理</a:t>
            </a:r>
          </a:p>
        </p:txBody>
      </p:sp>
      <p:sp>
        <p:nvSpPr>
          <p:cNvPr id="19" name="Rectangle 2"/>
          <p:cNvSpPr txBox="1">
            <a:spLocks noChangeArrowheads="1"/>
          </p:cNvSpPr>
          <p:nvPr/>
        </p:nvSpPr>
        <p:spPr>
          <a:xfrm>
            <a:off x="-436144" y="749370"/>
            <a:ext cx="3096344" cy="360139"/>
          </a:xfrm>
          <a:prstGeom prst="rect">
            <a:avLst/>
          </a:prstGeom>
        </p:spPr>
        <p:txBody>
          <a:bodyPr vert="horz" lIns="91440" tIns="45720" rIns="91440" bIns="45720" rtlCol="0" anchor="ctr">
            <a:noAutofit/>
          </a:bodyPr>
          <a:lstStyle/>
          <a:p>
            <a:pPr algn="ctr">
              <a:spcBef>
                <a:spcPct val="0"/>
              </a:spcBef>
              <a:defRPr/>
            </a:pPr>
            <a:r>
              <a:rPr lang="zh-CN" altLang="en-US" sz="3200" b="1" dirty="0">
                <a:solidFill>
                  <a:srgbClr val="F79646">
                    <a:lumMod val="75000"/>
                  </a:srgbClr>
                </a:solidFill>
                <a:latin typeface="微软雅黑" pitchFamily="34" charset="-122"/>
                <a:ea typeface="微软雅黑" pitchFamily="34" charset="-122"/>
              </a:rPr>
              <a:t>课程建设</a:t>
            </a:r>
          </a:p>
        </p:txBody>
      </p:sp>
      <p:sp>
        <p:nvSpPr>
          <p:cNvPr id="2" name="矩形 1"/>
          <p:cNvSpPr/>
          <p:nvPr/>
        </p:nvSpPr>
        <p:spPr>
          <a:xfrm>
            <a:off x="4535488" y="2912111"/>
            <a:ext cx="4212976" cy="1088358"/>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32945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96336" y="116632"/>
            <a:ext cx="1415772"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制作内容</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606540"/>
            <a:ext cx="6886575" cy="4743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0392" y="1628800"/>
            <a:ext cx="5791200" cy="459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randombar(horizontal)">
                                      <p:cBhvr>
                                        <p:cTn id="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96336" y="116632"/>
            <a:ext cx="1415772"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制作内容</a:t>
            </a:r>
          </a:p>
        </p:txBody>
      </p:sp>
      <p:sp>
        <p:nvSpPr>
          <p:cNvPr id="9" name="Rectangle 2"/>
          <p:cNvSpPr txBox="1">
            <a:spLocks noChangeArrowheads="1"/>
          </p:cNvSpPr>
          <p:nvPr/>
        </p:nvSpPr>
        <p:spPr>
          <a:xfrm>
            <a:off x="467544" y="764704"/>
            <a:ext cx="5688632" cy="503783"/>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发布教学内容</a:t>
            </a:r>
            <a:r>
              <a:rPr kumimoji="0" lang="en-US" altLang="zh-CN"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a:t>
            </a:r>
            <a:r>
              <a:rPr kumimoji="0" lang="zh-CN" altLang="en-US" sz="20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项目、文件、</a:t>
            </a:r>
            <a:r>
              <a:rPr kumimoji="0" lang="en-US" altLang="zh-CN" sz="20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web</a:t>
            </a:r>
            <a:r>
              <a:rPr kumimoji="0" lang="zh-CN" altLang="en-US" sz="20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链接</a:t>
            </a:r>
          </a:p>
        </p:txBody>
      </p:sp>
      <p:sp>
        <p:nvSpPr>
          <p:cNvPr id="4" name="矩形 3"/>
          <p:cNvSpPr/>
          <p:nvPr/>
        </p:nvSpPr>
        <p:spPr>
          <a:xfrm>
            <a:off x="5195484" y="2087290"/>
            <a:ext cx="3457964" cy="2585323"/>
          </a:xfrm>
          <a:prstGeom prst="rect">
            <a:avLst/>
          </a:prstGeom>
        </p:spPr>
        <p:txBody>
          <a:bodyPr wrap="square">
            <a:spAutoFit/>
          </a:bodyPr>
          <a:lstStyle/>
          <a:p>
            <a:pPr>
              <a:lnSpc>
                <a:spcPct val="150000"/>
              </a:lnSpc>
            </a:pPr>
            <a:r>
              <a:rPr lang="zh-CN" altLang="en-US" b="1" dirty="0">
                <a:latin typeface="微软雅黑" panose="020B0503020204020204" pitchFamily="34" charset="-122"/>
                <a:ea typeface="微软雅黑" panose="020B0503020204020204" pitchFamily="34" charset="-122"/>
              </a:rPr>
              <a:t>项目</a:t>
            </a:r>
            <a:r>
              <a:rPr lang="zh-CN" altLang="en-US" dirty="0">
                <a:latin typeface="微软雅黑" panose="020B0503020204020204" pitchFamily="34" charset="-122"/>
                <a:ea typeface="微软雅黑" panose="020B0503020204020204" pitchFamily="34" charset="-122"/>
              </a:rPr>
              <a:t>：以项目的方式创建课程资源，上传的资源格式可以是视频、音频、图片、文本等格式。</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b="1" dirty="0">
                <a:latin typeface="微软雅黑" panose="020B0503020204020204" pitchFamily="34" charset="-122"/>
                <a:ea typeface="微软雅黑" panose="020B0503020204020204" pitchFamily="34" charset="-122"/>
              </a:rPr>
              <a:t>文件</a:t>
            </a:r>
            <a:r>
              <a:rPr lang="zh-CN" altLang="en-US" dirty="0">
                <a:latin typeface="微软雅黑" panose="020B0503020204020204" pitchFamily="34" charset="-122"/>
                <a:ea typeface="微软雅黑" panose="020B0503020204020204" pitchFamily="34" charset="-122"/>
              </a:rPr>
              <a:t>：以附件形式呈现课程内容，供学生下载学习。</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b="1" dirty="0">
                <a:latin typeface="微软雅黑" panose="020B0503020204020204" pitchFamily="34" charset="-122"/>
                <a:ea typeface="微软雅黑" panose="020B0503020204020204" pitchFamily="34" charset="-122"/>
              </a:rPr>
              <a:t>Web</a:t>
            </a:r>
            <a:r>
              <a:rPr lang="zh-CN" altLang="en-US" dirty="0">
                <a:latin typeface="微软雅黑" panose="020B0503020204020204" pitchFamily="34" charset="-122"/>
                <a:ea typeface="微软雅黑" panose="020B0503020204020204" pitchFamily="34" charset="-122"/>
              </a:rPr>
              <a:t>链接：链接外部学习网站。</a:t>
            </a:r>
          </a:p>
        </p:txBody>
      </p:sp>
      <p:pic>
        <p:nvPicPr>
          <p:cNvPr id="11" name="图片 10"/>
          <p:cNvPicPr>
            <a:picLocks noChangeAspect="1"/>
          </p:cNvPicPr>
          <p:nvPr/>
        </p:nvPicPr>
        <p:blipFill>
          <a:blip r:embed="rId3"/>
          <a:stretch>
            <a:fillRect/>
          </a:stretch>
        </p:blipFill>
        <p:spPr>
          <a:xfrm>
            <a:off x="490552" y="1412776"/>
            <a:ext cx="4441488" cy="4953540"/>
          </a:xfrm>
          <a:prstGeom prst="rect">
            <a:avLst/>
          </a:prstGeom>
        </p:spPr>
      </p:pic>
    </p:spTree>
    <p:extLst>
      <p:ext uri="{BB962C8B-B14F-4D97-AF65-F5344CB8AC3E}">
        <p14:creationId xmlns:p14="http://schemas.microsoft.com/office/powerpoint/2010/main" val="11600754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96336" y="116632"/>
            <a:ext cx="1415772" cy="461665"/>
          </a:xfrm>
          <a:prstGeom prst="rect">
            <a:avLst/>
          </a:prstGeom>
        </p:spPr>
        <p:txBody>
          <a:bodyPr wrap="none">
            <a:spAutoFit/>
          </a:bodyPr>
          <a:lstStyle/>
          <a:p>
            <a:r>
              <a:rPr lang="zh-CN" altLang="en-US" sz="2400"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制作内容</a:t>
            </a:r>
          </a:p>
        </p:txBody>
      </p:sp>
      <p:sp>
        <p:nvSpPr>
          <p:cNvPr id="9" name="Rectangle 2"/>
          <p:cNvSpPr txBox="1">
            <a:spLocks noChangeArrowheads="1"/>
          </p:cNvSpPr>
          <p:nvPr/>
        </p:nvSpPr>
        <p:spPr>
          <a:xfrm>
            <a:off x="467544" y="764704"/>
            <a:ext cx="5688632" cy="503783"/>
          </a:xfrm>
          <a:prstGeom prst="rect">
            <a:avLst/>
          </a:prstGeom>
        </p:spPr>
        <p:txBody>
          <a:bodyPr/>
          <a:lstStyle/>
          <a:p>
            <a:pPr>
              <a:spcBef>
                <a:spcPct val="0"/>
              </a:spcBef>
              <a:defRPr/>
            </a:pPr>
            <a:r>
              <a:rPr lang="zh-CN" altLang="en-US" sz="2400" dirty="0">
                <a:solidFill>
                  <a:prstClr val="black"/>
                </a:solidFill>
                <a:latin typeface="微软雅黑" pitchFamily="34" charset="-122"/>
                <a:ea typeface="微软雅黑" pitchFamily="34" charset="-122"/>
              </a:rPr>
              <a:t>发布教学内容</a:t>
            </a:r>
            <a:r>
              <a:rPr lang="en-US" altLang="zh-CN" sz="2400" dirty="0">
                <a:solidFill>
                  <a:prstClr val="black"/>
                </a:solidFill>
                <a:latin typeface="微软雅黑" pitchFamily="34" charset="-122"/>
                <a:ea typeface="微软雅黑" pitchFamily="34" charset="-122"/>
              </a:rPr>
              <a:t>—</a:t>
            </a:r>
            <a:r>
              <a:rPr lang="zh-CN" altLang="en-US" sz="2000" dirty="0">
                <a:solidFill>
                  <a:prstClr val="black"/>
                </a:solidFill>
                <a:latin typeface="微软雅黑" pitchFamily="34" charset="-122"/>
                <a:ea typeface="微软雅黑" pitchFamily="34" charset="-122"/>
              </a:rPr>
              <a:t>项目</a:t>
            </a:r>
          </a:p>
        </p:txBody>
      </p:sp>
      <p:pic>
        <p:nvPicPr>
          <p:cNvPr id="6" name="Picture 2"/>
          <p:cNvPicPr>
            <a:picLocks noChangeAspect="1" noChangeArrowheads="1"/>
          </p:cNvPicPr>
          <p:nvPr/>
        </p:nvPicPr>
        <p:blipFill>
          <a:blip r:embed="rId3" cstate="print"/>
          <a:srcRect/>
          <a:stretch>
            <a:fillRect/>
          </a:stretch>
        </p:blipFill>
        <p:spPr bwMode="auto">
          <a:xfrm>
            <a:off x="611560" y="1268760"/>
            <a:ext cx="4314230" cy="3168352"/>
          </a:xfrm>
          <a:prstGeom prst="rect">
            <a:avLst/>
          </a:prstGeom>
          <a:noFill/>
          <a:ln w="9525">
            <a:solidFill>
              <a:sysClr val="window" lastClr="FFFFFF">
                <a:lumMod val="85000"/>
              </a:sysClr>
            </a:solidFill>
            <a:miter lim="800000"/>
            <a:headEnd/>
            <a:tailEnd/>
          </a:ln>
        </p:spPr>
      </p:pic>
      <p:pic>
        <p:nvPicPr>
          <p:cNvPr id="7" name="Picture 3"/>
          <p:cNvPicPr>
            <a:picLocks noChangeAspect="1" noChangeArrowheads="1"/>
          </p:cNvPicPr>
          <p:nvPr/>
        </p:nvPicPr>
        <p:blipFill>
          <a:blip r:embed="rId4" cstate="print"/>
          <a:srcRect/>
          <a:stretch>
            <a:fillRect/>
          </a:stretch>
        </p:blipFill>
        <p:spPr bwMode="auto">
          <a:xfrm>
            <a:off x="5220072" y="1268760"/>
            <a:ext cx="3471746" cy="2304256"/>
          </a:xfrm>
          <a:prstGeom prst="rect">
            <a:avLst/>
          </a:prstGeom>
          <a:noFill/>
          <a:ln w="9525">
            <a:solidFill>
              <a:sysClr val="window" lastClr="FFFFFF">
                <a:lumMod val="85000"/>
              </a:sysClr>
            </a:solidFill>
            <a:miter lim="800000"/>
            <a:headEnd/>
            <a:tailEnd/>
          </a:ln>
        </p:spPr>
      </p:pic>
      <p:sp>
        <p:nvSpPr>
          <p:cNvPr id="2" name="矩形 1"/>
          <p:cNvSpPr/>
          <p:nvPr/>
        </p:nvSpPr>
        <p:spPr>
          <a:xfrm>
            <a:off x="467544" y="4437112"/>
            <a:ext cx="4572000" cy="1705403"/>
          </a:xfrm>
          <a:prstGeom prst="rect">
            <a:avLst/>
          </a:prstGeom>
        </p:spPr>
        <p:txBody>
          <a:bodyPr>
            <a:spAutoFit/>
          </a:bodyPr>
          <a:lstStyle/>
          <a:p>
            <a:pPr>
              <a:lnSpc>
                <a:spcPct val="150000"/>
              </a:lnSpc>
              <a:defRPr/>
            </a:pPr>
            <a:r>
              <a:rPr lang="zh-CN" altLang="en-US" b="1" kern="0" dirty="0">
                <a:solidFill>
                  <a:srgbClr val="000000"/>
                </a:solidFill>
                <a:latin typeface="微软雅黑" pitchFamily="34" charset="-122"/>
                <a:ea typeface="微软雅黑" pitchFamily="34" charset="-122"/>
              </a:rPr>
              <a:t>项目最常用的情形为：不用学生下载，即可阅读的学习资料。</a:t>
            </a:r>
            <a:endParaRPr lang="en-US" altLang="zh-CN" b="1" kern="0" dirty="0">
              <a:solidFill>
                <a:srgbClr val="000000"/>
              </a:solidFill>
              <a:latin typeface="微软雅黑" pitchFamily="34" charset="-122"/>
              <a:ea typeface="微软雅黑" pitchFamily="34" charset="-122"/>
            </a:endParaRPr>
          </a:p>
          <a:p>
            <a:pPr>
              <a:lnSpc>
                <a:spcPct val="150000"/>
              </a:lnSpc>
              <a:defRPr/>
            </a:pPr>
            <a:r>
              <a:rPr lang="zh-CN" altLang="en-US" b="1" kern="0" dirty="0">
                <a:solidFill>
                  <a:srgbClr val="000000"/>
                </a:solidFill>
                <a:latin typeface="微软雅黑" pitchFamily="34" charset="-122"/>
                <a:ea typeface="微软雅黑" pitchFamily="34" charset="-122"/>
              </a:rPr>
              <a:t>项目最基本的呈现方式是文字、图片、声音、视频的组合。</a:t>
            </a:r>
            <a:endParaRPr lang="en-US" altLang="zh-CN" b="1" kern="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9165575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96336" y="116632"/>
            <a:ext cx="1415772" cy="461665"/>
          </a:xfrm>
          <a:prstGeom prst="rect">
            <a:avLst/>
          </a:prstGeom>
        </p:spPr>
        <p:txBody>
          <a:bodyPr wrap="none">
            <a:spAutoFit/>
          </a:bodyPr>
          <a:lstStyle/>
          <a:p>
            <a:r>
              <a:rPr lang="zh-CN" altLang="en-US" sz="2400"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制作内容</a:t>
            </a:r>
          </a:p>
        </p:txBody>
      </p:sp>
      <p:sp>
        <p:nvSpPr>
          <p:cNvPr id="4" name="Rectangle 2"/>
          <p:cNvSpPr txBox="1">
            <a:spLocks noChangeArrowheads="1"/>
          </p:cNvSpPr>
          <p:nvPr/>
        </p:nvSpPr>
        <p:spPr>
          <a:xfrm>
            <a:off x="345188" y="973888"/>
            <a:ext cx="4896544" cy="432147"/>
          </a:xfrm>
          <a:prstGeom prst="rect">
            <a:avLst/>
          </a:prstGeom>
        </p:spPr>
        <p:txBody>
          <a:bodyPr/>
          <a:lstStyle/>
          <a:p>
            <a:pPr>
              <a:spcBef>
                <a:spcPct val="0"/>
              </a:spcBef>
              <a:defRPr/>
            </a:pPr>
            <a:r>
              <a:rPr lang="en-US" altLang="zh-CN" sz="2400" dirty="0">
                <a:solidFill>
                  <a:prstClr val="black"/>
                </a:solidFill>
                <a:latin typeface="微软雅黑" pitchFamily="34" charset="-122"/>
                <a:ea typeface="微软雅黑" pitchFamily="34" charset="-122"/>
              </a:rPr>
              <a:t>Blackboard</a:t>
            </a:r>
            <a:r>
              <a:rPr lang="zh-CN" altLang="en-US" sz="2400" dirty="0">
                <a:solidFill>
                  <a:prstClr val="black"/>
                </a:solidFill>
                <a:latin typeface="微软雅黑" pitchFamily="34" charset="-122"/>
                <a:ea typeface="微软雅黑" pitchFamily="34" charset="-122"/>
              </a:rPr>
              <a:t>支持的多媒体文件格式</a:t>
            </a:r>
          </a:p>
        </p:txBody>
      </p:sp>
      <p:sp>
        <p:nvSpPr>
          <p:cNvPr id="5" name="Rectangle 2"/>
          <p:cNvSpPr txBox="1">
            <a:spLocks noChangeArrowheads="1"/>
          </p:cNvSpPr>
          <p:nvPr/>
        </p:nvSpPr>
        <p:spPr>
          <a:xfrm>
            <a:off x="1929364" y="2990112"/>
            <a:ext cx="5832648" cy="504056"/>
          </a:xfrm>
          <a:prstGeom prst="rect">
            <a:avLst/>
          </a:prstGeom>
        </p:spPr>
        <p:txBody>
          <a:bodyPr/>
          <a:lstStyle/>
          <a:p>
            <a:pPr>
              <a:spcBef>
                <a:spcPct val="0"/>
              </a:spcBef>
              <a:defRPr/>
            </a:pPr>
            <a:r>
              <a:rPr lang="zh-CN" altLang="en-US" sz="2000" dirty="0">
                <a:solidFill>
                  <a:prstClr val="black"/>
                </a:solidFill>
                <a:latin typeface="微软雅黑" pitchFamily="34" charset="-122"/>
                <a:ea typeface="微软雅黑" pitchFamily="34" charset="-122"/>
              </a:rPr>
              <a:t>图像：</a:t>
            </a:r>
            <a:r>
              <a:rPr lang="en-US" altLang="zh-CN" sz="2000" dirty="0">
                <a:solidFill>
                  <a:prstClr val="black"/>
                </a:solidFill>
                <a:latin typeface="微软雅黑" pitchFamily="34" charset="-122"/>
                <a:ea typeface="微软雅黑" pitchFamily="34" charset="-122"/>
              </a:rPr>
              <a:t>gif</a:t>
            </a:r>
            <a:r>
              <a:rPr lang="zh-CN" altLang="en-US" sz="2000" dirty="0">
                <a:solidFill>
                  <a:prstClr val="black"/>
                </a:solidFill>
                <a:latin typeface="微软雅黑" pitchFamily="34" charset="-122"/>
                <a:ea typeface="微软雅黑" pitchFamily="34" charset="-122"/>
              </a:rPr>
              <a:t>文件、</a:t>
            </a:r>
            <a:r>
              <a:rPr lang="en-US" altLang="zh-CN" sz="2000" dirty="0">
                <a:solidFill>
                  <a:prstClr val="black"/>
                </a:solidFill>
                <a:latin typeface="微软雅黑" pitchFamily="34" charset="-122"/>
                <a:ea typeface="微软雅黑" pitchFamily="34" charset="-122"/>
              </a:rPr>
              <a:t>jpg</a:t>
            </a:r>
            <a:r>
              <a:rPr lang="zh-CN" altLang="en-US" sz="2000" dirty="0">
                <a:solidFill>
                  <a:prstClr val="black"/>
                </a:solidFill>
                <a:latin typeface="微软雅黑" pitchFamily="34" charset="-122"/>
                <a:ea typeface="微软雅黑" pitchFamily="34" charset="-122"/>
              </a:rPr>
              <a:t>文件、</a:t>
            </a:r>
            <a:r>
              <a:rPr lang="en-US" altLang="zh-CN" sz="2000" dirty="0">
                <a:solidFill>
                  <a:prstClr val="black"/>
                </a:solidFill>
                <a:latin typeface="微软雅黑" pitchFamily="34" charset="-122"/>
                <a:ea typeface="微软雅黑" pitchFamily="34" charset="-122"/>
              </a:rPr>
              <a:t>jpeg</a:t>
            </a:r>
            <a:r>
              <a:rPr lang="zh-CN" altLang="en-US" sz="2000" dirty="0">
                <a:solidFill>
                  <a:prstClr val="black"/>
                </a:solidFill>
                <a:latin typeface="微软雅黑" pitchFamily="34" charset="-122"/>
                <a:ea typeface="微软雅黑" pitchFamily="34" charset="-122"/>
              </a:rPr>
              <a:t>文件、</a:t>
            </a:r>
            <a:r>
              <a:rPr lang="en-US" altLang="zh-CN" sz="2000" dirty="0" err="1">
                <a:solidFill>
                  <a:prstClr val="black"/>
                </a:solidFill>
                <a:latin typeface="微软雅黑" pitchFamily="34" charset="-122"/>
                <a:ea typeface="微软雅黑" pitchFamily="34" charset="-122"/>
              </a:rPr>
              <a:t>png</a:t>
            </a:r>
            <a:r>
              <a:rPr lang="zh-CN" altLang="en-US" sz="2000" dirty="0">
                <a:solidFill>
                  <a:prstClr val="black"/>
                </a:solidFill>
                <a:latin typeface="微软雅黑" pitchFamily="34" charset="-122"/>
                <a:ea typeface="微软雅黑" pitchFamily="34" charset="-122"/>
              </a:rPr>
              <a:t>文件</a:t>
            </a:r>
          </a:p>
        </p:txBody>
      </p:sp>
      <p:sp>
        <p:nvSpPr>
          <p:cNvPr id="7" name="Rectangle 2"/>
          <p:cNvSpPr txBox="1">
            <a:spLocks noChangeArrowheads="1"/>
          </p:cNvSpPr>
          <p:nvPr/>
        </p:nvSpPr>
        <p:spPr>
          <a:xfrm>
            <a:off x="1929364" y="1837984"/>
            <a:ext cx="4824536" cy="432147"/>
          </a:xfrm>
          <a:prstGeom prst="rect">
            <a:avLst/>
          </a:prstGeom>
        </p:spPr>
        <p:txBody>
          <a:bodyPr/>
          <a:lstStyle/>
          <a:p>
            <a:pPr>
              <a:spcBef>
                <a:spcPct val="0"/>
              </a:spcBef>
              <a:defRPr/>
            </a:pPr>
            <a:r>
              <a:rPr lang="zh-CN" altLang="en-US" sz="2000" dirty="0">
                <a:solidFill>
                  <a:prstClr val="black"/>
                </a:solidFill>
                <a:latin typeface="微软雅黑" pitchFamily="34" charset="-122"/>
                <a:ea typeface="微软雅黑" pitchFamily="34" charset="-122"/>
              </a:rPr>
              <a:t>音频：</a:t>
            </a:r>
            <a:r>
              <a:rPr lang="en-US" altLang="zh-CN" sz="2000" dirty="0">
                <a:solidFill>
                  <a:prstClr val="black"/>
                </a:solidFill>
                <a:latin typeface="微软雅黑" pitchFamily="34" charset="-122"/>
                <a:ea typeface="微软雅黑" pitchFamily="34" charset="-122"/>
              </a:rPr>
              <a:t>mp3</a:t>
            </a:r>
            <a:r>
              <a:rPr lang="zh-CN" altLang="en-US" sz="2000" dirty="0">
                <a:solidFill>
                  <a:prstClr val="black"/>
                </a:solidFill>
                <a:latin typeface="微软雅黑" pitchFamily="34" charset="-122"/>
                <a:ea typeface="微软雅黑" pitchFamily="34" charset="-122"/>
              </a:rPr>
              <a:t>文件、</a:t>
            </a:r>
            <a:r>
              <a:rPr lang="en-US" altLang="zh-CN" sz="2000" dirty="0">
                <a:solidFill>
                  <a:prstClr val="black"/>
                </a:solidFill>
                <a:latin typeface="微软雅黑" pitchFamily="34" charset="-122"/>
                <a:ea typeface="微软雅黑" pitchFamily="34" charset="-122"/>
              </a:rPr>
              <a:t>wav</a:t>
            </a:r>
            <a:r>
              <a:rPr lang="zh-CN" altLang="en-US" sz="2000" dirty="0">
                <a:solidFill>
                  <a:prstClr val="black"/>
                </a:solidFill>
                <a:latin typeface="微软雅黑" pitchFamily="34" charset="-122"/>
                <a:ea typeface="微软雅黑" pitchFamily="34" charset="-122"/>
              </a:rPr>
              <a:t>文件、</a:t>
            </a:r>
            <a:r>
              <a:rPr lang="en-US" altLang="zh-CN" sz="2000" dirty="0">
                <a:solidFill>
                  <a:prstClr val="black"/>
                </a:solidFill>
                <a:latin typeface="微软雅黑" pitchFamily="34" charset="-122"/>
                <a:ea typeface="微软雅黑" pitchFamily="34" charset="-122"/>
              </a:rPr>
              <a:t>wma</a:t>
            </a:r>
            <a:r>
              <a:rPr lang="zh-CN" altLang="en-US" sz="2000" dirty="0">
                <a:solidFill>
                  <a:prstClr val="black"/>
                </a:solidFill>
                <a:latin typeface="微软雅黑" pitchFamily="34" charset="-122"/>
                <a:ea typeface="微软雅黑" pitchFamily="34" charset="-122"/>
              </a:rPr>
              <a:t>文件</a:t>
            </a:r>
          </a:p>
        </p:txBody>
      </p:sp>
      <p:pic>
        <p:nvPicPr>
          <p:cNvPr id="17411" name="Picture 3"/>
          <p:cNvPicPr>
            <a:picLocks noChangeAspect="1" noChangeArrowheads="1"/>
          </p:cNvPicPr>
          <p:nvPr/>
        </p:nvPicPr>
        <p:blipFill>
          <a:blip r:embed="rId2" cstate="print"/>
          <a:srcRect/>
          <a:stretch>
            <a:fillRect/>
          </a:stretch>
        </p:blipFill>
        <p:spPr bwMode="auto">
          <a:xfrm>
            <a:off x="489204" y="2846096"/>
            <a:ext cx="1016050" cy="1008112"/>
          </a:xfrm>
          <a:prstGeom prst="rect">
            <a:avLst/>
          </a:prstGeom>
          <a:noFill/>
          <a:ln w="9525">
            <a:noFill/>
            <a:miter lim="800000"/>
            <a:headEnd/>
            <a:tailEnd/>
          </a:ln>
        </p:spPr>
      </p:pic>
      <p:pic>
        <p:nvPicPr>
          <p:cNvPr id="17412" name="Picture 4"/>
          <p:cNvPicPr>
            <a:picLocks noChangeAspect="1" noChangeArrowheads="1"/>
          </p:cNvPicPr>
          <p:nvPr/>
        </p:nvPicPr>
        <p:blipFill>
          <a:blip r:embed="rId3" cstate="print"/>
          <a:srcRect/>
          <a:stretch>
            <a:fillRect/>
          </a:stretch>
        </p:blipFill>
        <p:spPr bwMode="auto">
          <a:xfrm>
            <a:off x="489204" y="4142240"/>
            <a:ext cx="1085850" cy="1066800"/>
          </a:xfrm>
          <a:prstGeom prst="rect">
            <a:avLst/>
          </a:prstGeom>
          <a:noFill/>
          <a:ln w="9525">
            <a:noFill/>
            <a:miter lim="800000"/>
            <a:headEnd/>
            <a:tailEnd/>
          </a:ln>
        </p:spPr>
      </p:pic>
      <p:sp>
        <p:nvSpPr>
          <p:cNvPr id="11" name="Rectangle 2"/>
          <p:cNvSpPr txBox="1">
            <a:spLocks noChangeArrowheads="1"/>
          </p:cNvSpPr>
          <p:nvPr/>
        </p:nvSpPr>
        <p:spPr>
          <a:xfrm>
            <a:off x="1907704" y="4293096"/>
            <a:ext cx="6192688" cy="648072"/>
          </a:xfrm>
          <a:prstGeom prst="rect">
            <a:avLst/>
          </a:prstGeom>
        </p:spPr>
        <p:txBody>
          <a:bodyPr/>
          <a:lstStyle/>
          <a:p>
            <a:pPr>
              <a:spcBef>
                <a:spcPct val="0"/>
              </a:spcBef>
              <a:defRPr/>
            </a:pPr>
            <a:r>
              <a:rPr lang="zh-CN" altLang="en-US" sz="2000" dirty="0">
                <a:solidFill>
                  <a:prstClr val="black"/>
                </a:solidFill>
                <a:latin typeface="微软雅黑" pitchFamily="34" charset="-122"/>
                <a:ea typeface="微软雅黑" pitchFamily="34" charset="-122"/>
              </a:rPr>
              <a:t>视频：</a:t>
            </a:r>
            <a:r>
              <a:rPr lang="en-US" altLang="zh-CN" sz="2000" dirty="0" err="1">
                <a:solidFill>
                  <a:prstClr val="black"/>
                </a:solidFill>
                <a:latin typeface="微软雅黑" pitchFamily="34" charset="-122"/>
                <a:ea typeface="微软雅黑" pitchFamily="34" charset="-122"/>
              </a:rPr>
              <a:t>avi</a:t>
            </a:r>
            <a:r>
              <a:rPr lang="zh-CN" altLang="en-US" sz="2000" dirty="0">
                <a:solidFill>
                  <a:prstClr val="black"/>
                </a:solidFill>
                <a:latin typeface="微软雅黑" pitchFamily="34" charset="-122"/>
                <a:ea typeface="微软雅黑" pitchFamily="34" charset="-122"/>
              </a:rPr>
              <a:t>文件、</a:t>
            </a:r>
            <a:r>
              <a:rPr lang="en-US" altLang="zh-CN" sz="2000" dirty="0">
                <a:solidFill>
                  <a:prstClr val="black"/>
                </a:solidFill>
                <a:latin typeface="微软雅黑" pitchFamily="34" charset="-122"/>
                <a:ea typeface="微软雅黑" pitchFamily="34" charset="-122"/>
              </a:rPr>
              <a:t>mpg</a:t>
            </a:r>
            <a:r>
              <a:rPr lang="zh-CN" altLang="en-US" sz="2000" dirty="0">
                <a:solidFill>
                  <a:prstClr val="black"/>
                </a:solidFill>
                <a:latin typeface="微软雅黑" pitchFamily="34" charset="-122"/>
                <a:ea typeface="微软雅黑" pitchFamily="34" charset="-122"/>
              </a:rPr>
              <a:t>文件、</a:t>
            </a:r>
            <a:r>
              <a:rPr lang="en-US" altLang="zh-CN" sz="2000" dirty="0">
                <a:solidFill>
                  <a:prstClr val="black"/>
                </a:solidFill>
                <a:latin typeface="微软雅黑" pitchFamily="34" charset="-122"/>
                <a:ea typeface="微软雅黑" pitchFamily="34" charset="-122"/>
              </a:rPr>
              <a:t>mpeg</a:t>
            </a:r>
            <a:r>
              <a:rPr lang="zh-CN" altLang="en-US" sz="2000" dirty="0">
                <a:solidFill>
                  <a:prstClr val="black"/>
                </a:solidFill>
                <a:latin typeface="微软雅黑" pitchFamily="34" charset="-122"/>
                <a:ea typeface="微软雅黑" pitchFamily="34" charset="-122"/>
              </a:rPr>
              <a:t>文件、</a:t>
            </a:r>
            <a:r>
              <a:rPr lang="en-US" altLang="zh-CN" sz="2000" dirty="0" err="1">
                <a:solidFill>
                  <a:prstClr val="black"/>
                </a:solidFill>
                <a:latin typeface="微软雅黑" pitchFamily="34" charset="-122"/>
                <a:ea typeface="微软雅黑" pitchFamily="34" charset="-122"/>
              </a:rPr>
              <a:t>wmv</a:t>
            </a:r>
            <a:r>
              <a:rPr lang="zh-CN" altLang="en-US" sz="2000" dirty="0">
                <a:solidFill>
                  <a:prstClr val="black"/>
                </a:solidFill>
                <a:latin typeface="微软雅黑" pitchFamily="34" charset="-122"/>
                <a:ea typeface="微软雅黑" pitchFamily="34" charset="-122"/>
              </a:rPr>
              <a:t>文件、</a:t>
            </a:r>
            <a:endParaRPr lang="en-US" altLang="zh-CN" sz="2000" dirty="0">
              <a:solidFill>
                <a:prstClr val="black"/>
              </a:solidFill>
              <a:latin typeface="微软雅黑" pitchFamily="34" charset="-122"/>
              <a:ea typeface="微软雅黑" pitchFamily="34" charset="-122"/>
            </a:endParaRPr>
          </a:p>
          <a:p>
            <a:pPr>
              <a:spcBef>
                <a:spcPct val="0"/>
              </a:spcBef>
              <a:defRPr/>
            </a:pPr>
            <a:r>
              <a:rPr lang="en-US" altLang="zh-CN" sz="2000" dirty="0">
                <a:solidFill>
                  <a:prstClr val="black"/>
                </a:solidFill>
                <a:latin typeface="微软雅黑" pitchFamily="34" charset="-122"/>
                <a:ea typeface="微软雅黑" pitchFamily="34" charset="-122"/>
              </a:rPr>
              <a:t>          </a:t>
            </a:r>
            <a:r>
              <a:rPr lang="en-US" altLang="zh-CN" sz="2000" dirty="0" err="1">
                <a:solidFill>
                  <a:prstClr val="black"/>
                </a:solidFill>
                <a:latin typeface="微软雅黑" pitchFamily="34" charset="-122"/>
                <a:ea typeface="微软雅黑" pitchFamily="34" charset="-122"/>
              </a:rPr>
              <a:t>asf</a:t>
            </a:r>
            <a:r>
              <a:rPr lang="zh-CN" altLang="en-US" sz="2000" dirty="0">
                <a:solidFill>
                  <a:prstClr val="black"/>
                </a:solidFill>
                <a:latin typeface="微软雅黑" pitchFamily="34" charset="-122"/>
                <a:ea typeface="微软雅黑" pitchFamily="34" charset="-122"/>
              </a:rPr>
              <a:t>文件、</a:t>
            </a:r>
            <a:r>
              <a:rPr lang="en-US" altLang="zh-CN" sz="2000" dirty="0" err="1">
                <a:solidFill>
                  <a:prstClr val="black"/>
                </a:solidFill>
                <a:latin typeface="微软雅黑" pitchFamily="34" charset="-122"/>
                <a:ea typeface="微软雅黑" pitchFamily="34" charset="-122"/>
              </a:rPr>
              <a:t>mov</a:t>
            </a:r>
            <a:r>
              <a:rPr lang="zh-CN" altLang="en-US" sz="2000" dirty="0">
                <a:solidFill>
                  <a:prstClr val="black"/>
                </a:solidFill>
                <a:latin typeface="微软雅黑" pitchFamily="34" charset="-122"/>
                <a:ea typeface="微软雅黑" pitchFamily="34" charset="-122"/>
              </a:rPr>
              <a:t>文件、</a:t>
            </a:r>
            <a:r>
              <a:rPr lang="en-US" altLang="zh-CN" sz="2000" dirty="0">
                <a:solidFill>
                  <a:prstClr val="black"/>
                </a:solidFill>
                <a:latin typeface="微软雅黑" pitchFamily="34" charset="-122"/>
                <a:ea typeface="微软雅黑" pitchFamily="34" charset="-122"/>
              </a:rPr>
              <a:t>mp4</a:t>
            </a:r>
            <a:r>
              <a:rPr lang="zh-CN" altLang="en-US" sz="2000" dirty="0">
                <a:solidFill>
                  <a:prstClr val="black"/>
                </a:solidFill>
                <a:latin typeface="微软雅黑" pitchFamily="34" charset="-122"/>
                <a:ea typeface="微软雅黑" pitchFamily="34" charset="-122"/>
              </a:rPr>
              <a:t>文件</a:t>
            </a:r>
          </a:p>
        </p:txBody>
      </p:sp>
      <p:sp>
        <p:nvSpPr>
          <p:cNvPr id="15" name="Rectangle 8"/>
          <p:cNvSpPr>
            <a:spLocks noChangeArrowheads="1"/>
          </p:cNvSpPr>
          <p:nvPr/>
        </p:nvSpPr>
        <p:spPr bwMode="auto">
          <a:xfrm>
            <a:off x="571472" y="5786454"/>
            <a:ext cx="6120680" cy="246221"/>
          </a:xfrm>
          <a:prstGeom prst="rect">
            <a:avLst/>
          </a:prstGeom>
          <a:solidFill>
            <a:schemeClr val="accent6">
              <a:lumMod val="75000"/>
            </a:schemeClr>
          </a:solidFill>
          <a:ln>
            <a:solidFill>
              <a:schemeClr val="accent6">
                <a:lumMod val="75000"/>
              </a:schemeClr>
            </a:solidFill>
            <a:headEnd/>
            <a:tailEnd/>
          </a:ln>
        </p:spPr>
        <p:style>
          <a:lnRef idx="1">
            <a:schemeClr val="accent3"/>
          </a:lnRef>
          <a:fillRef idx="3">
            <a:schemeClr val="accent3"/>
          </a:fillRef>
          <a:effectRef idx="2">
            <a:schemeClr val="accent3"/>
          </a:effectRef>
          <a:fontRef idx="minor">
            <a:schemeClr val="lt1"/>
          </a:fontRef>
        </p:style>
        <p:txBody>
          <a:bodyPr wrap="square" lIns="0" tIns="0" rIns="0" bIns="0">
            <a:spAutoFit/>
          </a:bodyPr>
          <a:lstStyle/>
          <a:p>
            <a:r>
              <a:rPr lang="zh-CN" altLang="en-US" sz="1600" dirty="0">
                <a:solidFill>
                  <a:schemeClr val="bg1">
                    <a:lumMod val="95000"/>
                  </a:schemeClr>
                </a:solidFill>
                <a:latin typeface="微软雅黑" pitchFamily="34" charset="-122"/>
                <a:ea typeface="微软雅黑" pitchFamily="34" charset="-122"/>
              </a:rPr>
              <a:t>若格式不兼容，请采用相关软件转换文件格式</a:t>
            </a:r>
            <a:endParaRPr lang="en-US" altLang="zh-CN" sz="1600" dirty="0">
              <a:solidFill>
                <a:schemeClr val="bg1">
                  <a:lumMod val="95000"/>
                </a:schemeClr>
              </a:solidFill>
              <a:latin typeface="微软雅黑" pitchFamily="34" charset="-122"/>
              <a:ea typeface="微软雅黑" pitchFamily="34" charset="-122"/>
            </a:endParaRPr>
          </a:p>
        </p:txBody>
      </p:sp>
      <p:pic>
        <p:nvPicPr>
          <p:cNvPr id="17413" name="Picture 5"/>
          <p:cNvPicPr>
            <a:picLocks noChangeAspect="1" noChangeArrowheads="1"/>
          </p:cNvPicPr>
          <p:nvPr/>
        </p:nvPicPr>
        <p:blipFill>
          <a:blip r:embed="rId4" cstate="print"/>
          <a:srcRect/>
          <a:stretch>
            <a:fillRect/>
          </a:stretch>
        </p:blipFill>
        <p:spPr bwMode="auto">
          <a:xfrm>
            <a:off x="633220" y="1765976"/>
            <a:ext cx="648072" cy="627081"/>
          </a:xfrm>
          <a:prstGeom prst="rect">
            <a:avLst/>
          </a:prstGeom>
          <a:noFill/>
          <a:ln w="9525">
            <a:noFill/>
            <a:miter lim="800000"/>
            <a:headEnd/>
            <a:tailEnd/>
          </a:ln>
        </p:spPr>
      </p:pic>
    </p:spTree>
    <p:extLst>
      <p:ext uri="{BB962C8B-B14F-4D97-AF65-F5344CB8AC3E}">
        <p14:creationId xmlns:p14="http://schemas.microsoft.com/office/powerpoint/2010/main" val="35366494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96336" y="116632"/>
            <a:ext cx="1415772"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制作内容</a:t>
            </a:r>
          </a:p>
        </p:txBody>
      </p:sp>
      <p:sp>
        <p:nvSpPr>
          <p:cNvPr id="3" name="Rectangle 2"/>
          <p:cNvSpPr txBox="1">
            <a:spLocks noChangeArrowheads="1"/>
          </p:cNvSpPr>
          <p:nvPr/>
        </p:nvSpPr>
        <p:spPr>
          <a:xfrm>
            <a:off x="467544" y="1052736"/>
            <a:ext cx="1584176" cy="432048"/>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创建文件</a:t>
            </a:r>
          </a:p>
        </p:txBody>
      </p:sp>
      <p:pic>
        <p:nvPicPr>
          <p:cNvPr id="15362" name="Picture 2"/>
          <p:cNvPicPr>
            <a:picLocks noChangeAspect="1" noChangeArrowheads="1"/>
          </p:cNvPicPr>
          <p:nvPr/>
        </p:nvPicPr>
        <p:blipFill>
          <a:blip r:embed="rId3" cstate="print"/>
          <a:srcRect/>
          <a:stretch>
            <a:fillRect/>
          </a:stretch>
        </p:blipFill>
        <p:spPr bwMode="auto">
          <a:xfrm>
            <a:off x="323528" y="1988840"/>
            <a:ext cx="4694759" cy="2880320"/>
          </a:xfrm>
          <a:prstGeom prst="rect">
            <a:avLst/>
          </a:prstGeom>
          <a:noFill/>
          <a:ln w="9525">
            <a:noFill/>
            <a:miter lim="800000"/>
            <a:headEnd/>
            <a:tailEnd/>
          </a:ln>
        </p:spPr>
      </p:pic>
      <p:pic>
        <p:nvPicPr>
          <p:cNvPr id="15363" name="Picture 3"/>
          <p:cNvPicPr>
            <a:picLocks noChangeAspect="1" noChangeArrowheads="1"/>
          </p:cNvPicPr>
          <p:nvPr/>
        </p:nvPicPr>
        <p:blipFill>
          <a:blip r:embed="rId4" cstate="print"/>
          <a:srcRect/>
          <a:stretch>
            <a:fillRect/>
          </a:stretch>
        </p:blipFill>
        <p:spPr bwMode="auto">
          <a:xfrm>
            <a:off x="5436096" y="1988840"/>
            <a:ext cx="3368374" cy="2736304"/>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96336" y="116632"/>
            <a:ext cx="1415772"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制作内容</a:t>
            </a:r>
          </a:p>
        </p:txBody>
      </p:sp>
      <p:sp>
        <p:nvSpPr>
          <p:cNvPr id="5" name="Rectangle 2"/>
          <p:cNvSpPr txBox="1">
            <a:spLocks noChangeArrowheads="1"/>
          </p:cNvSpPr>
          <p:nvPr/>
        </p:nvSpPr>
        <p:spPr>
          <a:xfrm>
            <a:off x="323528" y="836712"/>
            <a:ext cx="4896544" cy="432147"/>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添加</a:t>
            </a:r>
            <a:r>
              <a:rPr kumimoji="0" lang="en-US" altLang="zh-CN"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web</a:t>
            </a: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链接</a:t>
            </a:r>
          </a:p>
        </p:txBody>
      </p:sp>
      <p:pic>
        <p:nvPicPr>
          <p:cNvPr id="18434" name="Picture 2"/>
          <p:cNvPicPr>
            <a:picLocks noChangeAspect="1" noChangeArrowheads="1"/>
          </p:cNvPicPr>
          <p:nvPr/>
        </p:nvPicPr>
        <p:blipFill>
          <a:blip r:embed="rId2" cstate="print"/>
          <a:srcRect/>
          <a:stretch>
            <a:fillRect/>
          </a:stretch>
        </p:blipFill>
        <p:spPr bwMode="auto">
          <a:xfrm>
            <a:off x="467544" y="1484784"/>
            <a:ext cx="5172075" cy="3143250"/>
          </a:xfrm>
          <a:prstGeom prst="rect">
            <a:avLst/>
          </a:prstGeom>
          <a:noFill/>
          <a:ln w="3175">
            <a:solidFill>
              <a:schemeClr val="bg1">
                <a:lumMod val="85000"/>
              </a:schemeClr>
            </a:solidFill>
            <a:miter lim="800000"/>
            <a:headEnd/>
            <a:tailEnd/>
          </a:ln>
        </p:spPr>
      </p:pic>
      <p:pic>
        <p:nvPicPr>
          <p:cNvPr id="18435" name="Picture 3"/>
          <p:cNvPicPr>
            <a:picLocks noChangeAspect="1" noChangeArrowheads="1"/>
          </p:cNvPicPr>
          <p:nvPr/>
        </p:nvPicPr>
        <p:blipFill>
          <a:blip r:embed="rId3" cstate="print"/>
          <a:srcRect/>
          <a:stretch>
            <a:fillRect/>
          </a:stretch>
        </p:blipFill>
        <p:spPr bwMode="auto">
          <a:xfrm>
            <a:off x="6084168" y="1484784"/>
            <a:ext cx="2466975" cy="1238250"/>
          </a:xfrm>
          <a:prstGeom prst="rect">
            <a:avLst/>
          </a:prstGeom>
          <a:noFill/>
          <a:ln w="3175">
            <a:solidFill>
              <a:schemeClr val="bg1">
                <a:lumMod val="85000"/>
              </a:schemeClr>
            </a:solid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67544" y="764704"/>
            <a:ext cx="2448272" cy="432048"/>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创建内容文件夹</a:t>
            </a:r>
          </a:p>
        </p:txBody>
      </p:sp>
      <p:pic>
        <p:nvPicPr>
          <p:cNvPr id="12290" name="Picture 2"/>
          <p:cNvPicPr>
            <a:picLocks noChangeAspect="1" noChangeArrowheads="1"/>
          </p:cNvPicPr>
          <p:nvPr/>
        </p:nvPicPr>
        <p:blipFill>
          <a:blip r:embed="rId3" cstate="print"/>
          <a:srcRect/>
          <a:stretch>
            <a:fillRect/>
          </a:stretch>
        </p:blipFill>
        <p:spPr bwMode="auto">
          <a:xfrm>
            <a:off x="323528" y="1412776"/>
            <a:ext cx="4693102" cy="3312368"/>
          </a:xfrm>
          <a:prstGeom prst="rect">
            <a:avLst/>
          </a:prstGeom>
          <a:noFill/>
          <a:ln w="9525">
            <a:solidFill>
              <a:schemeClr val="bg1">
                <a:lumMod val="85000"/>
              </a:schemeClr>
            </a:solidFill>
            <a:miter lim="800000"/>
            <a:headEnd/>
            <a:tailEnd/>
          </a:ln>
        </p:spPr>
      </p:pic>
      <p:sp>
        <p:nvSpPr>
          <p:cNvPr id="5" name="矩形 4"/>
          <p:cNvSpPr/>
          <p:nvPr/>
        </p:nvSpPr>
        <p:spPr>
          <a:xfrm>
            <a:off x="7596336" y="116632"/>
            <a:ext cx="1415772"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制作内容</a:t>
            </a:r>
          </a:p>
        </p:txBody>
      </p:sp>
      <p:sp>
        <p:nvSpPr>
          <p:cNvPr id="6" name="Rectangle 8"/>
          <p:cNvSpPr>
            <a:spLocks noChangeArrowheads="1"/>
          </p:cNvSpPr>
          <p:nvPr/>
        </p:nvSpPr>
        <p:spPr bwMode="auto">
          <a:xfrm>
            <a:off x="671374" y="4908442"/>
            <a:ext cx="7632848" cy="1613070"/>
          </a:xfrm>
          <a:prstGeom prst="rect">
            <a:avLst/>
          </a:prstGeom>
          <a:noFill/>
          <a:ln w="9525" algn="ctr">
            <a:noFill/>
            <a:miter lim="800000"/>
            <a:headEnd/>
            <a:tailEnd/>
          </a:ln>
        </p:spPr>
        <p:txBody>
          <a:bodyPr wrap="square" lIns="0" tIns="0" rIns="0" bIns="0">
            <a:spAutoFit/>
          </a:bodyPr>
          <a:lstStyle/>
          <a:p>
            <a:pPr>
              <a:lnSpc>
                <a:spcPct val="150000"/>
              </a:lnSpc>
            </a:pPr>
            <a:r>
              <a:rPr lang="zh-CN" altLang="en-US" b="0" dirty="0">
                <a:solidFill>
                  <a:schemeClr val="accent5">
                    <a:lumMod val="75000"/>
                  </a:schemeClr>
                </a:solidFill>
                <a:latin typeface="微软雅黑" pitchFamily="34" charset="-122"/>
                <a:ea typeface="微软雅黑" pitchFamily="34" charset="-122"/>
              </a:rPr>
              <a:t>内容文件夹是将教学资源和活动按照层级方式组织的一种管理工具，其作用在于帮助教师根据教学需求将大量教学资源（如课件、内容、参考文献等）和活动按照教学主题或者教学周期进行归类和整理，从而使教学资源更易于查找和定位</a:t>
            </a:r>
          </a:p>
        </p:txBody>
      </p:sp>
      <p:pic>
        <p:nvPicPr>
          <p:cNvPr id="12291" name="Picture 3"/>
          <p:cNvPicPr>
            <a:picLocks noChangeAspect="1" noChangeArrowheads="1"/>
          </p:cNvPicPr>
          <p:nvPr/>
        </p:nvPicPr>
        <p:blipFill>
          <a:blip r:embed="rId4" cstate="print"/>
          <a:srcRect/>
          <a:stretch>
            <a:fillRect/>
          </a:stretch>
        </p:blipFill>
        <p:spPr bwMode="auto">
          <a:xfrm>
            <a:off x="5292080" y="1412776"/>
            <a:ext cx="3404988" cy="2160240"/>
          </a:xfrm>
          <a:prstGeom prst="rect">
            <a:avLst/>
          </a:prstGeom>
          <a:noFill/>
          <a:ln w="9525">
            <a:solidFill>
              <a:schemeClr val="bg1">
                <a:lumMod val="85000"/>
              </a:schemeClr>
            </a:solid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idx="4294967295"/>
          </p:nvPr>
        </p:nvSpPr>
        <p:spPr>
          <a:xfrm>
            <a:off x="611560" y="1412776"/>
            <a:ext cx="7848872" cy="4320579"/>
          </a:xfrm>
          <a:prstGeom prst="rect">
            <a:avLst/>
          </a:prstGeom>
        </p:spPr>
        <p:txBody>
          <a:bodyPr/>
          <a:lstStyle/>
          <a:p>
            <a:pPr marL="0" indent="0" eaLnBrk="1" hangingPunct="1">
              <a:buClr>
                <a:srgbClr val="FF0000"/>
              </a:buClr>
              <a:buFont typeface="Wingdings" pitchFamily="2" charset="2"/>
              <a:buNone/>
              <a:defRPr/>
            </a:pPr>
            <a:r>
              <a:rPr lang="zh-CN" altLang="en-US" sz="2400" b="1" dirty="0">
                <a:effectLst>
                  <a:outerShdw blurRad="38100" dist="38100" dir="2700000" algn="tl">
                    <a:srgbClr val="C0C0C0"/>
                  </a:outerShdw>
                </a:effectLst>
                <a:latin typeface="微软雅黑" pitchFamily="34" charset="-122"/>
                <a:ea typeface="微软雅黑" pitchFamily="34" charset="-122"/>
              </a:rPr>
              <a:t>一、关于</a:t>
            </a:r>
            <a:r>
              <a:rPr lang="en-US" altLang="zh-CN" sz="2400" b="1" dirty="0">
                <a:effectLst>
                  <a:outerShdw blurRad="38100" dist="38100" dir="2700000" algn="tl">
                    <a:srgbClr val="C0C0C0"/>
                  </a:outerShdw>
                </a:effectLst>
                <a:latin typeface="微软雅黑" pitchFamily="34" charset="-122"/>
                <a:ea typeface="微软雅黑" pitchFamily="34" charset="-122"/>
              </a:rPr>
              <a:t>Blackboard</a:t>
            </a:r>
            <a:r>
              <a:rPr lang="zh-CN" altLang="en-US" sz="2400" b="1" dirty="0">
                <a:effectLst>
                  <a:outerShdw blurRad="38100" dist="38100" dir="2700000" algn="tl">
                    <a:srgbClr val="C0C0C0"/>
                  </a:outerShdw>
                </a:effectLst>
                <a:latin typeface="微软雅黑" pitchFamily="34" charset="-122"/>
                <a:ea typeface="微软雅黑" pitchFamily="34" charset="-122"/>
              </a:rPr>
              <a:t>教学平台的介绍：</a:t>
            </a:r>
            <a:endParaRPr lang="zh-CN" altLang="en-US" sz="2400" b="1" dirty="0">
              <a:solidFill>
                <a:srgbClr val="800000"/>
              </a:solidFill>
              <a:effectLst>
                <a:outerShdw blurRad="38100" dist="38100" dir="2700000" algn="tl">
                  <a:srgbClr val="C0C0C0"/>
                </a:outerShdw>
              </a:effectLst>
              <a:latin typeface="微软雅黑" pitchFamily="34" charset="-122"/>
              <a:ea typeface="微软雅黑" pitchFamily="34" charset="-122"/>
            </a:endParaRPr>
          </a:p>
          <a:p>
            <a:pPr marL="0" indent="0" eaLnBrk="1" hangingPunct="1">
              <a:buClr>
                <a:srgbClr val="FF0000"/>
              </a:buClr>
              <a:buFont typeface="Wingdings" pitchFamily="2" charset="2"/>
              <a:buNone/>
              <a:defRPr/>
            </a:pPr>
            <a:r>
              <a:rPr lang="zh-CN" altLang="en-US" sz="2000" dirty="0">
                <a:latin typeface="微软雅黑" pitchFamily="34" charset="-122"/>
                <a:ea typeface="微软雅黑" pitchFamily="34" charset="-122"/>
              </a:rPr>
              <a:t>        平台界面</a:t>
            </a:r>
          </a:p>
          <a:p>
            <a:pPr marL="0" indent="0" eaLnBrk="1" hangingPunct="1">
              <a:buClr>
                <a:srgbClr val="FF0000"/>
              </a:buClr>
              <a:buFont typeface="Wingdings" pitchFamily="2" charset="2"/>
              <a:buNone/>
              <a:defRPr/>
            </a:pPr>
            <a:r>
              <a:rPr lang="zh-CN" altLang="en-US" sz="2000" dirty="0">
                <a:latin typeface="微软雅黑" pitchFamily="34" charset="-122"/>
                <a:ea typeface="微软雅黑" pitchFamily="34" charset="-122"/>
              </a:rPr>
              <a:t>        基本操作</a:t>
            </a:r>
          </a:p>
          <a:p>
            <a:pPr marL="0" indent="0" eaLnBrk="1" hangingPunct="1">
              <a:buClr>
                <a:srgbClr val="FF0000"/>
              </a:buClr>
              <a:buFont typeface="Wingdings" pitchFamily="2" charset="2"/>
              <a:buNone/>
              <a:defRPr/>
            </a:pPr>
            <a:endParaRPr lang="zh-CN" altLang="en-US" sz="2400" b="1" dirty="0">
              <a:latin typeface="微软雅黑" pitchFamily="34" charset="-122"/>
              <a:ea typeface="微软雅黑" pitchFamily="34" charset="-122"/>
            </a:endParaRPr>
          </a:p>
          <a:p>
            <a:pPr marL="0" indent="0" eaLnBrk="1" hangingPunct="1">
              <a:buClr>
                <a:srgbClr val="FF0000"/>
              </a:buClr>
              <a:buFont typeface="Wingdings" pitchFamily="2" charset="2"/>
              <a:buNone/>
              <a:defRPr/>
            </a:pPr>
            <a:r>
              <a:rPr lang="zh-CN" altLang="en-US" sz="2400" b="1" dirty="0">
                <a:effectLst>
                  <a:outerShdw blurRad="38100" dist="38100" dir="2700000" algn="tl">
                    <a:srgbClr val="C0C0C0"/>
                  </a:outerShdw>
                </a:effectLst>
                <a:latin typeface="微软雅黑" pitchFamily="34" charset="-122"/>
                <a:ea typeface="微软雅黑" pitchFamily="34" charset="-122"/>
              </a:rPr>
              <a:t>二、如何利用</a:t>
            </a:r>
            <a:r>
              <a:rPr lang="en-US" altLang="zh-CN" sz="2400" b="1" dirty="0">
                <a:effectLst>
                  <a:outerShdw blurRad="38100" dist="38100" dir="2700000" algn="tl">
                    <a:srgbClr val="C0C0C0"/>
                  </a:outerShdw>
                </a:effectLst>
                <a:latin typeface="微软雅黑" pitchFamily="34" charset="-122"/>
                <a:ea typeface="微软雅黑" pitchFamily="34" charset="-122"/>
              </a:rPr>
              <a:t>Blackboard</a:t>
            </a:r>
            <a:r>
              <a:rPr lang="zh-CN" altLang="en-US" sz="2400" b="1" dirty="0">
                <a:effectLst>
                  <a:outerShdw blurRad="38100" dist="38100" dir="2700000" algn="tl">
                    <a:srgbClr val="C0C0C0"/>
                  </a:outerShdw>
                </a:effectLst>
                <a:latin typeface="微软雅黑" pitchFamily="34" charset="-122"/>
                <a:ea typeface="微软雅黑" pitchFamily="34" charset="-122"/>
              </a:rPr>
              <a:t>教学平台进行网络教学：</a:t>
            </a:r>
          </a:p>
          <a:p>
            <a:pPr marL="0" indent="0" eaLnBrk="1" hangingPunct="1">
              <a:buClr>
                <a:srgbClr val="FF0000"/>
              </a:buClr>
              <a:buFontTx/>
              <a:buNone/>
              <a:defRPr/>
            </a:pPr>
            <a:r>
              <a:rPr lang="zh-CN" altLang="en-US" sz="2000" b="1" dirty="0">
                <a:latin typeface="微软雅黑" pitchFamily="34" charset="-122"/>
                <a:ea typeface="微软雅黑" pitchFamily="34" charset="-122"/>
              </a:rPr>
              <a:t>        </a:t>
            </a:r>
            <a:r>
              <a:rPr lang="zh-CN" altLang="en-US" sz="2000" dirty="0">
                <a:latin typeface="微软雅黑" pitchFamily="34" charset="-122"/>
                <a:ea typeface="微软雅黑" pitchFamily="34" charset="-122"/>
              </a:rPr>
              <a:t>教学   课程定制</a:t>
            </a:r>
          </a:p>
          <a:p>
            <a:pPr marL="0" indent="0" eaLnBrk="1" hangingPunct="1">
              <a:buClr>
                <a:srgbClr val="FF0000"/>
              </a:buClr>
              <a:buFontTx/>
              <a:buNone/>
              <a:defRPr/>
            </a:pPr>
            <a:r>
              <a:rPr lang="zh-CN" altLang="en-US" sz="2000" dirty="0">
                <a:latin typeface="微软雅黑" pitchFamily="34" charset="-122"/>
                <a:ea typeface="微软雅黑" pitchFamily="34" charset="-122"/>
              </a:rPr>
              <a:t>                  制作内容</a:t>
            </a:r>
            <a:endParaRPr lang="en-US" altLang="zh-CN" sz="2000" dirty="0">
              <a:latin typeface="微软雅黑" pitchFamily="34" charset="-122"/>
              <a:ea typeface="微软雅黑" pitchFamily="34" charset="-122"/>
            </a:endParaRPr>
          </a:p>
          <a:p>
            <a:pPr marL="0" indent="0" eaLnBrk="1" hangingPunct="1">
              <a:buClr>
                <a:srgbClr val="FF0000"/>
              </a:buClr>
              <a:buFontTx/>
              <a:buNone/>
              <a:defRPr/>
            </a:pPr>
            <a:r>
              <a:rPr lang="en-US" altLang="zh-CN" sz="2000" dirty="0">
                <a:latin typeface="微软雅黑" pitchFamily="34" charset="-122"/>
                <a:ea typeface="微软雅黑" pitchFamily="34" charset="-122"/>
              </a:rPr>
              <a:t>                  </a:t>
            </a:r>
            <a:r>
              <a:rPr lang="zh-CN" altLang="en-US" sz="2000" dirty="0">
                <a:latin typeface="微软雅黑" pitchFamily="34" charset="-122"/>
                <a:ea typeface="微软雅黑" pitchFamily="34" charset="-122"/>
              </a:rPr>
              <a:t>用户管理</a:t>
            </a:r>
            <a:r>
              <a:rPr lang="en-US" altLang="zh-CN" sz="2000" dirty="0">
                <a:latin typeface="微软雅黑" pitchFamily="34" charset="-122"/>
                <a:ea typeface="微软雅黑" pitchFamily="34" charset="-122"/>
              </a:rPr>
              <a:t> </a:t>
            </a:r>
          </a:p>
          <a:p>
            <a:pPr marL="0" indent="0" eaLnBrk="1" hangingPunct="1">
              <a:buClr>
                <a:srgbClr val="FF0000"/>
              </a:buClr>
              <a:buFontTx/>
              <a:buNone/>
              <a:defRPr/>
            </a:pPr>
            <a:r>
              <a:rPr lang="en-US" altLang="zh-CN" sz="2000" dirty="0">
                <a:latin typeface="微软雅黑" pitchFamily="34" charset="-122"/>
                <a:ea typeface="微软雅黑" pitchFamily="34" charset="-122"/>
              </a:rPr>
              <a:t>        </a:t>
            </a:r>
            <a:r>
              <a:rPr lang="zh-CN" altLang="en-US" sz="2000" dirty="0">
                <a:latin typeface="微软雅黑" pitchFamily="34" charset="-122"/>
                <a:ea typeface="微软雅黑" pitchFamily="34" charset="-122"/>
              </a:rPr>
              <a:t>交流   讨论板等交流工具</a:t>
            </a:r>
          </a:p>
          <a:p>
            <a:pPr marL="0" indent="0" eaLnBrk="1" hangingPunct="1">
              <a:buFontTx/>
              <a:buNone/>
              <a:defRPr/>
            </a:pPr>
            <a:r>
              <a:rPr lang="zh-CN" altLang="en-US" sz="2000" dirty="0">
                <a:latin typeface="微软雅黑" pitchFamily="34" charset="-122"/>
                <a:ea typeface="微软雅黑" pitchFamily="34" charset="-122"/>
              </a:rPr>
              <a:t>        评价   作业</a:t>
            </a:r>
            <a:endParaRPr lang="en-US" altLang="zh-CN" sz="2000" dirty="0">
              <a:latin typeface="微软雅黑" pitchFamily="34" charset="-122"/>
              <a:ea typeface="微软雅黑" pitchFamily="34" charset="-122"/>
            </a:endParaRPr>
          </a:p>
        </p:txBody>
      </p:sp>
      <p:sp>
        <p:nvSpPr>
          <p:cNvPr id="7" name="任意多边形 6"/>
          <p:cNvSpPr/>
          <p:nvPr/>
        </p:nvSpPr>
        <p:spPr>
          <a:xfrm>
            <a:off x="35496" y="44624"/>
            <a:ext cx="8424936" cy="1008112"/>
          </a:xfrm>
          <a:custGeom>
            <a:avLst/>
            <a:gdLst>
              <a:gd name="connsiteX0" fmla="*/ 0 w 8424936"/>
              <a:gd name="connsiteY0" fmla="*/ 182999 h 1097971"/>
              <a:gd name="connsiteX1" fmla="*/ 182999 w 8424936"/>
              <a:gd name="connsiteY1" fmla="*/ 0 h 1097971"/>
              <a:gd name="connsiteX2" fmla="*/ 8241937 w 8424936"/>
              <a:gd name="connsiteY2" fmla="*/ 0 h 1097971"/>
              <a:gd name="connsiteX3" fmla="*/ 8424936 w 8424936"/>
              <a:gd name="connsiteY3" fmla="*/ 182999 h 1097971"/>
              <a:gd name="connsiteX4" fmla="*/ 8424936 w 8424936"/>
              <a:gd name="connsiteY4" fmla="*/ 914972 h 1097971"/>
              <a:gd name="connsiteX5" fmla="*/ 8241937 w 8424936"/>
              <a:gd name="connsiteY5" fmla="*/ 1097971 h 1097971"/>
              <a:gd name="connsiteX6" fmla="*/ 182999 w 8424936"/>
              <a:gd name="connsiteY6" fmla="*/ 1097971 h 1097971"/>
              <a:gd name="connsiteX7" fmla="*/ 0 w 8424936"/>
              <a:gd name="connsiteY7" fmla="*/ 914972 h 1097971"/>
              <a:gd name="connsiteX8" fmla="*/ 0 w 8424936"/>
              <a:gd name="connsiteY8" fmla="*/ 182999 h 10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4936" h="1097971">
                <a:moveTo>
                  <a:pt x="0" y="182999"/>
                </a:moveTo>
                <a:cubicBezTo>
                  <a:pt x="0" y="81931"/>
                  <a:pt x="81931" y="0"/>
                  <a:pt x="182999" y="0"/>
                </a:cubicBezTo>
                <a:lnTo>
                  <a:pt x="8241937" y="0"/>
                </a:lnTo>
                <a:cubicBezTo>
                  <a:pt x="8343005" y="0"/>
                  <a:pt x="8424936" y="81931"/>
                  <a:pt x="8424936" y="182999"/>
                </a:cubicBezTo>
                <a:lnTo>
                  <a:pt x="8424936" y="914972"/>
                </a:lnTo>
                <a:cubicBezTo>
                  <a:pt x="8424936" y="1016040"/>
                  <a:pt x="8343005" y="1097971"/>
                  <a:pt x="8241937" y="1097971"/>
                </a:cubicBezTo>
                <a:lnTo>
                  <a:pt x="182999" y="1097971"/>
                </a:lnTo>
                <a:cubicBezTo>
                  <a:pt x="81931" y="1097971"/>
                  <a:pt x="0" y="1016040"/>
                  <a:pt x="0" y="914972"/>
                </a:cubicBezTo>
                <a:lnTo>
                  <a:pt x="0" y="182999"/>
                </a:lnTo>
                <a:close/>
              </a:path>
            </a:pathLst>
          </a:custGeom>
          <a:solidFill>
            <a:schemeClr val="accent6">
              <a:lumMod val="75000"/>
            </a:schemeClr>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86949" tIns="186949" rIns="186949" bIns="186949" numCol="1" spcCol="1270" anchor="ctr" anchorCtr="0">
            <a:noAutofit/>
          </a:bodyPr>
          <a:lstStyle/>
          <a:p>
            <a:pPr lvl="0" algn="l" defTabSz="1555750">
              <a:lnSpc>
                <a:spcPct val="90000"/>
              </a:lnSpc>
              <a:spcBef>
                <a:spcPct val="0"/>
              </a:spcBef>
              <a:spcAft>
                <a:spcPct val="35000"/>
              </a:spcAft>
            </a:pPr>
            <a:r>
              <a:rPr lang="zh-CN" altLang="en-US" sz="4000" dirty="0">
                <a:latin typeface="微软雅黑" panose="020B0503020204020204" pitchFamily="34" charset="-122"/>
                <a:ea typeface="微软雅黑" panose="020B0503020204020204" pitchFamily="34" charset="-122"/>
              </a:rPr>
              <a:t>培训大纲</a:t>
            </a:r>
            <a:endParaRPr lang="zh-CN" altLang="en-US" sz="4000" kern="1200" dirty="0">
              <a:latin typeface="微软雅黑" panose="020B0503020204020204" pitchFamily="34" charset="-122"/>
              <a:ea typeface="微软雅黑" panose="020B0503020204020204" pitchFamily="34" charset="-122"/>
            </a:endParaRPr>
          </a:p>
        </p:txBody>
      </p:sp>
      <p:sp>
        <p:nvSpPr>
          <p:cNvPr id="8" name="Rectangle 2"/>
          <p:cNvSpPr txBox="1">
            <a:spLocks noChangeArrowheads="1"/>
          </p:cNvSpPr>
          <p:nvPr/>
        </p:nvSpPr>
        <p:spPr bwMode="auto">
          <a:xfrm>
            <a:off x="107504" y="116632"/>
            <a:ext cx="6696744" cy="492100"/>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20352355"/>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7596336" y="116632"/>
            <a:ext cx="1415772"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制作内容</a:t>
            </a:r>
          </a:p>
        </p:txBody>
      </p:sp>
      <p:pic>
        <p:nvPicPr>
          <p:cNvPr id="3" name="Picture 2"/>
          <p:cNvPicPr>
            <a:picLocks noChangeAspect="1" noChangeArrowheads="1"/>
          </p:cNvPicPr>
          <p:nvPr/>
        </p:nvPicPr>
        <p:blipFill>
          <a:blip r:embed="rId2" cstate="print"/>
          <a:srcRect/>
          <a:stretch>
            <a:fillRect/>
          </a:stretch>
        </p:blipFill>
        <p:spPr bwMode="auto">
          <a:xfrm>
            <a:off x="539552" y="1412776"/>
            <a:ext cx="2952328" cy="2398767"/>
          </a:xfrm>
          <a:prstGeom prst="rect">
            <a:avLst/>
          </a:prstGeom>
          <a:noFill/>
          <a:ln w="9525">
            <a:solidFill>
              <a:schemeClr val="bg1">
                <a:lumMod val="85000"/>
              </a:schemeClr>
            </a:solidFill>
            <a:miter lim="800000"/>
            <a:headEnd/>
            <a:tailEnd/>
          </a:ln>
        </p:spPr>
      </p:pic>
      <p:sp>
        <p:nvSpPr>
          <p:cNvPr id="4" name="Rectangle 2"/>
          <p:cNvSpPr txBox="1">
            <a:spLocks noChangeArrowheads="1"/>
          </p:cNvSpPr>
          <p:nvPr/>
        </p:nvSpPr>
        <p:spPr>
          <a:xfrm>
            <a:off x="467544" y="836712"/>
            <a:ext cx="2376388" cy="432147"/>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添加多媒体文件</a:t>
            </a:r>
          </a:p>
        </p:txBody>
      </p:sp>
      <p:pic>
        <p:nvPicPr>
          <p:cNvPr id="1026" name="Picture 2"/>
          <p:cNvPicPr>
            <a:picLocks noChangeAspect="1" noChangeArrowheads="1"/>
          </p:cNvPicPr>
          <p:nvPr/>
        </p:nvPicPr>
        <p:blipFill>
          <a:blip r:embed="rId3" cstate="print"/>
          <a:srcRect/>
          <a:stretch>
            <a:fillRect/>
          </a:stretch>
        </p:blipFill>
        <p:spPr bwMode="auto">
          <a:xfrm>
            <a:off x="539552" y="3933056"/>
            <a:ext cx="5724525" cy="2352675"/>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2"/>
          <p:cNvSpPr txBox="1">
            <a:spLocks noChangeArrowheads="1"/>
          </p:cNvSpPr>
          <p:nvPr/>
        </p:nvSpPr>
        <p:spPr>
          <a:xfrm>
            <a:off x="467544" y="764704"/>
            <a:ext cx="1584176" cy="432048"/>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创建项目</a:t>
            </a:r>
          </a:p>
        </p:txBody>
      </p:sp>
      <p:pic>
        <p:nvPicPr>
          <p:cNvPr id="13314" name="Picture 2"/>
          <p:cNvPicPr>
            <a:picLocks noChangeAspect="1" noChangeArrowheads="1"/>
          </p:cNvPicPr>
          <p:nvPr/>
        </p:nvPicPr>
        <p:blipFill>
          <a:blip r:embed="rId2" cstate="print"/>
          <a:srcRect/>
          <a:stretch>
            <a:fillRect/>
          </a:stretch>
        </p:blipFill>
        <p:spPr bwMode="auto">
          <a:xfrm>
            <a:off x="611560" y="1268760"/>
            <a:ext cx="4314230" cy="3168352"/>
          </a:xfrm>
          <a:prstGeom prst="rect">
            <a:avLst/>
          </a:prstGeom>
          <a:noFill/>
          <a:ln w="9525">
            <a:solidFill>
              <a:schemeClr val="bg1">
                <a:lumMod val="85000"/>
              </a:schemeClr>
            </a:solidFill>
            <a:miter lim="800000"/>
            <a:headEnd/>
            <a:tailEnd/>
          </a:ln>
        </p:spPr>
      </p:pic>
      <p:sp>
        <p:nvSpPr>
          <p:cNvPr id="5" name="Rectangle 8"/>
          <p:cNvSpPr>
            <a:spLocks noChangeArrowheads="1"/>
          </p:cNvSpPr>
          <p:nvPr/>
        </p:nvSpPr>
        <p:spPr bwMode="auto">
          <a:xfrm>
            <a:off x="683568" y="5805264"/>
            <a:ext cx="6035675" cy="430887"/>
          </a:xfrm>
          <a:prstGeom prst="rect">
            <a:avLst/>
          </a:prstGeom>
          <a:noFill/>
          <a:ln w="9525" algn="ctr">
            <a:noFill/>
            <a:miter lim="800000"/>
            <a:headEnd/>
            <a:tailEnd/>
          </a:ln>
        </p:spPr>
        <p:txBody>
          <a:bodyPr wrap="square" lIns="0" tIns="0" rIns="0" bIns="0">
            <a:spAutoFit/>
          </a:bodyPr>
          <a:lstStyle/>
          <a:p>
            <a:r>
              <a:rPr lang="zh-CN" altLang="en-US" sz="1400" b="0" dirty="0">
                <a:solidFill>
                  <a:schemeClr val="accent5">
                    <a:lumMod val="75000"/>
                  </a:schemeClr>
                </a:solidFill>
                <a:latin typeface="微软雅黑" pitchFamily="34" charset="-122"/>
                <a:ea typeface="微软雅黑" pitchFamily="34" charset="-122"/>
              </a:rPr>
              <a:t>项目</a:t>
            </a:r>
            <a:r>
              <a:rPr lang="en-US" altLang="zh-CN" sz="1400" b="0" dirty="0">
                <a:solidFill>
                  <a:schemeClr val="accent5">
                    <a:lumMod val="75000"/>
                  </a:schemeClr>
                </a:solidFill>
                <a:latin typeface="微软雅黑" pitchFamily="34" charset="-122"/>
                <a:ea typeface="微软雅黑" pitchFamily="34" charset="-122"/>
              </a:rPr>
              <a:t>——</a:t>
            </a:r>
            <a:r>
              <a:rPr lang="zh-CN" altLang="en-US" sz="1400" b="0" dirty="0">
                <a:solidFill>
                  <a:schemeClr val="accent5">
                    <a:lumMod val="75000"/>
                  </a:schemeClr>
                </a:solidFill>
                <a:latin typeface="微软雅黑" pitchFamily="34" charset="-122"/>
                <a:ea typeface="微软雅黑" pitchFamily="34" charset="-122"/>
              </a:rPr>
              <a:t>最小单位的文件内容</a:t>
            </a:r>
            <a:br>
              <a:rPr lang="zh-CN" altLang="en-US" sz="1400" b="0" dirty="0">
                <a:solidFill>
                  <a:schemeClr val="accent5">
                    <a:lumMod val="75000"/>
                  </a:schemeClr>
                </a:solidFill>
                <a:latin typeface="微软雅黑" pitchFamily="34" charset="-122"/>
                <a:ea typeface="微软雅黑" pitchFamily="34" charset="-122"/>
              </a:rPr>
            </a:br>
            <a:r>
              <a:rPr lang="zh-CN" altLang="en-US" sz="1400" b="0" dirty="0">
                <a:solidFill>
                  <a:schemeClr val="accent5">
                    <a:lumMod val="75000"/>
                  </a:schemeClr>
                </a:solidFill>
                <a:latin typeface="微软雅黑" pitchFamily="34" charset="-122"/>
                <a:ea typeface="微软雅黑" pitchFamily="34" charset="-122"/>
              </a:rPr>
              <a:t>内容文件夹</a:t>
            </a:r>
            <a:r>
              <a:rPr lang="en-US" altLang="zh-CN" sz="1400" b="0" dirty="0">
                <a:solidFill>
                  <a:schemeClr val="accent5">
                    <a:lumMod val="75000"/>
                  </a:schemeClr>
                </a:solidFill>
                <a:latin typeface="微软雅黑" pitchFamily="34" charset="-122"/>
                <a:ea typeface="微软雅黑" pitchFamily="34" charset="-122"/>
              </a:rPr>
              <a:t>——</a:t>
            </a:r>
            <a:r>
              <a:rPr lang="zh-CN" altLang="en-US" sz="1400" b="0" dirty="0">
                <a:solidFill>
                  <a:schemeClr val="accent5">
                    <a:lumMod val="75000"/>
                  </a:schemeClr>
                </a:solidFill>
                <a:latin typeface="微软雅黑" pitchFamily="34" charset="-122"/>
                <a:ea typeface="微软雅黑" pitchFamily="34" charset="-122"/>
              </a:rPr>
              <a:t>相当于电脑的文件夹，可存放各类内容</a:t>
            </a:r>
          </a:p>
        </p:txBody>
      </p:sp>
      <p:sp>
        <p:nvSpPr>
          <p:cNvPr id="6" name="矩形 5"/>
          <p:cNvSpPr/>
          <p:nvPr/>
        </p:nvSpPr>
        <p:spPr>
          <a:xfrm>
            <a:off x="7596336" y="116632"/>
            <a:ext cx="1415772"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制作内容</a:t>
            </a:r>
          </a:p>
        </p:txBody>
      </p:sp>
      <p:pic>
        <p:nvPicPr>
          <p:cNvPr id="13315" name="Picture 3"/>
          <p:cNvPicPr>
            <a:picLocks noChangeAspect="1" noChangeArrowheads="1"/>
          </p:cNvPicPr>
          <p:nvPr/>
        </p:nvPicPr>
        <p:blipFill>
          <a:blip r:embed="rId3" cstate="print"/>
          <a:srcRect/>
          <a:stretch>
            <a:fillRect/>
          </a:stretch>
        </p:blipFill>
        <p:spPr bwMode="auto">
          <a:xfrm>
            <a:off x="5220072" y="1268760"/>
            <a:ext cx="3471746" cy="2304256"/>
          </a:xfrm>
          <a:prstGeom prst="rect">
            <a:avLst/>
          </a:prstGeom>
          <a:noFill/>
          <a:ln w="9525">
            <a:solidFill>
              <a:schemeClr val="bg1">
                <a:lumMod val="85000"/>
              </a:schemeClr>
            </a:solidFill>
            <a:miter lim="800000"/>
            <a:headEnd/>
            <a:tailEnd/>
          </a:ln>
        </p:spPr>
      </p:pic>
      <p:pic>
        <p:nvPicPr>
          <p:cNvPr id="7" name="Picture 4"/>
          <p:cNvPicPr>
            <a:picLocks noChangeAspect="1" noChangeArrowheads="1"/>
          </p:cNvPicPr>
          <p:nvPr/>
        </p:nvPicPr>
        <p:blipFill>
          <a:blip r:embed="rId4" cstate="print"/>
          <a:srcRect/>
          <a:stretch>
            <a:fillRect/>
          </a:stretch>
        </p:blipFill>
        <p:spPr bwMode="auto">
          <a:xfrm>
            <a:off x="5220072" y="3789040"/>
            <a:ext cx="2971800" cy="2152650"/>
          </a:xfrm>
          <a:prstGeom prst="rect">
            <a:avLst/>
          </a:prstGeom>
          <a:noFill/>
          <a:ln w="9525">
            <a:solidFill>
              <a:schemeClr val="bg1">
                <a:lumMod val="85000"/>
              </a:schemeClr>
            </a:solid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7596336" y="116632"/>
            <a:ext cx="1415772"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制作内容</a:t>
            </a:r>
          </a:p>
        </p:txBody>
      </p:sp>
      <p:sp>
        <p:nvSpPr>
          <p:cNvPr id="3" name="Rectangle 2"/>
          <p:cNvSpPr txBox="1">
            <a:spLocks noChangeArrowheads="1"/>
          </p:cNvSpPr>
          <p:nvPr/>
        </p:nvSpPr>
        <p:spPr>
          <a:xfrm>
            <a:off x="323528" y="836713"/>
            <a:ext cx="1008112" cy="432047"/>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区别</a:t>
            </a:r>
          </a:p>
        </p:txBody>
      </p:sp>
      <p:pic>
        <p:nvPicPr>
          <p:cNvPr id="16386" name="Picture 2"/>
          <p:cNvPicPr>
            <a:picLocks noChangeAspect="1" noChangeArrowheads="1"/>
          </p:cNvPicPr>
          <p:nvPr/>
        </p:nvPicPr>
        <p:blipFill>
          <a:blip r:embed="rId2" cstate="print"/>
          <a:srcRect/>
          <a:stretch>
            <a:fillRect/>
          </a:stretch>
        </p:blipFill>
        <p:spPr bwMode="auto">
          <a:xfrm>
            <a:off x="539552" y="1340768"/>
            <a:ext cx="2952328" cy="2398767"/>
          </a:xfrm>
          <a:prstGeom prst="rect">
            <a:avLst/>
          </a:prstGeom>
          <a:noFill/>
          <a:ln w="9525">
            <a:solidFill>
              <a:schemeClr val="bg1">
                <a:lumMod val="85000"/>
              </a:schemeClr>
            </a:solidFill>
            <a:miter lim="800000"/>
            <a:headEnd/>
            <a:tailEnd/>
          </a:ln>
        </p:spPr>
      </p:pic>
      <p:sp>
        <p:nvSpPr>
          <p:cNvPr id="6" name="Rectangle 8"/>
          <p:cNvSpPr>
            <a:spLocks noChangeArrowheads="1"/>
          </p:cNvSpPr>
          <p:nvPr/>
        </p:nvSpPr>
        <p:spPr bwMode="auto">
          <a:xfrm>
            <a:off x="4427984" y="1340768"/>
            <a:ext cx="3780928" cy="553998"/>
          </a:xfrm>
          <a:prstGeom prst="rect">
            <a:avLst/>
          </a:prstGeom>
          <a:noFill/>
          <a:ln w="9525" algn="ctr">
            <a:noFill/>
            <a:miter lim="800000"/>
            <a:headEnd/>
            <a:tailEnd/>
          </a:ln>
        </p:spPr>
        <p:txBody>
          <a:bodyPr wrap="square" lIns="0" tIns="0" rIns="0" bIns="0">
            <a:spAutoFit/>
          </a:bodyPr>
          <a:lstStyle/>
          <a:p>
            <a:r>
              <a:rPr lang="zh-CN" altLang="en-US" sz="1200" b="0" dirty="0">
                <a:solidFill>
                  <a:schemeClr val="accent5">
                    <a:lumMod val="75000"/>
                  </a:schemeClr>
                </a:solidFill>
                <a:latin typeface="微软雅黑" pitchFamily="34" charset="-122"/>
                <a:ea typeface="微软雅黑" pitchFamily="34" charset="-122"/>
              </a:rPr>
              <a:t>方法</a:t>
            </a:r>
            <a:r>
              <a:rPr lang="en-US" altLang="zh-CN" sz="1200" b="0" dirty="0">
                <a:solidFill>
                  <a:schemeClr val="accent5">
                    <a:lumMod val="75000"/>
                  </a:schemeClr>
                </a:solidFill>
                <a:latin typeface="微软雅黑" pitchFamily="34" charset="-122"/>
                <a:ea typeface="微软雅黑" pitchFamily="34" charset="-122"/>
              </a:rPr>
              <a:t>1</a:t>
            </a:r>
            <a:r>
              <a:rPr lang="zh-CN" altLang="en-US" sz="1200" b="0" dirty="0">
                <a:solidFill>
                  <a:schemeClr val="accent5">
                    <a:lumMod val="75000"/>
                  </a:schemeClr>
                </a:solidFill>
                <a:latin typeface="微软雅黑" pitchFamily="34" charset="-122"/>
                <a:ea typeface="微软雅黑" pitchFamily="34" charset="-122"/>
              </a:rPr>
              <a:t>：</a:t>
            </a:r>
            <a:endParaRPr lang="en-US" altLang="zh-CN" sz="1200" b="0" dirty="0">
              <a:solidFill>
                <a:schemeClr val="accent5">
                  <a:lumMod val="75000"/>
                </a:schemeClr>
              </a:solidFill>
              <a:latin typeface="微软雅黑" pitchFamily="34" charset="-122"/>
              <a:ea typeface="微软雅黑" pitchFamily="34" charset="-122"/>
            </a:endParaRPr>
          </a:p>
          <a:p>
            <a:r>
              <a:rPr lang="zh-CN" altLang="en-US" sz="1200" dirty="0">
                <a:solidFill>
                  <a:schemeClr val="accent5">
                    <a:lumMod val="75000"/>
                  </a:schemeClr>
                </a:solidFill>
                <a:latin typeface="微软雅黑" pitchFamily="34" charset="-122"/>
                <a:ea typeface="微软雅黑" pitchFamily="34" charset="-122"/>
              </a:rPr>
              <a:t>直接添加音频</a:t>
            </a:r>
            <a:r>
              <a:rPr lang="en-US" altLang="zh-CN" sz="1200" dirty="0">
                <a:solidFill>
                  <a:schemeClr val="accent5">
                    <a:lumMod val="75000"/>
                  </a:schemeClr>
                </a:solidFill>
                <a:latin typeface="微软雅黑" pitchFamily="34" charset="-122"/>
                <a:ea typeface="微软雅黑" pitchFamily="34" charset="-122"/>
              </a:rPr>
              <a:t>/</a:t>
            </a:r>
            <a:r>
              <a:rPr lang="zh-CN" altLang="en-US" sz="1200" dirty="0">
                <a:solidFill>
                  <a:schemeClr val="accent5">
                    <a:lumMod val="75000"/>
                  </a:schemeClr>
                </a:solidFill>
                <a:latin typeface="微软雅黑" pitchFamily="34" charset="-122"/>
                <a:ea typeface="微软雅黑" pitchFamily="34" charset="-122"/>
              </a:rPr>
              <a:t>图像</a:t>
            </a:r>
            <a:r>
              <a:rPr lang="en-US" altLang="zh-CN" sz="1200" dirty="0">
                <a:solidFill>
                  <a:schemeClr val="accent5">
                    <a:lumMod val="75000"/>
                  </a:schemeClr>
                </a:solidFill>
                <a:latin typeface="微软雅黑" pitchFamily="34" charset="-122"/>
                <a:ea typeface="微软雅黑" pitchFamily="34" charset="-122"/>
              </a:rPr>
              <a:t>/</a:t>
            </a:r>
            <a:r>
              <a:rPr lang="zh-CN" altLang="en-US" sz="1200" dirty="0">
                <a:solidFill>
                  <a:schemeClr val="accent5">
                    <a:lumMod val="75000"/>
                  </a:schemeClr>
                </a:solidFill>
                <a:latin typeface="微软雅黑" pitchFamily="34" charset="-122"/>
                <a:ea typeface="微软雅黑" pitchFamily="34" charset="-122"/>
              </a:rPr>
              <a:t>视频，添加的文件可下载，可直接查看</a:t>
            </a:r>
            <a:endParaRPr lang="en-US" altLang="zh-CN" sz="1200" dirty="0">
              <a:solidFill>
                <a:schemeClr val="accent5">
                  <a:lumMod val="75000"/>
                </a:schemeClr>
              </a:solidFill>
              <a:latin typeface="微软雅黑" pitchFamily="34" charset="-122"/>
              <a:ea typeface="微软雅黑" pitchFamily="34" charset="-122"/>
            </a:endParaRPr>
          </a:p>
        </p:txBody>
      </p:sp>
      <p:sp>
        <p:nvSpPr>
          <p:cNvPr id="9" name="Rectangle 8"/>
          <p:cNvSpPr>
            <a:spLocks noChangeArrowheads="1"/>
          </p:cNvSpPr>
          <p:nvPr/>
        </p:nvSpPr>
        <p:spPr bwMode="auto">
          <a:xfrm>
            <a:off x="4427984" y="3861048"/>
            <a:ext cx="3780928" cy="923330"/>
          </a:xfrm>
          <a:prstGeom prst="rect">
            <a:avLst/>
          </a:prstGeom>
          <a:noFill/>
          <a:ln w="9525" algn="ctr">
            <a:noFill/>
            <a:miter lim="800000"/>
            <a:headEnd/>
            <a:tailEnd/>
          </a:ln>
        </p:spPr>
        <p:txBody>
          <a:bodyPr wrap="square" lIns="0" tIns="0" rIns="0" bIns="0">
            <a:spAutoFit/>
          </a:bodyPr>
          <a:lstStyle/>
          <a:p>
            <a:r>
              <a:rPr lang="zh-CN" altLang="en-US" sz="1200" dirty="0">
                <a:solidFill>
                  <a:schemeClr val="accent5">
                    <a:lumMod val="75000"/>
                  </a:schemeClr>
                </a:solidFill>
                <a:latin typeface="微软雅黑" pitchFamily="34" charset="-122"/>
                <a:ea typeface="微软雅黑" pitchFamily="34" charset="-122"/>
              </a:rPr>
              <a:t>方法</a:t>
            </a:r>
            <a:r>
              <a:rPr lang="en-US" altLang="zh-CN" sz="1200" dirty="0">
                <a:solidFill>
                  <a:schemeClr val="accent5">
                    <a:lumMod val="75000"/>
                  </a:schemeClr>
                </a:solidFill>
                <a:latin typeface="微软雅黑" pitchFamily="34" charset="-122"/>
                <a:ea typeface="微软雅黑" pitchFamily="34" charset="-122"/>
              </a:rPr>
              <a:t>2</a:t>
            </a:r>
            <a:r>
              <a:rPr lang="zh-CN" altLang="en-US" sz="1200" dirty="0">
                <a:solidFill>
                  <a:schemeClr val="accent5">
                    <a:lumMod val="75000"/>
                  </a:schemeClr>
                </a:solidFill>
                <a:latin typeface="微软雅黑" pitchFamily="34" charset="-122"/>
                <a:ea typeface="微软雅黑" pitchFamily="34" charset="-122"/>
              </a:rPr>
              <a:t>：</a:t>
            </a:r>
            <a:endParaRPr lang="en-US" altLang="zh-CN" sz="1200" dirty="0">
              <a:solidFill>
                <a:schemeClr val="accent5">
                  <a:lumMod val="75000"/>
                </a:schemeClr>
              </a:solidFill>
              <a:latin typeface="微软雅黑" pitchFamily="34" charset="-122"/>
              <a:ea typeface="微软雅黑" pitchFamily="34" charset="-122"/>
            </a:endParaRPr>
          </a:p>
          <a:p>
            <a:r>
              <a:rPr lang="zh-CN" altLang="en-US" sz="1200" b="0" dirty="0">
                <a:solidFill>
                  <a:schemeClr val="accent5">
                    <a:lumMod val="75000"/>
                  </a:schemeClr>
                </a:solidFill>
                <a:latin typeface="微软雅黑" pitchFamily="34" charset="-122"/>
                <a:ea typeface="微软雅黑" pitchFamily="34" charset="-122"/>
              </a:rPr>
              <a:t>通过文本编辑器中的浏览多媒体按钮来实现来</a:t>
            </a:r>
            <a:endParaRPr lang="en-US" altLang="zh-CN" sz="1200" b="0" dirty="0">
              <a:solidFill>
                <a:schemeClr val="accent5">
                  <a:lumMod val="75000"/>
                </a:schemeClr>
              </a:solidFill>
              <a:latin typeface="微软雅黑" pitchFamily="34" charset="-122"/>
              <a:ea typeface="微软雅黑" pitchFamily="34" charset="-122"/>
            </a:endParaRPr>
          </a:p>
          <a:p>
            <a:r>
              <a:rPr lang="zh-CN" altLang="en-US" sz="1200" dirty="0">
                <a:solidFill>
                  <a:schemeClr val="accent5">
                    <a:lumMod val="75000"/>
                  </a:schemeClr>
                </a:solidFill>
                <a:latin typeface="微软雅黑" pitchFamily="34" charset="-122"/>
                <a:ea typeface="微软雅黑" pitchFamily="34" charset="-122"/>
              </a:rPr>
              <a:t>此方法可将若干多媒体文件安排在同一个页面内，需要点击进入才能浏览，同时通过此方法还可将多媒体对象嵌入到内容交互区，例如测试题、讨论版或博客</a:t>
            </a:r>
            <a:endParaRPr lang="zh-CN" altLang="en-US" sz="1200" b="0" dirty="0">
              <a:solidFill>
                <a:schemeClr val="accent5">
                  <a:lumMod val="75000"/>
                </a:schemeClr>
              </a:solidFill>
              <a:latin typeface="微软雅黑" pitchFamily="34" charset="-122"/>
              <a:ea typeface="微软雅黑" pitchFamily="34" charset="-122"/>
            </a:endParaRPr>
          </a:p>
        </p:txBody>
      </p:sp>
      <p:pic>
        <p:nvPicPr>
          <p:cNvPr id="16388" name="Picture 4"/>
          <p:cNvPicPr>
            <a:picLocks noChangeAspect="1" noChangeArrowheads="1"/>
          </p:cNvPicPr>
          <p:nvPr/>
        </p:nvPicPr>
        <p:blipFill>
          <a:blip r:embed="rId3" cstate="print"/>
          <a:srcRect/>
          <a:stretch>
            <a:fillRect/>
          </a:stretch>
        </p:blipFill>
        <p:spPr bwMode="auto">
          <a:xfrm>
            <a:off x="467544" y="4005064"/>
            <a:ext cx="2971800" cy="2152650"/>
          </a:xfrm>
          <a:prstGeom prst="rect">
            <a:avLst/>
          </a:prstGeom>
          <a:noFill/>
          <a:ln w="9525">
            <a:solidFill>
              <a:schemeClr val="bg1">
                <a:lumMod val="85000"/>
              </a:schemeClr>
            </a:solid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1"/>
          <p:cNvSpPr/>
          <p:nvPr>
            <p:custDataLst>
              <p:tags r:id="rId1"/>
            </p:custDataLst>
          </p:nvPr>
        </p:nvSpPr>
        <p:spPr>
          <a:xfrm rot="21439215">
            <a:off x="2106613" y="3986515"/>
            <a:ext cx="1028700" cy="1041400"/>
          </a:xfrm>
          <a:prstGeom prst="roundRect">
            <a:avLst>
              <a:gd name="adj" fmla="val 18567"/>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4800" dirty="0">
                <a:solidFill>
                  <a:srgbClr val="FFFFFF"/>
                </a:solidFill>
              </a:rPr>
              <a:t>1</a:t>
            </a:r>
            <a:endParaRPr lang="zh-CN" altLang="en-US" sz="4800" dirty="0">
              <a:solidFill>
                <a:srgbClr val="FFFFFF"/>
              </a:solidFill>
            </a:endParaRPr>
          </a:p>
        </p:txBody>
      </p:sp>
      <p:cxnSp>
        <p:nvCxnSpPr>
          <p:cNvPr id="7" name="MH_Other_2"/>
          <p:cNvCxnSpPr/>
          <p:nvPr>
            <p:custDataLst>
              <p:tags r:id="rId2"/>
            </p:custDataLst>
          </p:nvPr>
        </p:nvCxnSpPr>
        <p:spPr>
          <a:xfrm>
            <a:off x="3135313" y="4478640"/>
            <a:ext cx="1236662"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8" name="MH_Other_3"/>
          <p:cNvSpPr/>
          <p:nvPr>
            <p:custDataLst>
              <p:tags r:id="rId3"/>
            </p:custDataLst>
          </p:nvPr>
        </p:nvSpPr>
        <p:spPr>
          <a:xfrm rot="21439215">
            <a:off x="2328863" y="2935590"/>
            <a:ext cx="1028700" cy="1041400"/>
          </a:xfrm>
          <a:prstGeom prst="roundRect">
            <a:avLst>
              <a:gd name="adj" fmla="val 18567"/>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4800" dirty="0">
                <a:solidFill>
                  <a:srgbClr val="FFFFFF"/>
                </a:solidFill>
              </a:rPr>
              <a:t>2</a:t>
            </a:r>
            <a:endParaRPr lang="zh-CN" altLang="en-US" sz="4800" dirty="0">
              <a:solidFill>
                <a:srgbClr val="FFFFFF"/>
              </a:solidFill>
            </a:endParaRPr>
          </a:p>
        </p:txBody>
      </p:sp>
      <p:cxnSp>
        <p:nvCxnSpPr>
          <p:cNvPr id="9" name="MH_Other_4"/>
          <p:cNvCxnSpPr/>
          <p:nvPr>
            <p:custDataLst>
              <p:tags r:id="rId4"/>
            </p:custDataLst>
          </p:nvPr>
        </p:nvCxnSpPr>
        <p:spPr>
          <a:xfrm>
            <a:off x="3346450" y="3400728"/>
            <a:ext cx="1236663" cy="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0" name="MH_Other_5"/>
          <p:cNvSpPr/>
          <p:nvPr>
            <p:custDataLst>
              <p:tags r:id="rId5"/>
            </p:custDataLst>
          </p:nvPr>
        </p:nvSpPr>
        <p:spPr>
          <a:xfrm rot="21116664">
            <a:off x="1989138" y="1911653"/>
            <a:ext cx="1027112" cy="1041400"/>
          </a:xfrm>
          <a:prstGeom prst="roundRect">
            <a:avLst>
              <a:gd name="adj" fmla="val 18567"/>
            </a:avLst>
          </a:prstGeom>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5400" dirty="0">
                <a:solidFill>
                  <a:srgbClr val="FFFFFF"/>
                </a:solidFill>
              </a:rPr>
              <a:t>3</a:t>
            </a:r>
            <a:endParaRPr lang="zh-CN" altLang="en-US" sz="5400" dirty="0">
              <a:solidFill>
                <a:srgbClr val="FFFFFF"/>
              </a:solidFill>
            </a:endParaRPr>
          </a:p>
        </p:txBody>
      </p:sp>
      <p:cxnSp>
        <p:nvCxnSpPr>
          <p:cNvPr id="11" name="MH_Other_6"/>
          <p:cNvCxnSpPr/>
          <p:nvPr>
            <p:custDataLst>
              <p:tags r:id="rId6"/>
            </p:custDataLst>
          </p:nvPr>
        </p:nvCxnSpPr>
        <p:spPr>
          <a:xfrm>
            <a:off x="2992438" y="2310115"/>
            <a:ext cx="1236662"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2" name="MH_Other_7"/>
          <p:cNvSpPr/>
          <p:nvPr>
            <p:custDataLst>
              <p:tags r:id="rId7"/>
            </p:custDataLst>
          </p:nvPr>
        </p:nvSpPr>
        <p:spPr>
          <a:xfrm>
            <a:off x="928688" y="2365678"/>
            <a:ext cx="1306512" cy="2687637"/>
          </a:xfrm>
          <a:custGeom>
            <a:avLst/>
            <a:gdLst>
              <a:gd name="connsiteX0" fmla="*/ 293746 w 1306152"/>
              <a:gd name="connsiteY0" fmla="*/ 0 h 2686846"/>
              <a:gd name="connsiteX1" fmla="*/ 585501 w 1306152"/>
              <a:gd name="connsiteY1" fmla="*/ 291755 h 2686846"/>
              <a:gd name="connsiteX2" fmla="*/ 579574 w 1306152"/>
              <a:gd name="connsiteY2" fmla="*/ 350554 h 2686846"/>
              <a:gd name="connsiteX3" fmla="*/ 577096 w 1306152"/>
              <a:gd name="connsiteY3" fmla="*/ 358536 h 2686846"/>
              <a:gd name="connsiteX4" fmla="*/ 935187 w 1306152"/>
              <a:gd name="connsiteY4" fmla="*/ 95888 h 2686846"/>
              <a:gd name="connsiteX5" fmla="*/ 983494 w 1306152"/>
              <a:gd name="connsiteY5" fmla="*/ 103315 h 2686846"/>
              <a:gd name="connsiteX6" fmla="*/ 1065250 w 1306152"/>
              <a:gd name="connsiteY6" fmla="*/ 214780 h 2686846"/>
              <a:gd name="connsiteX7" fmla="*/ 1057823 w 1306152"/>
              <a:gd name="connsiteY7" fmla="*/ 263088 h 2686846"/>
              <a:gd name="connsiteX8" fmla="*/ 613339 w 1306152"/>
              <a:gd name="connsiteY8" fmla="*/ 589102 h 2686846"/>
              <a:gd name="connsiteX9" fmla="*/ 1182197 w 1306152"/>
              <a:gd name="connsiteY9" fmla="*/ 245417 h 2686846"/>
              <a:gd name="connsiteX10" fmla="*/ 1229663 w 1306152"/>
              <a:gd name="connsiteY10" fmla="*/ 257130 h 2686846"/>
              <a:gd name="connsiteX11" fmla="*/ 1301166 w 1306152"/>
              <a:gd name="connsiteY11" fmla="*/ 375480 h 2686846"/>
              <a:gd name="connsiteX12" fmla="*/ 1289454 w 1306152"/>
              <a:gd name="connsiteY12" fmla="*/ 422945 h 2686846"/>
              <a:gd name="connsiteX13" fmla="*/ 520445 w 1306152"/>
              <a:gd name="connsiteY13" fmla="*/ 887555 h 2686846"/>
              <a:gd name="connsiteX14" fmla="*/ 520445 w 1306152"/>
              <a:gd name="connsiteY14" fmla="*/ 1530594 h 2686846"/>
              <a:gd name="connsiteX15" fmla="*/ 517079 w 1306152"/>
              <a:gd name="connsiteY15" fmla="*/ 1547268 h 2686846"/>
              <a:gd name="connsiteX16" fmla="*/ 524388 w 1306152"/>
              <a:gd name="connsiteY16" fmla="*/ 1558620 h 2686846"/>
              <a:gd name="connsiteX17" fmla="*/ 598416 w 1306152"/>
              <a:gd name="connsiteY17" fmla="*/ 1747885 h 2686846"/>
              <a:gd name="connsiteX18" fmla="*/ 602444 w 1306152"/>
              <a:gd name="connsiteY18" fmla="*/ 1749554 h 2686846"/>
              <a:gd name="connsiteX19" fmla="*/ 613843 w 1306152"/>
              <a:gd name="connsiteY19" fmla="*/ 1777073 h 2686846"/>
              <a:gd name="connsiteX20" fmla="*/ 613843 w 1306152"/>
              <a:gd name="connsiteY20" fmla="*/ 2639033 h 2686846"/>
              <a:gd name="connsiteX21" fmla="*/ 574924 w 1306152"/>
              <a:gd name="connsiteY21" fmla="*/ 2677952 h 2686846"/>
              <a:gd name="connsiteX22" fmla="*/ 419251 w 1306152"/>
              <a:gd name="connsiteY22" fmla="*/ 2677952 h 2686846"/>
              <a:gd name="connsiteX23" fmla="*/ 380332 w 1306152"/>
              <a:gd name="connsiteY23" fmla="*/ 2639033 h 2686846"/>
              <a:gd name="connsiteX24" fmla="*/ 380332 w 1306152"/>
              <a:gd name="connsiteY24" fmla="*/ 1815414 h 2686846"/>
              <a:gd name="connsiteX25" fmla="*/ 312333 w 1306152"/>
              <a:gd name="connsiteY25" fmla="*/ 1641561 h 2686846"/>
              <a:gd name="connsiteX26" fmla="*/ 308084 w 1306152"/>
              <a:gd name="connsiteY26" fmla="*/ 1617337 h 2686846"/>
              <a:gd name="connsiteX27" fmla="*/ 233545 w 1306152"/>
              <a:gd name="connsiteY27" fmla="*/ 1617337 h 2686846"/>
              <a:gd name="connsiteX28" fmla="*/ 233545 w 1306152"/>
              <a:gd name="connsiteY28" fmla="*/ 2648895 h 2686846"/>
              <a:gd name="connsiteX29" fmla="*/ 195594 w 1306152"/>
              <a:gd name="connsiteY29" fmla="*/ 2686846 h 2686846"/>
              <a:gd name="connsiteX30" fmla="*/ 43797 w 1306152"/>
              <a:gd name="connsiteY30" fmla="*/ 2686846 h 2686846"/>
              <a:gd name="connsiteX31" fmla="*/ 5846 w 1306152"/>
              <a:gd name="connsiteY31" fmla="*/ 2648895 h 2686846"/>
              <a:gd name="connsiteX32" fmla="*/ 5846 w 1306152"/>
              <a:gd name="connsiteY32" fmla="*/ 1581840 h 2686846"/>
              <a:gd name="connsiteX33" fmla="*/ 10701 w 1306152"/>
              <a:gd name="connsiteY33" fmla="*/ 1570120 h 2686846"/>
              <a:gd name="connsiteX34" fmla="*/ 6817 w 1306152"/>
              <a:gd name="connsiteY34" fmla="*/ 1564359 h 2686846"/>
              <a:gd name="connsiteX35" fmla="*/ 0 w 1306152"/>
              <a:gd name="connsiteY35" fmla="*/ 1530594 h 2686846"/>
              <a:gd name="connsiteX36" fmla="*/ 0 w 1306152"/>
              <a:gd name="connsiteY36" fmla="*/ 695715 h 2686846"/>
              <a:gd name="connsiteX37" fmla="*/ 86743 w 1306152"/>
              <a:gd name="connsiteY37" fmla="*/ 608972 h 2686846"/>
              <a:gd name="connsiteX38" fmla="*/ 235655 w 1306152"/>
              <a:gd name="connsiteY38" fmla="*/ 608972 h 2686846"/>
              <a:gd name="connsiteX39" fmla="*/ 275415 w 1306152"/>
              <a:gd name="connsiteY39" fmla="*/ 579809 h 2686846"/>
              <a:gd name="connsiteX40" fmla="*/ 180182 w 1306152"/>
              <a:gd name="connsiteY40" fmla="*/ 560583 h 2686846"/>
              <a:gd name="connsiteX41" fmla="*/ 1991 w 1306152"/>
              <a:gd name="connsiteY41" fmla="*/ 291755 h 2686846"/>
              <a:gd name="connsiteX42" fmla="*/ 293746 w 1306152"/>
              <a:gd name="connsiteY42" fmla="*/ 0 h 2686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306152" h="2686846">
                <a:moveTo>
                  <a:pt x="293746" y="0"/>
                </a:moveTo>
                <a:cubicBezTo>
                  <a:pt x="454878" y="0"/>
                  <a:pt x="585501" y="130623"/>
                  <a:pt x="585501" y="291755"/>
                </a:cubicBezTo>
                <a:cubicBezTo>
                  <a:pt x="585501" y="311897"/>
                  <a:pt x="583460" y="331561"/>
                  <a:pt x="579574" y="350554"/>
                </a:cubicBezTo>
                <a:lnTo>
                  <a:pt x="577096" y="358536"/>
                </a:lnTo>
                <a:lnTo>
                  <a:pt x="935187" y="95888"/>
                </a:lnTo>
                <a:cubicBezTo>
                  <a:pt x="950578" y="84599"/>
                  <a:pt x="972206" y="87925"/>
                  <a:pt x="983494" y="103315"/>
                </a:cubicBezTo>
                <a:lnTo>
                  <a:pt x="1065250" y="214780"/>
                </a:lnTo>
                <a:cubicBezTo>
                  <a:pt x="1076539" y="230171"/>
                  <a:pt x="1073213" y="251799"/>
                  <a:pt x="1057823" y="263088"/>
                </a:cubicBezTo>
                <a:lnTo>
                  <a:pt x="613339" y="589102"/>
                </a:lnTo>
                <a:lnTo>
                  <a:pt x="1182197" y="245417"/>
                </a:lnTo>
                <a:cubicBezTo>
                  <a:pt x="1198539" y="235544"/>
                  <a:pt x="1219790" y="240788"/>
                  <a:pt x="1229663" y="257130"/>
                </a:cubicBezTo>
                <a:lnTo>
                  <a:pt x="1301166" y="375480"/>
                </a:lnTo>
                <a:cubicBezTo>
                  <a:pt x="1311039" y="391821"/>
                  <a:pt x="1305795" y="413072"/>
                  <a:pt x="1289454" y="422945"/>
                </a:cubicBezTo>
                <a:lnTo>
                  <a:pt x="520445" y="887555"/>
                </a:lnTo>
                <a:lnTo>
                  <a:pt x="520445" y="1530594"/>
                </a:lnTo>
                <a:lnTo>
                  <a:pt x="517079" y="1547268"/>
                </a:lnTo>
                <a:lnTo>
                  <a:pt x="524388" y="1558620"/>
                </a:lnTo>
                <a:lnTo>
                  <a:pt x="598416" y="1747885"/>
                </a:lnTo>
                <a:lnTo>
                  <a:pt x="602444" y="1749554"/>
                </a:lnTo>
                <a:cubicBezTo>
                  <a:pt x="609487" y="1756597"/>
                  <a:pt x="613843" y="1766326"/>
                  <a:pt x="613843" y="1777073"/>
                </a:cubicBezTo>
                <a:lnTo>
                  <a:pt x="613843" y="2639033"/>
                </a:lnTo>
                <a:cubicBezTo>
                  <a:pt x="613843" y="2660527"/>
                  <a:pt x="596418" y="2677952"/>
                  <a:pt x="574924" y="2677952"/>
                </a:cubicBezTo>
                <a:lnTo>
                  <a:pt x="419251" y="2677952"/>
                </a:lnTo>
                <a:cubicBezTo>
                  <a:pt x="397757" y="2677952"/>
                  <a:pt x="380332" y="2660527"/>
                  <a:pt x="380332" y="2639033"/>
                </a:cubicBezTo>
                <a:lnTo>
                  <a:pt x="380332" y="1815414"/>
                </a:lnTo>
                <a:lnTo>
                  <a:pt x="312333" y="1641561"/>
                </a:lnTo>
                <a:lnTo>
                  <a:pt x="308084" y="1617337"/>
                </a:lnTo>
                <a:lnTo>
                  <a:pt x="233545" y="1617337"/>
                </a:lnTo>
                <a:lnTo>
                  <a:pt x="233545" y="2648895"/>
                </a:lnTo>
                <a:cubicBezTo>
                  <a:pt x="233545" y="2669855"/>
                  <a:pt x="216554" y="2686846"/>
                  <a:pt x="195594" y="2686846"/>
                </a:cubicBezTo>
                <a:lnTo>
                  <a:pt x="43797" y="2686846"/>
                </a:lnTo>
                <a:cubicBezTo>
                  <a:pt x="22837" y="2686846"/>
                  <a:pt x="5846" y="2669855"/>
                  <a:pt x="5846" y="2648895"/>
                </a:cubicBezTo>
                <a:lnTo>
                  <a:pt x="5846" y="1581840"/>
                </a:lnTo>
                <a:lnTo>
                  <a:pt x="10701" y="1570120"/>
                </a:lnTo>
                <a:lnTo>
                  <a:pt x="6817" y="1564359"/>
                </a:lnTo>
                <a:cubicBezTo>
                  <a:pt x="2427" y="1553981"/>
                  <a:pt x="0" y="1542571"/>
                  <a:pt x="0" y="1530594"/>
                </a:cubicBezTo>
                <a:lnTo>
                  <a:pt x="0" y="695715"/>
                </a:lnTo>
                <a:cubicBezTo>
                  <a:pt x="0" y="647808"/>
                  <a:pt x="38836" y="608972"/>
                  <a:pt x="86743" y="608972"/>
                </a:cubicBezTo>
                <a:lnTo>
                  <a:pt x="235655" y="608972"/>
                </a:lnTo>
                <a:lnTo>
                  <a:pt x="275415" y="579809"/>
                </a:lnTo>
                <a:lnTo>
                  <a:pt x="180182" y="560583"/>
                </a:lnTo>
                <a:cubicBezTo>
                  <a:pt x="75466" y="516292"/>
                  <a:pt x="1991" y="412604"/>
                  <a:pt x="1991" y="291755"/>
                </a:cubicBezTo>
                <a:cubicBezTo>
                  <a:pt x="1991" y="130623"/>
                  <a:pt x="132614" y="0"/>
                  <a:pt x="29374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prstClr val="white"/>
              </a:solidFill>
            </a:endParaRPr>
          </a:p>
        </p:txBody>
      </p:sp>
      <p:sp>
        <p:nvSpPr>
          <p:cNvPr id="13" name="MH_SubTitle_3"/>
          <p:cNvSpPr txBox="1">
            <a:spLocks/>
          </p:cNvSpPr>
          <p:nvPr>
            <p:custDataLst>
              <p:tags r:id="rId8"/>
            </p:custDataLst>
          </p:nvPr>
        </p:nvSpPr>
        <p:spPr bwMode="auto">
          <a:xfrm>
            <a:off x="4535488" y="4254803"/>
            <a:ext cx="341947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2400" b="1" dirty="0">
                <a:solidFill>
                  <a:srgbClr val="9BBB59">
                    <a:lumMod val="75000"/>
                  </a:srgbClr>
                </a:solidFill>
                <a:latin typeface="微软雅黑" panose="020B0503020204020204" pitchFamily="34" charset="-122"/>
                <a:ea typeface="微软雅黑" panose="020B0503020204020204" pitchFamily="34" charset="-122"/>
              </a:rPr>
              <a:t>课程定制</a:t>
            </a:r>
            <a:endParaRPr lang="en-US" altLang="zh-CN" sz="2400" b="1" dirty="0">
              <a:solidFill>
                <a:srgbClr val="9BBB59">
                  <a:lumMod val="75000"/>
                </a:srgbClr>
              </a:solidFill>
              <a:latin typeface="微软雅黑" panose="020B0503020204020204" pitchFamily="34" charset="-122"/>
              <a:ea typeface="微软雅黑" panose="020B0503020204020204" pitchFamily="34" charset="-122"/>
            </a:endParaRPr>
          </a:p>
          <a:p>
            <a:pPr>
              <a:lnSpc>
                <a:spcPct val="130000"/>
              </a:lnSpc>
              <a:defRPr/>
            </a:pPr>
            <a:r>
              <a:rPr lang="zh-CN" altLang="en-US" dirty="0">
                <a:solidFill>
                  <a:prstClr val="black"/>
                </a:solidFill>
                <a:latin typeface="微软雅黑" panose="020B0503020204020204" pitchFamily="34" charset="-122"/>
                <a:ea typeface="微软雅黑" panose="020B0503020204020204" pitchFamily="34" charset="-122"/>
              </a:rPr>
              <a:t>课程样式、课程导航</a:t>
            </a:r>
          </a:p>
        </p:txBody>
      </p:sp>
      <p:sp>
        <p:nvSpPr>
          <p:cNvPr id="15" name="MH_SubTitle_2"/>
          <p:cNvSpPr txBox="1">
            <a:spLocks/>
          </p:cNvSpPr>
          <p:nvPr>
            <p:custDataLst>
              <p:tags r:id="rId9"/>
            </p:custDataLst>
          </p:nvPr>
        </p:nvSpPr>
        <p:spPr bwMode="auto">
          <a:xfrm>
            <a:off x="4748213" y="3175303"/>
            <a:ext cx="385623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2400" b="1" dirty="0">
                <a:solidFill>
                  <a:srgbClr val="C0504D">
                    <a:lumMod val="75000"/>
                  </a:srgbClr>
                </a:solidFill>
                <a:latin typeface="微软雅黑" panose="020B0503020204020204" pitchFamily="34" charset="-122"/>
                <a:ea typeface="微软雅黑" panose="020B0503020204020204" pitchFamily="34" charset="-122"/>
              </a:rPr>
              <a:t>制作教学内容</a:t>
            </a:r>
            <a:endParaRPr lang="en-US" altLang="zh-CN" sz="2400" b="1" dirty="0">
              <a:solidFill>
                <a:srgbClr val="C0504D">
                  <a:lumMod val="75000"/>
                </a:srgbClr>
              </a:solidFill>
              <a:latin typeface="微软雅黑" panose="020B0503020204020204" pitchFamily="34" charset="-122"/>
              <a:ea typeface="微软雅黑" panose="020B0503020204020204" pitchFamily="34" charset="-122"/>
            </a:endParaRPr>
          </a:p>
          <a:p>
            <a:pPr>
              <a:lnSpc>
                <a:spcPct val="130000"/>
              </a:lnSpc>
              <a:defRPr/>
            </a:pPr>
            <a:r>
              <a:rPr lang="zh-CN" altLang="en-US" dirty="0">
                <a:solidFill>
                  <a:prstClr val="black"/>
                </a:solidFill>
                <a:latin typeface="微软雅黑" panose="020B0503020204020204" pitchFamily="34" charset="-122"/>
                <a:ea typeface="微软雅黑" panose="020B0503020204020204" pitchFamily="34" charset="-122"/>
              </a:rPr>
              <a:t>课程资源建设，包含视频、音频文本</a:t>
            </a:r>
          </a:p>
        </p:txBody>
      </p:sp>
      <p:sp>
        <p:nvSpPr>
          <p:cNvPr id="17" name="MH_SubTitle_1"/>
          <p:cNvSpPr txBox="1">
            <a:spLocks/>
          </p:cNvSpPr>
          <p:nvPr>
            <p:custDataLst>
              <p:tags r:id="rId10"/>
            </p:custDataLst>
          </p:nvPr>
        </p:nvSpPr>
        <p:spPr bwMode="auto">
          <a:xfrm>
            <a:off x="4392613" y="2086278"/>
            <a:ext cx="3419475"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2400" b="1" dirty="0">
                <a:solidFill>
                  <a:srgbClr val="376092"/>
                </a:solidFill>
                <a:latin typeface="微软雅黑" panose="020B0503020204020204" pitchFamily="34" charset="-122"/>
                <a:ea typeface="微软雅黑" panose="020B0503020204020204" pitchFamily="34" charset="-122"/>
              </a:rPr>
              <a:t>用户管理</a:t>
            </a:r>
          </a:p>
        </p:txBody>
      </p:sp>
      <p:sp>
        <p:nvSpPr>
          <p:cNvPr id="19" name="Rectangle 2"/>
          <p:cNvSpPr txBox="1">
            <a:spLocks noChangeArrowheads="1"/>
          </p:cNvSpPr>
          <p:nvPr/>
        </p:nvSpPr>
        <p:spPr>
          <a:xfrm>
            <a:off x="-436144" y="749370"/>
            <a:ext cx="3096344" cy="360139"/>
          </a:xfrm>
          <a:prstGeom prst="rect">
            <a:avLst/>
          </a:prstGeom>
        </p:spPr>
        <p:txBody>
          <a:bodyPr vert="horz" lIns="91440" tIns="45720" rIns="91440" bIns="45720" rtlCol="0" anchor="ctr">
            <a:noAutofit/>
          </a:bodyPr>
          <a:lstStyle/>
          <a:p>
            <a:pPr algn="ctr">
              <a:spcBef>
                <a:spcPct val="0"/>
              </a:spcBef>
              <a:defRPr/>
            </a:pPr>
            <a:r>
              <a:rPr lang="zh-CN" altLang="en-US" sz="3200" b="1" dirty="0">
                <a:solidFill>
                  <a:srgbClr val="F79646">
                    <a:lumMod val="75000"/>
                  </a:srgbClr>
                </a:solidFill>
                <a:latin typeface="微软雅黑" pitchFamily="34" charset="-122"/>
                <a:ea typeface="微软雅黑" pitchFamily="34" charset="-122"/>
              </a:rPr>
              <a:t>课程建设</a:t>
            </a:r>
          </a:p>
        </p:txBody>
      </p:sp>
      <p:sp>
        <p:nvSpPr>
          <p:cNvPr id="2" name="矩形 1"/>
          <p:cNvSpPr/>
          <p:nvPr/>
        </p:nvSpPr>
        <p:spPr>
          <a:xfrm>
            <a:off x="4252233" y="1888174"/>
            <a:ext cx="4212976" cy="1088358"/>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6117578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96336" y="116632"/>
            <a:ext cx="1415772"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用户管理</a:t>
            </a:r>
          </a:p>
        </p:txBody>
      </p:sp>
      <p:sp>
        <p:nvSpPr>
          <p:cNvPr id="3" name="标题 1"/>
          <p:cNvSpPr txBox="1">
            <a:spLocks/>
          </p:cNvSpPr>
          <p:nvPr/>
        </p:nvSpPr>
        <p:spPr>
          <a:xfrm>
            <a:off x="323528" y="692696"/>
            <a:ext cx="1728192" cy="431775"/>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注册用户</a:t>
            </a:r>
          </a:p>
        </p:txBody>
      </p:sp>
      <p:pic>
        <p:nvPicPr>
          <p:cNvPr id="19458" name="Picture 2"/>
          <p:cNvPicPr>
            <a:picLocks noChangeAspect="1" noChangeArrowheads="1"/>
          </p:cNvPicPr>
          <p:nvPr/>
        </p:nvPicPr>
        <p:blipFill>
          <a:blip r:embed="rId2" cstate="print"/>
          <a:srcRect/>
          <a:stretch>
            <a:fillRect/>
          </a:stretch>
        </p:blipFill>
        <p:spPr bwMode="auto">
          <a:xfrm>
            <a:off x="611560" y="1196752"/>
            <a:ext cx="1971675" cy="2971800"/>
          </a:xfrm>
          <a:prstGeom prst="rect">
            <a:avLst/>
          </a:prstGeom>
          <a:noFill/>
          <a:ln w="9525">
            <a:solidFill>
              <a:schemeClr val="bg1">
                <a:lumMod val="85000"/>
              </a:schemeClr>
            </a:solidFill>
            <a:miter lim="800000"/>
            <a:headEnd/>
            <a:tailEnd/>
          </a:ln>
        </p:spPr>
      </p:pic>
      <p:pic>
        <p:nvPicPr>
          <p:cNvPr id="19459" name="Picture 3"/>
          <p:cNvPicPr>
            <a:picLocks noChangeAspect="1" noChangeArrowheads="1"/>
          </p:cNvPicPr>
          <p:nvPr/>
        </p:nvPicPr>
        <p:blipFill>
          <a:blip r:embed="rId3" cstate="print"/>
          <a:srcRect/>
          <a:stretch>
            <a:fillRect/>
          </a:stretch>
        </p:blipFill>
        <p:spPr bwMode="auto">
          <a:xfrm>
            <a:off x="3563888" y="1196752"/>
            <a:ext cx="4800600" cy="1914525"/>
          </a:xfrm>
          <a:prstGeom prst="rect">
            <a:avLst/>
          </a:prstGeom>
          <a:noFill/>
          <a:ln w="9525">
            <a:solidFill>
              <a:schemeClr val="bg1">
                <a:lumMod val="85000"/>
              </a:schemeClr>
            </a:solidFill>
            <a:miter lim="800000"/>
            <a:headEnd/>
            <a:tailEnd/>
          </a:ln>
        </p:spPr>
      </p:pic>
      <p:pic>
        <p:nvPicPr>
          <p:cNvPr id="6" name="Picture 2"/>
          <p:cNvPicPr>
            <a:picLocks noChangeAspect="1" noChangeArrowheads="1"/>
          </p:cNvPicPr>
          <p:nvPr/>
        </p:nvPicPr>
        <p:blipFill>
          <a:blip r:embed="rId4" cstate="print"/>
          <a:srcRect/>
          <a:stretch>
            <a:fillRect/>
          </a:stretch>
        </p:blipFill>
        <p:spPr bwMode="auto">
          <a:xfrm>
            <a:off x="611560" y="4797152"/>
            <a:ext cx="3019425" cy="1524000"/>
          </a:xfrm>
          <a:prstGeom prst="rect">
            <a:avLst/>
          </a:prstGeom>
          <a:noFill/>
          <a:ln w="9525">
            <a:solidFill>
              <a:schemeClr val="tx1">
                <a:lumMod val="50000"/>
                <a:lumOff val="50000"/>
              </a:schemeClr>
            </a:solidFill>
            <a:miter lim="800000"/>
            <a:headEnd/>
            <a:tailEnd/>
          </a:ln>
        </p:spPr>
      </p:pic>
      <p:sp>
        <p:nvSpPr>
          <p:cNvPr id="8" name="矩形 7"/>
          <p:cNvSpPr/>
          <p:nvPr/>
        </p:nvSpPr>
        <p:spPr>
          <a:xfrm>
            <a:off x="3995936" y="3729732"/>
            <a:ext cx="4752528" cy="1061829"/>
          </a:xfrm>
          <a:prstGeom prst="rect">
            <a:avLst/>
          </a:prstGeom>
        </p:spPr>
        <p:txBody>
          <a:bodyPr wrap="square">
            <a:spAutoFit/>
          </a:bodyPr>
          <a:lstStyle/>
          <a:p>
            <a:pPr>
              <a:lnSpc>
                <a:spcPct val="150000"/>
              </a:lnSpc>
            </a:pPr>
            <a:r>
              <a:rPr lang="zh-CN" altLang="en-US" sz="1400" b="1" dirty="0">
                <a:solidFill>
                  <a:srgbClr val="C00000"/>
                </a:solidFill>
                <a:latin typeface="微软雅黑" pitchFamily="34" charset="-122"/>
                <a:ea typeface="微软雅黑" pitchFamily="34" charset="-122"/>
              </a:rPr>
              <a:t>注意：若删除某个用户，则该用户在课程中的记录（作业、测试等）会一并删除，且无法恢复。</a:t>
            </a:r>
            <a:endParaRPr lang="en-US" altLang="zh-CN" sz="1400" b="1" dirty="0">
              <a:solidFill>
                <a:srgbClr val="C00000"/>
              </a:solidFill>
              <a:latin typeface="微软雅黑" pitchFamily="34" charset="-122"/>
              <a:ea typeface="微软雅黑" pitchFamily="34" charset="-122"/>
            </a:endParaRPr>
          </a:p>
          <a:p>
            <a:pPr>
              <a:lnSpc>
                <a:spcPct val="150000"/>
              </a:lnSpc>
            </a:pPr>
            <a:r>
              <a:rPr lang="zh-CN" altLang="en-US" sz="1400" b="1" dirty="0">
                <a:solidFill>
                  <a:srgbClr val="C00000"/>
                </a:solidFill>
                <a:latin typeface="微软雅黑" pitchFamily="34" charset="-122"/>
                <a:ea typeface="微软雅黑" pitchFamily="34" charset="-122"/>
              </a:rPr>
              <a:t>请慎重使用此项！</a:t>
            </a:r>
          </a:p>
        </p:txBody>
      </p:sp>
      <p:sp>
        <p:nvSpPr>
          <p:cNvPr id="9" name="标题 1"/>
          <p:cNvSpPr txBox="1">
            <a:spLocks/>
          </p:cNvSpPr>
          <p:nvPr/>
        </p:nvSpPr>
        <p:spPr>
          <a:xfrm>
            <a:off x="395536" y="4221088"/>
            <a:ext cx="1728192" cy="431775"/>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删除用户</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323528" y="692696"/>
            <a:ext cx="2664296" cy="431775"/>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小组</a:t>
            </a:r>
            <a:r>
              <a:rPr kumimoji="0" lang="en-US" altLang="zh-CN"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a:t>
            </a:r>
            <a:r>
              <a:rPr kumimoji="0" lang="zh-CN" altLang="en-US"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小组集合</a:t>
            </a:r>
          </a:p>
        </p:txBody>
      </p:sp>
      <p:pic>
        <p:nvPicPr>
          <p:cNvPr id="20482" name="Picture 2"/>
          <p:cNvPicPr>
            <a:picLocks noChangeAspect="1" noChangeArrowheads="1"/>
          </p:cNvPicPr>
          <p:nvPr/>
        </p:nvPicPr>
        <p:blipFill>
          <a:blip r:embed="rId7" cstate="print"/>
          <a:srcRect/>
          <a:stretch>
            <a:fillRect/>
          </a:stretch>
        </p:blipFill>
        <p:spPr bwMode="auto">
          <a:xfrm>
            <a:off x="827584" y="1484784"/>
            <a:ext cx="1952625" cy="3152775"/>
          </a:xfrm>
          <a:prstGeom prst="rect">
            <a:avLst/>
          </a:prstGeom>
          <a:noFill/>
          <a:ln w="9525">
            <a:solidFill>
              <a:schemeClr val="bg1">
                <a:lumMod val="85000"/>
              </a:schemeClr>
            </a:solidFill>
            <a:miter lim="800000"/>
            <a:headEnd/>
            <a:tailEnd/>
          </a:ln>
        </p:spPr>
      </p:pic>
      <p:pic>
        <p:nvPicPr>
          <p:cNvPr id="20483" name="Picture 3"/>
          <p:cNvPicPr>
            <a:picLocks noChangeAspect="1" noChangeArrowheads="1"/>
          </p:cNvPicPr>
          <p:nvPr/>
        </p:nvPicPr>
        <p:blipFill>
          <a:blip r:embed="rId8" cstate="print"/>
          <a:srcRect/>
          <a:stretch>
            <a:fillRect/>
          </a:stretch>
        </p:blipFill>
        <p:spPr bwMode="auto">
          <a:xfrm>
            <a:off x="2987824" y="1556792"/>
            <a:ext cx="5544616" cy="3139417"/>
          </a:xfrm>
          <a:prstGeom prst="rect">
            <a:avLst/>
          </a:prstGeom>
          <a:noFill/>
          <a:ln w="9525">
            <a:solidFill>
              <a:schemeClr val="bg1">
                <a:lumMod val="85000"/>
              </a:schemeClr>
            </a:solidFill>
            <a:miter lim="800000"/>
            <a:headEnd/>
            <a:tailEnd/>
          </a:ln>
        </p:spPr>
      </p:pic>
      <p:sp>
        <p:nvSpPr>
          <p:cNvPr id="6" name="矩形 5"/>
          <p:cNvSpPr/>
          <p:nvPr/>
        </p:nvSpPr>
        <p:spPr>
          <a:xfrm>
            <a:off x="7596336" y="116632"/>
            <a:ext cx="1415772"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用户管理</a:t>
            </a:r>
          </a:p>
        </p:txBody>
      </p:sp>
      <p:sp>
        <p:nvSpPr>
          <p:cNvPr id="7" name="MH_Other_1"/>
          <p:cNvSpPr txBox="1">
            <a:spLocks/>
          </p:cNvSpPr>
          <p:nvPr>
            <p:custDataLst>
              <p:tags r:id="rId1"/>
            </p:custDataLst>
          </p:nvPr>
        </p:nvSpPr>
        <p:spPr bwMode="auto">
          <a:xfrm>
            <a:off x="3084761" y="4725144"/>
            <a:ext cx="627062"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en-US" altLang="zh-CN" sz="4400" b="1">
                <a:solidFill>
                  <a:srgbClr val="4F81BD"/>
                </a:solidFill>
                <a:latin typeface="Arial" panose="020B0604020202020204" pitchFamily="34" charset="0"/>
                <a:cs typeface="Arial" panose="020B0604020202020204" pitchFamily="34" charset="0"/>
              </a:rPr>
              <a:t>01</a:t>
            </a:r>
          </a:p>
        </p:txBody>
      </p:sp>
      <p:sp>
        <p:nvSpPr>
          <p:cNvPr id="8" name="MH_Other_2"/>
          <p:cNvSpPr txBox="1">
            <a:spLocks/>
          </p:cNvSpPr>
          <p:nvPr>
            <p:custDataLst>
              <p:tags r:id="rId2"/>
            </p:custDataLst>
          </p:nvPr>
        </p:nvSpPr>
        <p:spPr bwMode="auto">
          <a:xfrm>
            <a:off x="5632698" y="4725144"/>
            <a:ext cx="628650"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en-US" altLang="zh-CN" sz="4400" b="1">
                <a:solidFill>
                  <a:srgbClr val="C0504D"/>
                </a:solidFill>
                <a:latin typeface="Arial" panose="020B0604020202020204" pitchFamily="34" charset="0"/>
                <a:cs typeface="Arial" panose="020B0604020202020204" pitchFamily="34" charset="0"/>
              </a:rPr>
              <a:t>02</a:t>
            </a:r>
          </a:p>
        </p:txBody>
      </p:sp>
      <p:cxnSp>
        <p:nvCxnSpPr>
          <p:cNvPr id="9" name="MH_Other_7"/>
          <p:cNvCxnSpPr/>
          <p:nvPr>
            <p:custDataLst>
              <p:tags r:id="rId3"/>
            </p:custDataLst>
          </p:nvPr>
        </p:nvCxnSpPr>
        <p:spPr>
          <a:xfrm>
            <a:off x="3797548" y="5053757"/>
            <a:ext cx="1709738" cy="0"/>
          </a:xfrm>
          <a:prstGeom prst="line">
            <a:avLst/>
          </a:prstGeom>
          <a:ln w="38100" cap="rnd">
            <a:solidFill>
              <a:schemeClr val="accent1">
                <a:lumMod val="60000"/>
                <a:lumOff val="40000"/>
              </a:schemeClr>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10" name="MH_SubTitle_1"/>
          <p:cNvSpPr txBox="1">
            <a:spLocks noChangeArrowheads="1"/>
          </p:cNvSpPr>
          <p:nvPr>
            <p:custDataLst>
              <p:tags r:id="rId4"/>
            </p:custDataLst>
          </p:nvPr>
        </p:nvSpPr>
        <p:spPr bwMode="auto">
          <a:xfrm>
            <a:off x="2575161" y="5446135"/>
            <a:ext cx="1905446"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defRPr/>
            </a:pPr>
            <a:r>
              <a:rPr lang="zh-CN" altLang="en-US" sz="2000" b="1" dirty="0">
                <a:solidFill>
                  <a:prstClr val="black"/>
                </a:solidFill>
                <a:latin typeface="微软雅黑" panose="020B0503020204020204" pitchFamily="34" charset="-122"/>
                <a:ea typeface="微软雅黑" panose="020B0503020204020204" pitchFamily="34" charset="-122"/>
              </a:rPr>
              <a:t>创建小组集合</a:t>
            </a:r>
            <a:endParaRPr lang="en-US" altLang="zh-CN" sz="2000" b="1" dirty="0">
              <a:solidFill>
                <a:prstClr val="black"/>
              </a:solidFill>
              <a:latin typeface="微软雅黑" panose="020B0503020204020204" pitchFamily="34" charset="-122"/>
              <a:ea typeface="微软雅黑" panose="020B0503020204020204" pitchFamily="34" charset="-122"/>
            </a:endParaRPr>
          </a:p>
        </p:txBody>
      </p:sp>
      <p:sp>
        <p:nvSpPr>
          <p:cNvPr id="11" name="MH_SubTitle_2"/>
          <p:cNvSpPr txBox="1">
            <a:spLocks noChangeArrowheads="1"/>
          </p:cNvSpPr>
          <p:nvPr>
            <p:custDataLst>
              <p:tags r:id="rId5"/>
            </p:custDataLst>
          </p:nvPr>
        </p:nvSpPr>
        <p:spPr bwMode="auto">
          <a:xfrm>
            <a:off x="5364088" y="5446135"/>
            <a:ext cx="1800200"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defRPr/>
            </a:pPr>
            <a:r>
              <a:rPr lang="zh-CN" altLang="en-US" sz="2000" b="1" dirty="0">
                <a:solidFill>
                  <a:prstClr val="black"/>
                </a:solidFill>
                <a:latin typeface="微软雅黑" panose="020B0503020204020204" pitchFamily="34" charset="-122"/>
                <a:ea typeface="微软雅黑" panose="020B0503020204020204" pitchFamily="34" charset="-122"/>
              </a:rPr>
              <a:t>注册小组集合</a:t>
            </a:r>
            <a:endParaRPr lang="en-US" altLang="zh-CN" sz="2000" b="1"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323528" y="692696"/>
            <a:ext cx="2088232" cy="431775"/>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创建小组集合</a:t>
            </a:r>
          </a:p>
        </p:txBody>
      </p:sp>
      <p:sp>
        <p:nvSpPr>
          <p:cNvPr id="3" name="矩形 2"/>
          <p:cNvSpPr/>
          <p:nvPr/>
        </p:nvSpPr>
        <p:spPr>
          <a:xfrm>
            <a:off x="7596336" y="116632"/>
            <a:ext cx="1415772"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用户管理</a:t>
            </a:r>
          </a:p>
        </p:txBody>
      </p:sp>
      <p:pic>
        <p:nvPicPr>
          <p:cNvPr id="22530" name="Picture 2"/>
          <p:cNvPicPr>
            <a:picLocks noChangeAspect="1" noChangeArrowheads="1"/>
          </p:cNvPicPr>
          <p:nvPr/>
        </p:nvPicPr>
        <p:blipFill>
          <a:blip r:embed="rId2" cstate="print"/>
          <a:srcRect/>
          <a:stretch>
            <a:fillRect/>
          </a:stretch>
        </p:blipFill>
        <p:spPr bwMode="auto">
          <a:xfrm>
            <a:off x="971600" y="1340768"/>
            <a:ext cx="6840760" cy="4489249"/>
          </a:xfrm>
          <a:prstGeom prst="rect">
            <a:avLst/>
          </a:prstGeom>
          <a:noFill/>
          <a:ln w="9525">
            <a:solidFill>
              <a:schemeClr val="bg1">
                <a:lumMod val="85000"/>
              </a:schemeClr>
            </a:solid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96336" y="116632"/>
            <a:ext cx="1415772"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用户管理</a:t>
            </a:r>
          </a:p>
        </p:txBody>
      </p:sp>
      <p:sp>
        <p:nvSpPr>
          <p:cNvPr id="3" name="Rectangle 2"/>
          <p:cNvSpPr txBox="1">
            <a:spLocks noChangeArrowheads="1"/>
          </p:cNvSpPr>
          <p:nvPr/>
        </p:nvSpPr>
        <p:spPr>
          <a:xfrm>
            <a:off x="251520" y="692696"/>
            <a:ext cx="2879998" cy="431775"/>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zh-CN" altLang="en-US" sz="2400" dirty="0">
                <a:latin typeface="微软雅黑" pitchFamily="34" charset="-122"/>
                <a:ea typeface="微软雅黑" pitchFamily="34" charset="-122"/>
                <a:cs typeface="+mj-cs"/>
              </a:rPr>
              <a:t>小组集合相关设置</a:t>
            </a:r>
          </a:p>
        </p:txBody>
      </p:sp>
      <p:pic>
        <p:nvPicPr>
          <p:cNvPr id="23554" name="Picture 2"/>
          <p:cNvPicPr>
            <a:picLocks noChangeAspect="1" noChangeArrowheads="1"/>
          </p:cNvPicPr>
          <p:nvPr/>
        </p:nvPicPr>
        <p:blipFill>
          <a:blip r:embed="rId2" cstate="print"/>
          <a:srcRect/>
          <a:stretch>
            <a:fillRect/>
          </a:stretch>
        </p:blipFill>
        <p:spPr bwMode="auto">
          <a:xfrm>
            <a:off x="755576" y="1268760"/>
            <a:ext cx="3240360" cy="4756740"/>
          </a:xfrm>
          <a:prstGeom prst="rect">
            <a:avLst/>
          </a:prstGeom>
          <a:noFill/>
          <a:ln w="9525">
            <a:solidFill>
              <a:schemeClr val="bg1">
                <a:lumMod val="75000"/>
              </a:schemeClr>
            </a:solidFill>
            <a:miter lim="800000"/>
            <a:headEnd/>
            <a:tailEnd/>
          </a:ln>
        </p:spPr>
      </p:pic>
      <p:pic>
        <p:nvPicPr>
          <p:cNvPr id="23555" name="Picture 3"/>
          <p:cNvPicPr>
            <a:picLocks noChangeAspect="1" noChangeArrowheads="1"/>
          </p:cNvPicPr>
          <p:nvPr/>
        </p:nvPicPr>
        <p:blipFill>
          <a:blip r:embed="rId3" cstate="print"/>
          <a:srcRect/>
          <a:stretch>
            <a:fillRect/>
          </a:stretch>
        </p:blipFill>
        <p:spPr bwMode="auto">
          <a:xfrm>
            <a:off x="4716016" y="1268760"/>
            <a:ext cx="3019425" cy="3257550"/>
          </a:xfrm>
          <a:prstGeom prst="rect">
            <a:avLst/>
          </a:prstGeom>
          <a:noFill/>
          <a:ln w="9525">
            <a:solidFill>
              <a:schemeClr val="bg1">
                <a:lumMod val="75000"/>
              </a:schemeClr>
            </a:solid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96336" y="116632"/>
            <a:ext cx="1415772"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用户管理</a:t>
            </a:r>
          </a:p>
        </p:txBody>
      </p:sp>
      <p:sp>
        <p:nvSpPr>
          <p:cNvPr id="3" name="Rectangle 2"/>
          <p:cNvSpPr txBox="1">
            <a:spLocks noChangeArrowheads="1"/>
          </p:cNvSpPr>
          <p:nvPr/>
        </p:nvSpPr>
        <p:spPr>
          <a:xfrm>
            <a:off x="395536" y="692696"/>
            <a:ext cx="2808312" cy="53340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小组集合注册</a:t>
            </a:r>
          </a:p>
        </p:txBody>
      </p:sp>
      <p:pic>
        <p:nvPicPr>
          <p:cNvPr id="21507" name="Picture 3"/>
          <p:cNvPicPr>
            <a:picLocks noChangeAspect="1" noChangeArrowheads="1"/>
          </p:cNvPicPr>
          <p:nvPr/>
        </p:nvPicPr>
        <p:blipFill>
          <a:blip r:embed="rId2" cstate="print"/>
          <a:srcRect/>
          <a:stretch>
            <a:fillRect/>
          </a:stretch>
        </p:blipFill>
        <p:spPr bwMode="auto">
          <a:xfrm>
            <a:off x="1835696" y="1268760"/>
            <a:ext cx="5023346" cy="4648373"/>
          </a:xfrm>
          <a:prstGeom prst="rect">
            <a:avLst/>
          </a:prstGeom>
          <a:noFill/>
          <a:ln w="9525">
            <a:solidFill>
              <a:schemeClr val="bg1">
                <a:lumMod val="75000"/>
              </a:schemeClr>
            </a:solid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96336" y="116632"/>
            <a:ext cx="1415772"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用户管理</a:t>
            </a:r>
          </a:p>
        </p:txBody>
      </p:sp>
      <p:sp>
        <p:nvSpPr>
          <p:cNvPr id="3" name="矩形 2"/>
          <p:cNvSpPr/>
          <p:nvPr/>
        </p:nvSpPr>
        <p:spPr>
          <a:xfrm>
            <a:off x="251520" y="692696"/>
            <a:ext cx="4185761" cy="461665"/>
          </a:xfrm>
          <a:prstGeom prst="rect">
            <a:avLst/>
          </a:prstGeom>
        </p:spPr>
        <p:txBody>
          <a:bodyPr wrap="none">
            <a:spAutoFit/>
          </a:bodyPr>
          <a:lstStyle/>
          <a:p>
            <a:r>
              <a:rPr lang="zh-CN" altLang="en-US" sz="2400" dirty="0">
                <a:latin typeface="微软雅黑" pitchFamily="34" charset="-122"/>
                <a:ea typeface="微软雅黑" pitchFamily="34" charset="-122"/>
              </a:rPr>
              <a:t>创建小组集合并注册成功页面</a:t>
            </a:r>
          </a:p>
        </p:txBody>
      </p:sp>
      <p:pic>
        <p:nvPicPr>
          <p:cNvPr id="24578" name="Picture 2"/>
          <p:cNvPicPr>
            <a:picLocks noChangeAspect="1" noChangeArrowheads="1"/>
          </p:cNvPicPr>
          <p:nvPr/>
        </p:nvPicPr>
        <p:blipFill>
          <a:blip r:embed="rId2" cstate="print"/>
          <a:srcRect/>
          <a:stretch>
            <a:fillRect/>
          </a:stretch>
        </p:blipFill>
        <p:spPr bwMode="auto">
          <a:xfrm>
            <a:off x="1187624" y="1412776"/>
            <a:ext cx="6638925" cy="4067175"/>
          </a:xfrm>
          <a:prstGeom prst="rect">
            <a:avLst/>
          </a:prstGeom>
          <a:noFill/>
          <a:ln w="9525">
            <a:solidFill>
              <a:schemeClr val="bg1">
                <a:lumMod val="85000"/>
              </a:schemeClr>
            </a:solid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1871663" y="2249488"/>
            <a:ext cx="5457825"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2"/>
            </p:custDataLst>
          </p:nvPr>
        </p:nvCxnSpPr>
        <p:spPr>
          <a:xfrm>
            <a:off x="1871663" y="4179888"/>
            <a:ext cx="5457825"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文本框 8"/>
          <p:cNvSpPr txBox="1">
            <a:spLocks noChangeArrowheads="1"/>
          </p:cNvSpPr>
          <p:nvPr>
            <p:custDataLst>
              <p:tags r:id="rId3"/>
            </p:custDataLst>
          </p:nvPr>
        </p:nvSpPr>
        <p:spPr bwMode="auto">
          <a:xfrm>
            <a:off x="3491880" y="2249488"/>
            <a:ext cx="343852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4800" b="1" dirty="0">
                <a:solidFill>
                  <a:prstClr val="black"/>
                </a:solidFill>
                <a:latin typeface="微软雅黑" panose="020B0503020204020204" pitchFamily="34" charset="-122"/>
                <a:ea typeface="微软雅黑" panose="020B0503020204020204" pitchFamily="34" charset="-122"/>
              </a:rPr>
              <a:t>账号申请</a:t>
            </a:r>
          </a:p>
        </p:txBody>
      </p:sp>
    </p:spTree>
    <p:extLst>
      <p:ext uri="{BB962C8B-B14F-4D97-AF65-F5344CB8AC3E}">
        <p14:creationId xmlns:p14="http://schemas.microsoft.com/office/powerpoint/2010/main" val="2390441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96336" y="116632"/>
            <a:ext cx="1415772"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用户管理</a:t>
            </a:r>
          </a:p>
        </p:txBody>
      </p:sp>
      <p:pic>
        <p:nvPicPr>
          <p:cNvPr id="26626" name="Picture 2"/>
          <p:cNvPicPr>
            <a:picLocks noChangeAspect="1" noChangeArrowheads="1"/>
          </p:cNvPicPr>
          <p:nvPr/>
        </p:nvPicPr>
        <p:blipFill>
          <a:blip r:embed="rId2" cstate="print"/>
          <a:srcRect/>
          <a:stretch>
            <a:fillRect/>
          </a:stretch>
        </p:blipFill>
        <p:spPr bwMode="auto">
          <a:xfrm>
            <a:off x="1187624" y="1556792"/>
            <a:ext cx="6743700" cy="3324225"/>
          </a:xfrm>
          <a:prstGeom prst="rect">
            <a:avLst/>
          </a:prstGeom>
          <a:noFill/>
          <a:ln w="9525">
            <a:solidFill>
              <a:schemeClr val="bg1">
                <a:lumMod val="85000"/>
              </a:schemeClr>
            </a:solidFill>
            <a:miter lim="800000"/>
            <a:headEnd/>
            <a:tailEnd/>
          </a:ln>
        </p:spPr>
      </p:pic>
      <p:sp>
        <p:nvSpPr>
          <p:cNvPr id="4" name="矩形 3"/>
          <p:cNvSpPr/>
          <p:nvPr/>
        </p:nvSpPr>
        <p:spPr>
          <a:xfrm>
            <a:off x="251520" y="764704"/>
            <a:ext cx="2031325" cy="461665"/>
          </a:xfrm>
          <a:prstGeom prst="rect">
            <a:avLst/>
          </a:prstGeom>
        </p:spPr>
        <p:txBody>
          <a:bodyPr wrap="none">
            <a:spAutoFit/>
          </a:bodyPr>
          <a:lstStyle/>
          <a:p>
            <a:r>
              <a:rPr lang="zh-CN" altLang="en-US" sz="2400" dirty="0">
                <a:latin typeface="微软雅黑" pitchFamily="34" charset="-122"/>
                <a:ea typeface="微软雅黑" pitchFamily="34" charset="-122"/>
              </a:rPr>
              <a:t>小组集合视图</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1871663" y="2249488"/>
            <a:ext cx="5457825"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2"/>
            </p:custDataLst>
          </p:nvPr>
        </p:nvCxnSpPr>
        <p:spPr>
          <a:xfrm>
            <a:off x="1871663" y="4179888"/>
            <a:ext cx="5457825"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文本框 8"/>
          <p:cNvSpPr txBox="1">
            <a:spLocks noChangeArrowheads="1"/>
          </p:cNvSpPr>
          <p:nvPr>
            <p:custDataLst>
              <p:tags r:id="rId3"/>
            </p:custDataLst>
          </p:nvPr>
        </p:nvSpPr>
        <p:spPr bwMode="auto">
          <a:xfrm>
            <a:off x="3491880" y="2249488"/>
            <a:ext cx="343852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4800" b="1" dirty="0">
                <a:solidFill>
                  <a:prstClr val="black"/>
                </a:solidFill>
                <a:latin typeface="微软雅黑" panose="020B0503020204020204" pitchFamily="34" charset="-122"/>
                <a:ea typeface="微软雅黑" panose="020B0503020204020204" pitchFamily="34" charset="-122"/>
              </a:rPr>
              <a:t>互动交流</a:t>
            </a:r>
          </a:p>
        </p:txBody>
      </p:sp>
    </p:spTree>
    <p:extLst>
      <p:ext uri="{BB962C8B-B14F-4D97-AF65-F5344CB8AC3E}">
        <p14:creationId xmlns:p14="http://schemas.microsoft.com/office/powerpoint/2010/main" val="4627806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323528" y="1196752"/>
            <a:ext cx="8424936" cy="1008112"/>
          </a:xfrm>
          <a:custGeom>
            <a:avLst/>
            <a:gdLst>
              <a:gd name="connsiteX0" fmla="*/ 0 w 8424936"/>
              <a:gd name="connsiteY0" fmla="*/ 182999 h 1097971"/>
              <a:gd name="connsiteX1" fmla="*/ 182999 w 8424936"/>
              <a:gd name="connsiteY1" fmla="*/ 0 h 1097971"/>
              <a:gd name="connsiteX2" fmla="*/ 8241937 w 8424936"/>
              <a:gd name="connsiteY2" fmla="*/ 0 h 1097971"/>
              <a:gd name="connsiteX3" fmla="*/ 8424936 w 8424936"/>
              <a:gd name="connsiteY3" fmla="*/ 182999 h 1097971"/>
              <a:gd name="connsiteX4" fmla="*/ 8424936 w 8424936"/>
              <a:gd name="connsiteY4" fmla="*/ 914972 h 1097971"/>
              <a:gd name="connsiteX5" fmla="*/ 8241937 w 8424936"/>
              <a:gd name="connsiteY5" fmla="*/ 1097971 h 1097971"/>
              <a:gd name="connsiteX6" fmla="*/ 182999 w 8424936"/>
              <a:gd name="connsiteY6" fmla="*/ 1097971 h 1097971"/>
              <a:gd name="connsiteX7" fmla="*/ 0 w 8424936"/>
              <a:gd name="connsiteY7" fmla="*/ 914972 h 1097971"/>
              <a:gd name="connsiteX8" fmla="*/ 0 w 8424936"/>
              <a:gd name="connsiteY8" fmla="*/ 182999 h 10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4936" h="1097971">
                <a:moveTo>
                  <a:pt x="0" y="182999"/>
                </a:moveTo>
                <a:cubicBezTo>
                  <a:pt x="0" y="81931"/>
                  <a:pt x="81931" y="0"/>
                  <a:pt x="182999" y="0"/>
                </a:cubicBezTo>
                <a:lnTo>
                  <a:pt x="8241937" y="0"/>
                </a:lnTo>
                <a:cubicBezTo>
                  <a:pt x="8343005" y="0"/>
                  <a:pt x="8424936" y="81931"/>
                  <a:pt x="8424936" y="182999"/>
                </a:cubicBezTo>
                <a:lnTo>
                  <a:pt x="8424936" y="914972"/>
                </a:lnTo>
                <a:cubicBezTo>
                  <a:pt x="8424936" y="1016040"/>
                  <a:pt x="8343005" y="1097971"/>
                  <a:pt x="8241937" y="1097971"/>
                </a:cubicBezTo>
                <a:lnTo>
                  <a:pt x="182999" y="1097971"/>
                </a:lnTo>
                <a:cubicBezTo>
                  <a:pt x="81931" y="1097971"/>
                  <a:pt x="0" y="1016040"/>
                  <a:pt x="0" y="914972"/>
                </a:cubicBezTo>
                <a:lnTo>
                  <a:pt x="0" y="182999"/>
                </a:lnTo>
                <a:close/>
              </a:path>
            </a:pathLst>
          </a:custGeom>
          <a:solidFill>
            <a:schemeClr val="accent6">
              <a:lumMod val="75000"/>
            </a:schemeClr>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86949" tIns="186949" rIns="186949" bIns="186949" numCol="1" spcCol="1270" anchor="ctr" anchorCtr="0">
            <a:noAutofit/>
          </a:bodyPr>
          <a:lstStyle/>
          <a:p>
            <a:pPr defTabSz="1555750">
              <a:lnSpc>
                <a:spcPct val="90000"/>
              </a:lnSpc>
              <a:spcBef>
                <a:spcPct val="0"/>
              </a:spcBef>
              <a:spcAft>
                <a:spcPct val="35000"/>
              </a:spcAft>
            </a:pPr>
            <a:r>
              <a:rPr lang="zh-CN" altLang="en-US" sz="4000" dirty="0">
                <a:solidFill>
                  <a:prstClr val="white"/>
                </a:solidFill>
                <a:latin typeface="微软雅黑" panose="020B0503020204020204" pitchFamily="34" charset="-122"/>
                <a:ea typeface="微软雅黑" panose="020B0503020204020204" pitchFamily="34" charset="-122"/>
              </a:rPr>
              <a:t>互动工具</a:t>
            </a:r>
          </a:p>
        </p:txBody>
      </p:sp>
      <p:sp>
        <p:nvSpPr>
          <p:cNvPr id="6" name="任意多边形 5"/>
          <p:cNvSpPr/>
          <p:nvPr/>
        </p:nvSpPr>
        <p:spPr>
          <a:xfrm>
            <a:off x="340634" y="2492896"/>
            <a:ext cx="8424936" cy="2736304"/>
          </a:xfrm>
          <a:custGeom>
            <a:avLst/>
            <a:gdLst>
              <a:gd name="connsiteX0" fmla="*/ 0 w 8424936"/>
              <a:gd name="connsiteY0" fmla="*/ 0 h 1919925"/>
              <a:gd name="connsiteX1" fmla="*/ 8424936 w 8424936"/>
              <a:gd name="connsiteY1" fmla="*/ 0 h 1919925"/>
              <a:gd name="connsiteX2" fmla="*/ 8424936 w 8424936"/>
              <a:gd name="connsiteY2" fmla="*/ 1919925 h 1919925"/>
              <a:gd name="connsiteX3" fmla="*/ 0 w 8424936"/>
              <a:gd name="connsiteY3" fmla="*/ 1919925 h 1919925"/>
              <a:gd name="connsiteX4" fmla="*/ 0 w 8424936"/>
              <a:gd name="connsiteY4" fmla="*/ 0 h 191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24936" h="1919925">
                <a:moveTo>
                  <a:pt x="0" y="0"/>
                </a:moveTo>
                <a:lnTo>
                  <a:pt x="8424936" y="0"/>
                </a:lnTo>
                <a:lnTo>
                  <a:pt x="8424936" y="1919925"/>
                </a:lnTo>
                <a:lnTo>
                  <a:pt x="0" y="191992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7492" tIns="44450" rIns="248920" bIns="44450" numCol="1" spcCol="1270" anchor="t" anchorCtr="0">
            <a:noAutofit/>
          </a:bodyPr>
          <a:lstStyle/>
          <a:p>
            <a:pPr lvl="1" indent="-457200" defTabSz="1200150">
              <a:lnSpc>
                <a:spcPct val="150000"/>
              </a:lnSpc>
              <a:spcBef>
                <a:spcPct val="0"/>
              </a:spcBef>
              <a:spcAft>
                <a:spcPct val="20000"/>
              </a:spcAft>
              <a:buFont typeface="+mj-lt"/>
              <a:buAutoNum type="arabicPeriod"/>
            </a:pPr>
            <a:r>
              <a:rPr lang="zh-CN" altLang="en-US" sz="3200" dirty="0">
                <a:solidFill>
                  <a:prstClr val="black">
                    <a:lumMod val="75000"/>
                    <a:lumOff val="25000"/>
                  </a:prstClr>
                </a:solidFill>
                <a:latin typeface="微软雅黑" panose="020B0503020204020204" pitchFamily="34" charset="-122"/>
                <a:ea typeface="微软雅黑" panose="020B0503020204020204" pitchFamily="34" charset="-122"/>
              </a:rPr>
              <a:t>互动工具概述</a:t>
            </a:r>
            <a:endParaRPr lang="en-US" altLang="zh-CN" sz="3200" dirty="0">
              <a:solidFill>
                <a:prstClr val="black">
                  <a:lumMod val="75000"/>
                  <a:lumOff val="25000"/>
                </a:prstClr>
              </a:solidFill>
              <a:latin typeface="微软雅黑" panose="020B0503020204020204" pitchFamily="34" charset="-122"/>
              <a:ea typeface="微软雅黑" panose="020B0503020204020204" pitchFamily="34" charset="-122"/>
            </a:endParaRPr>
          </a:p>
          <a:p>
            <a:pPr lvl="1" indent="-457200" defTabSz="1200150">
              <a:lnSpc>
                <a:spcPct val="150000"/>
              </a:lnSpc>
              <a:spcBef>
                <a:spcPct val="0"/>
              </a:spcBef>
              <a:spcAft>
                <a:spcPct val="20000"/>
              </a:spcAft>
              <a:buFont typeface="+mj-lt"/>
              <a:buAutoNum type="arabicPeriod"/>
            </a:pPr>
            <a:r>
              <a:rPr lang="zh-CN" altLang="en-US" sz="3200" dirty="0">
                <a:solidFill>
                  <a:prstClr val="black">
                    <a:lumMod val="75000"/>
                    <a:lumOff val="25000"/>
                  </a:prstClr>
                </a:solidFill>
                <a:latin typeface="微软雅黑" panose="020B0503020204020204" pitchFamily="34" charset="-122"/>
                <a:ea typeface="微软雅黑" panose="020B0503020204020204" pitchFamily="34" charset="-122"/>
              </a:rPr>
              <a:t>通知和讨论板</a:t>
            </a:r>
          </a:p>
        </p:txBody>
      </p:sp>
      <p:sp>
        <p:nvSpPr>
          <p:cNvPr id="7" name="Rectangle 2"/>
          <p:cNvSpPr txBox="1">
            <a:spLocks noChangeArrowheads="1"/>
          </p:cNvSpPr>
          <p:nvPr/>
        </p:nvSpPr>
        <p:spPr bwMode="auto">
          <a:xfrm>
            <a:off x="107504" y="116632"/>
            <a:ext cx="6696744" cy="492100"/>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zh-CN" altLang="en-US" sz="2800" b="1" dirty="0">
                <a:solidFill>
                  <a:prstClr val="black">
                    <a:lumMod val="65000"/>
                    <a:lumOff val="35000"/>
                  </a:prstClr>
                </a:solidFill>
                <a:latin typeface="微软雅黑" panose="020B0503020204020204" pitchFamily="34" charset="-122"/>
                <a:ea typeface="微软雅黑" panose="020B0503020204020204" pitchFamily="34" charset="-122"/>
              </a:rPr>
              <a:t>互动交流</a:t>
            </a:r>
          </a:p>
        </p:txBody>
      </p:sp>
    </p:spTree>
    <p:extLst>
      <p:ext uri="{BB962C8B-B14F-4D97-AF65-F5344CB8AC3E}">
        <p14:creationId xmlns:p14="http://schemas.microsoft.com/office/powerpoint/2010/main" val="19277698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MH_Other_1"/>
          <p:cNvCxnSpPr/>
          <p:nvPr>
            <p:custDataLst>
              <p:tags r:id="rId1"/>
            </p:custDataLst>
          </p:nvPr>
        </p:nvCxnSpPr>
        <p:spPr>
          <a:xfrm>
            <a:off x="-7694" y="2224683"/>
            <a:ext cx="574675" cy="0"/>
          </a:xfrm>
          <a:prstGeom prst="line">
            <a:avLst/>
          </a:prstGeom>
          <a:ln w="25400">
            <a:solidFill>
              <a:srgbClr val="D5D5D5"/>
            </a:solidFill>
            <a:headEnd type="oval"/>
          </a:ln>
        </p:spPr>
        <p:style>
          <a:lnRef idx="1">
            <a:schemeClr val="accent1"/>
          </a:lnRef>
          <a:fillRef idx="0">
            <a:schemeClr val="accent1"/>
          </a:fillRef>
          <a:effectRef idx="0">
            <a:schemeClr val="accent1"/>
          </a:effectRef>
          <a:fontRef idx="minor">
            <a:schemeClr val="tx1"/>
          </a:fontRef>
        </p:style>
      </p:cxnSp>
      <p:sp>
        <p:nvSpPr>
          <p:cNvPr id="6" name="MH_SubTitle_1"/>
          <p:cNvSpPr>
            <a:spLocks noChangeArrowheads="1"/>
          </p:cNvSpPr>
          <p:nvPr>
            <p:custDataLst>
              <p:tags r:id="rId2"/>
            </p:custDataLst>
          </p:nvPr>
        </p:nvSpPr>
        <p:spPr bwMode="auto">
          <a:xfrm>
            <a:off x="752719" y="1700808"/>
            <a:ext cx="1047750" cy="1047750"/>
          </a:xfrm>
          <a:prstGeom prst="ellipse">
            <a:avLst/>
          </a:prstGeom>
          <a:solidFill>
            <a:srgbClr val="E35839"/>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dirty="0">
                <a:solidFill>
                  <a:srgbClr val="FFFFFF"/>
                </a:solidFill>
                <a:latin typeface="Calibri" panose="020F0502020204030204" pitchFamily="34" charset="0"/>
                <a:ea typeface="微软雅黑" panose="020B0503020204020204" pitchFamily="34" charset="-122"/>
              </a:rPr>
              <a:t>讨论区</a:t>
            </a:r>
            <a:endParaRPr lang="en-US" altLang="zh-CN" dirty="0">
              <a:solidFill>
                <a:srgbClr val="FFFFFF"/>
              </a:solidFill>
              <a:latin typeface="Calibri" panose="020F0502020204030204" pitchFamily="34" charset="0"/>
              <a:ea typeface="微软雅黑" panose="020B0503020204020204" pitchFamily="34" charset="-122"/>
            </a:endParaRPr>
          </a:p>
        </p:txBody>
      </p:sp>
      <p:sp>
        <p:nvSpPr>
          <p:cNvPr id="7" name="MH_Other_2"/>
          <p:cNvSpPr>
            <a:spLocks/>
          </p:cNvSpPr>
          <p:nvPr>
            <p:custDataLst>
              <p:tags r:id="rId3"/>
            </p:custDataLst>
          </p:nvPr>
        </p:nvSpPr>
        <p:spPr bwMode="auto">
          <a:xfrm flipH="1">
            <a:off x="1276594" y="1515071"/>
            <a:ext cx="720725" cy="709612"/>
          </a:xfrm>
          <a:custGeom>
            <a:avLst/>
            <a:gdLst>
              <a:gd name="T0" fmla="*/ 0 w 722402"/>
              <a:gd name="T1" fmla="*/ 703204 h 711200"/>
              <a:gd name="T2" fmla="*/ 209822 w 722402"/>
              <a:gd name="T3" fmla="*/ 202064 h 711200"/>
              <a:gd name="T4" fmla="*/ 714028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prstClr val="black"/>
              </a:solidFill>
            </a:endParaRPr>
          </a:p>
        </p:txBody>
      </p:sp>
      <p:sp>
        <p:nvSpPr>
          <p:cNvPr id="8" name="MH_Other_3"/>
          <p:cNvSpPr>
            <a:spLocks/>
          </p:cNvSpPr>
          <p:nvPr>
            <p:custDataLst>
              <p:tags r:id="rId4"/>
            </p:custDataLst>
          </p:nvPr>
        </p:nvSpPr>
        <p:spPr bwMode="auto">
          <a:xfrm flipV="1">
            <a:off x="555869" y="2224683"/>
            <a:ext cx="720725" cy="709613"/>
          </a:xfrm>
          <a:custGeom>
            <a:avLst/>
            <a:gdLst>
              <a:gd name="T0" fmla="*/ 0 w 722402"/>
              <a:gd name="T1" fmla="*/ 703208 h 711200"/>
              <a:gd name="T2" fmla="*/ 209822 w 722402"/>
              <a:gd name="T3" fmla="*/ 202064 h 711200"/>
              <a:gd name="T4" fmla="*/ 714028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prstClr val="black"/>
              </a:solidFill>
            </a:endParaRPr>
          </a:p>
        </p:txBody>
      </p:sp>
      <p:sp>
        <p:nvSpPr>
          <p:cNvPr id="9" name="MH_SubTitle_2"/>
          <p:cNvSpPr>
            <a:spLocks noChangeArrowheads="1"/>
          </p:cNvSpPr>
          <p:nvPr>
            <p:custDataLst>
              <p:tags r:id="rId5"/>
            </p:custDataLst>
          </p:nvPr>
        </p:nvSpPr>
        <p:spPr bwMode="auto">
          <a:xfrm>
            <a:off x="2897431" y="1700808"/>
            <a:ext cx="1046163" cy="1047750"/>
          </a:xfrm>
          <a:prstGeom prst="ellipse">
            <a:avLst/>
          </a:prstGeom>
          <a:solidFill>
            <a:srgbClr val="F2A94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en-US" altLang="zh-CN" dirty="0">
                <a:solidFill>
                  <a:srgbClr val="FFFFFF"/>
                </a:solidFill>
                <a:latin typeface="Calibri" panose="020F0502020204030204" pitchFamily="34" charset="0"/>
                <a:ea typeface="微软雅黑" panose="020B0503020204020204" pitchFamily="34" charset="-122"/>
              </a:rPr>
              <a:t>Wiki</a:t>
            </a:r>
          </a:p>
        </p:txBody>
      </p:sp>
      <p:sp>
        <p:nvSpPr>
          <p:cNvPr id="10" name="MH_Other_4"/>
          <p:cNvSpPr>
            <a:spLocks/>
          </p:cNvSpPr>
          <p:nvPr>
            <p:custDataLst>
              <p:tags r:id="rId6"/>
            </p:custDataLst>
          </p:nvPr>
        </p:nvSpPr>
        <p:spPr bwMode="auto">
          <a:xfrm flipH="1">
            <a:off x="3421306" y="1515071"/>
            <a:ext cx="720725" cy="709612"/>
          </a:xfrm>
          <a:custGeom>
            <a:avLst/>
            <a:gdLst>
              <a:gd name="T0" fmla="*/ 0 w 722402"/>
              <a:gd name="T1" fmla="*/ 703204 h 711200"/>
              <a:gd name="T2" fmla="*/ 209822 w 722402"/>
              <a:gd name="T3" fmla="*/ 202064 h 711200"/>
              <a:gd name="T4" fmla="*/ 714028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prstClr val="black"/>
              </a:solidFill>
            </a:endParaRPr>
          </a:p>
        </p:txBody>
      </p:sp>
      <p:sp>
        <p:nvSpPr>
          <p:cNvPr id="11" name="MH_Other_5"/>
          <p:cNvSpPr>
            <a:spLocks/>
          </p:cNvSpPr>
          <p:nvPr>
            <p:custDataLst>
              <p:tags r:id="rId7"/>
            </p:custDataLst>
          </p:nvPr>
        </p:nvSpPr>
        <p:spPr bwMode="auto">
          <a:xfrm flipV="1">
            <a:off x="2700581" y="2224683"/>
            <a:ext cx="720725" cy="709613"/>
          </a:xfrm>
          <a:custGeom>
            <a:avLst/>
            <a:gdLst>
              <a:gd name="T0" fmla="*/ 0 w 722402"/>
              <a:gd name="T1" fmla="*/ 703208 h 711200"/>
              <a:gd name="T2" fmla="*/ 209822 w 722402"/>
              <a:gd name="T3" fmla="*/ 202064 h 711200"/>
              <a:gd name="T4" fmla="*/ 714028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prstClr val="black"/>
              </a:solidFill>
            </a:endParaRPr>
          </a:p>
        </p:txBody>
      </p:sp>
      <p:sp>
        <p:nvSpPr>
          <p:cNvPr id="12" name="MH_SubTitle_3"/>
          <p:cNvSpPr>
            <a:spLocks noChangeArrowheads="1"/>
          </p:cNvSpPr>
          <p:nvPr>
            <p:custDataLst>
              <p:tags r:id="rId8"/>
            </p:custDataLst>
          </p:nvPr>
        </p:nvSpPr>
        <p:spPr bwMode="auto">
          <a:xfrm>
            <a:off x="5040556" y="1700808"/>
            <a:ext cx="1046163" cy="1047750"/>
          </a:xfrm>
          <a:prstGeom prst="ellipse">
            <a:avLst/>
          </a:prstGeom>
          <a:solidFill>
            <a:srgbClr val="4F5E6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dirty="0">
                <a:solidFill>
                  <a:srgbClr val="FFFFFF"/>
                </a:solidFill>
                <a:latin typeface="Calibri" panose="020F0502020204030204" pitchFamily="34" charset="0"/>
                <a:ea typeface="微软雅黑" panose="020B0503020204020204" pitchFamily="34" charset="-122"/>
              </a:rPr>
              <a:t>日志</a:t>
            </a:r>
            <a:endParaRPr lang="en-US" altLang="zh-CN" dirty="0">
              <a:solidFill>
                <a:srgbClr val="FFFFFF"/>
              </a:solidFill>
              <a:latin typeface="Calibri" panose="020F0502020204030204" pitchFamily="34" charset="0"/>
              <a:ea typeface="微软雅黑" panose="020B0503020204020204" pitchFamily="34" charset="-122"/>
            </a:endParaRPr>
          </a:p>
        </p:txBody>
      </p:sp>
      <p:sp>
        <p:nvSpPr>
          <p:cNvPr id="13" name="MH_Other_6"/>
          <p:cNvSpPr>
            <a:spLocks/>
          </p:cNvSpPr>
          <p:nvPr>
            <p:custDataLst>
              <p:tags r:id="rId9"/>
            </p:custDataLst>
          </p:nvPr>
        </p:nvSpPr>
        <p:spPr bwMode="auto">
          <a:xfrm flipH="1">
            <a:off x="5562844" y="1515071"/>
            <a:ext cx="720725" cy="709612"/>
          </a:xfrm>
          <a:custGeom>
            <a:avLst/>
            <a:gdLst>
              <a:gd name="T0" fmla="*/ 0 w 722402"/>
              <a:gd name="T1" fmla="*/ 703204 h 711200"/>
              <a:gd name="T2" fmla="*/ 209822 w 722402"/>
              <a:gd name="T3" fmla="*/ 202064 h 711200"/>
              <a:gd name="T4" fmla="*/ 714028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prstClr val="black"/>
              </a:solidFill>
            </a:endParaRPr>
          </a:p>
        </p:txBody>
      </p:sp>
      <p:sp>
        <p:nvSpPr>
          <p:cNvPr id="14" name="MH_Other_7"/>
          <p:cNvSpPr>
            <a:spLocks/>
          </p:cNvSpPr>
          <p:nvPr>
            <p:custDataLst>
              <p:tags r:id="rId10"/>
            </p:custDataLst>
          </p:nvPr>
        </p:nvSpPr>
        <p:spPr bwMode="auto">
          <a:xfrm flipV="1">
            <a:off x="4842119" y="2224683"/>
            <a:ext cx="720725" cy="709613"/>
          </a:xfrm>
          <a:custGeom>
            <a:avLst/>
            <a:gdLst>
              <a:gd name="T0" fmla="*/ 0 w 722402"/>
              <a:gd name="T1" fmla="*/ 703208 h 711200"/>
              <a:gd name="T2" fmla="*/ 209822 w 722402"/>
              <a:gd name="T3" fmla="*/ 202064 h 711200"/>
              <a:gd name="T4" fmla="*/ 714028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prstClr val="black"/>
              </a:solidFill>
            </a:endParaRPr>
          </a:p>
        </p:txBody>
      </p:sp>
      <p:cxnSp>
        <p:nvCxnSpPr>
          <p:cNvPr id="15" name="MH_Other_8"/>
          <p:cNvCxnSpPr/>
          <p:nvPr>
            <p:custDataLst>
              <p:tags r:id="rId11"/>
            </p:custDataLst>
          </p:nvPr>
        </p:nvCxnSpPr>
        <p:spPr>
          <a:xfrm>
            <a:off x="6272456" y="2224683"/>
            <a:ext cx="727075"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sp>
        <p:nvSpPr>
          <p:cNvPr id="16" name="MH_SubTitle_4"/>
          <p:cNvSpPr>
            <a:spLocks noChangeArrowheads="1"/>
          </p:cNvSpPr>
          <p:nvPr>
            <p:custDataLst>
              <p:tags r:id="rId12"/>
            </p:custDataLst>
          </p:nvPr>
        </p:nvSpPr>
        <p:spPr bwMode="auto">
          <a:xfrm>
            <a:off x="7190031" y="1700808"/>
            <a:ext cx="1046163" cy="1047750"/>
          </a:xfrm>
          <a:prstGeom prst="ellipse">
            <a:avLst/>
          </a:prstGeom>
          <a:solidFill>
            <a:srgbClr val="26A9A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dirty="0">
                <a:solidFill>
                  <a:srgbClr val="FFFFFF"/>
                </a:solidFill>
                <a:latin typeface="Calibri" panose="020F0502020204030204" pitchFamily="34" charset="0"/>
                <a:ea typeface="微软雅黑" panose="020B0503020204020204" pitchFamily="34" charset="-122"/>
              </a:rPr>
              <a:t>博客</a:t>
            </a:r>
            <a:endParaRPr lang="en-US" altLang="zh-CN" dirty="0">
              <a:solidFill>
                <a:srgbClr val="FFFFFF"/>
              </a:solidFill>
              <a:latin typeface="Calibri" panose="020F0502020204030204" pitchFamily="34" charset="0"/>
              <a:ea typeface="微软雅黑" panose="020B0503020204020204" pitchFamily="34" charset="-122"/>
            </a:endParaRPr>
          </a:p>
        </p:txBody>
      </p:sp>
      <p:sp>
        <p:nvSpPr>
          <p:cNvPr id="17" name="MH_Other_9"/>
          <p:cNvSpPr>
            <a:spLocks/>
          </p:cNvSpPr>
          <p:nvPr>
            <p:custDataLst>
              <p:tags r:id="rId13"/>
            </p:custDataLst>
          </p:nvPr>
        </p:nvSpPr>
        <p:spPr bwMode="auto">
          <a:xfrm flipH="1">
            <a:off x="7712319" y="1515071"/>
            <a:ext cx="720725" cy="709612"/>
          </a:xfrm>
          <a:custGeom>
            <a:avLst/>
            <a:gdLst>
              <a:gd name="T0" fmla="*/ 0 w 722402"/>
              <a:gd name="T1" fmla="*/ 703204 h 711200"/>
              <a:gd name="T2" fmla="*/ 209822 w 722402"/>
              <a:gd name="T3" fmla="*/ 202064 h 711200"/>
              <a:gd name="T4" fmla="*/ 714028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prstClr val="black"/>
              </a:solidFill>
            </a:endParaRPr>
          </a:p>
        </p:txBody>
      </p:sp>
      <p:sp>
        <p:nvSpPr>
          <p:cNvPr id="18" name="MH_Other_10"/>
          <p:cNvSpPr>
            <a:spLocks/>
          </p:cNvSpPr>
          <p:nvPr>
            <p:custDataLst>
              <p:tags r:id="rId14"/>
            </p:custDataLst>
          </p:nvPr>
        </p:nvSpPr>
        <p:spPr bwMode="auto">
          <a:xfrm flipV="1">
            <a:off x="6991594" y="2224683"/>
            <a:ext cx="720725" cy="709613"/>
          </a:xfrm>
          <a:custGeom>
            <a:avLst/>
            <a:gdLst>
              <a:gd name="T0" fmla="*/ 0 w 722402"/>
              <a:gd name="T1" fmla="*/ 703208 h 711200"/>
              <a:gd name="T2" fmla="*/ 209822 w 722402"/>
              <a:gd name="T3" fmla="*/ 202064 h 711200"/>
              <a:gd name="T4" fmla="*/ 714028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prstClr val="black"/>
              </a:solidFill>
            </a:endParaRPr>
          </a:p>
        </p:txBody>
      </p:sp>
      <p:cxnSp>
        <p:nvCxnSpPr>
          <p:cNvPr id="19" name="MH_Other_11"/>
          <p:cNvCxnSpPr/>
          <p:nvPr>
            <p:custDataLst>
              <p:tags r:id="rId15"/>
            </p:custDataLst>
          </p:nvPr>
        </p:nvCxnSpPr>
        <p:spPr>
          <a:xfrm>
            <a:off x="8421931" y="2224683"/>
            <a:ext cx="574675" cy="0"/>
          </a:xfrm>
          <a:prstGeom prst="line">
            <a:avLst/>
          </a:prstGeom>
          <a:ln w="25400">
            <a:solidFill>
              <a:srgbClr val="D5D5D5"/>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0" name="MH_Other_12"/>
          <p:cNvCxnSpPr/>
          <p:nvPr>
            <p:custDataLst>
              <p:tags r:id="rId16"/>
            </p:custDataLst>
          </p:nvPr>
        </p:nvCxnSpPr>
        <p:spPr>
          <a:xfrm>
            <a:off x="1984619" y="2224683"/>
            <a:ext cx="728662"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cxnSp>
        <p:nvCxnSpPr>
          <p:cNvPr id="21" name="MH_Other_13"/>
          <p:cNvCxnSpPr/>
          <p:nvPr>
            <p:custDataLst>
              <p:tags r:id="rId17"/>
            </p:custDataLst>
          </p:nvPr>
        </p:nvCxnSpPr>
        <p:spPr>
          <a:xfrm>
            <a:off x="4129331" y="2224683"/>
            <a:ext cx="727075"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59894" y="3017550"/>
            <a:ext cx="2211871" cy="156966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600" dirty="0">
                <a:solidFill>
                  <a:prstClr val="black"/>
                </a:solidFill>
                <a:latin typeface="微软雅黑" panose="020B0503020204020204" pitchFamily="34" charset="-122"/>
                <a:ea typeface="微软雅黑" panose="020B0503020204020204" pitchFamily="34" charset="-122"/>
              </a:rPr>
              <a:t>围绕</a:t>
            </a:r>
            <a:r>
              <a:rPr lang="zh-CN" altLang="en-US" sz="1600" dirty="0">
                <a:solidFill>
                  <a:srgbClr val="C00000"/>
                </a:solidFill>
                <a:latin typeface="微软雅黑" panose="020B0503020204020204" pitchFamily="34" charset="-122"/>
                <a:ea typeface="微软雅黑" panose="020B0503020204020204" pitchFamily="34" charset="-122"/>
              </a:rPr>
              <a:t>特定主题</a:t>
            </a:r>
            <a:r>
              <a:rPr lang="zh-CN" altLang="en-US" sz="1600" dirty="0">
                <a:solidFill>
                  <a:prstClr val="black"/>
                </a:solidFill>
                <a:latin typeface="微软雅黑" panose="020B0503020204020204" pitchFamily="34" charset="-122"/>
                <a:ea typeface="微软雅黑" panose="020B0503020204020204" pitchFamily="34" charset="-122"/>
              </a:rPr>
              <a:t>进行讨论交流，头脑风暴。每个讨论区可以有多个话题。</a:t>
            </a:r>
            <a:endParaRPr lang="en-US" altLang="zh-CN" sz="1600" dirty="0">
              <a:solidFill>
                <a:prstClr val="black"/>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424045" y="3008488"/>
            <a:ext cx="1859508" cy="156966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600" dirty="0">
                <a:solidFill>
                  <a:prstClr val="black"/>
                </a:solidFill>
                <a:latin typeface="微软雅黑" panose="020B0503020204020204" pitchFamily="34" charset="-122"/>
                <a:ea typeface="微软雅黑" panose="020B0503020204020204" pitchFamily="34" charset="-122"/>
              </a:rPr>
              <a:t>多人协作的写作工具。对共同的主题进行扩展或者探讨。</a:t>
            </a:r>
            <a:endParaRPr lang="en-US" altLang="zh-CN" sz="1600" dirty="0">
              <a:solidFill>
                <a:prstClr val="black"/>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4859617" y="3067790"/>
            <a:ext cx="1859508" cy="46166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600" dirty="0">
                <a:solidFill>
                  <a:prstClr val="black"/>
                </a:solidFill>
                <a:latin typeface="微软雅黑" panose="020B0503020204020204" pitchFamily="34" charset="-122"/>
                <a:ea typeface="微软雅黑" panose="020B0503020204020204" pitchFamily="34" charset="-122"/>
              </a:rPr>
              <a:t>网路日记。</a:t>
            </a:r>
            <a:endParaRPr lang="en-US" altLang="zh-CN" sz="1600" dirty="0">
              <a:solidFill>
                <a:prstClr val="black"/>
              </a:solidFill>
              <a:latin typeface="微软雅黑" panose="020B0503020204020204" pitchFamily="34" charset="-122"/>
              <a:ea typeface="微软雅黑" panose="020B0503020204020204" pitchFamily="34" charset="-122"/>
            </a:endParaRPr>
          </a:p>
        </p:txBody>
      </p:sp>
      <p:sp>
        <p:nvSpPr>
          <p:cNvPr id="27" name="矩形 26"/>
          <p:cNvSpPr/>
          <p:nvPr/>
        </p:nvSpPr>
        <p:spPr>
          <a:xfrm>
            <a:off x="6719125" y="2984081"/>
            <a:ext cx="2022429" cy="1938992"/>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600" dirty="0">
                <a:solidFill>
                  <a:prstClr val="black"/>
                </a:solidFill>
                <a:latin typeface="微软雅黑" panose="020B0503020204020204" pitchFamily="34" charset="-122"/>
                <a:ea typeface="微软雅黑" panose="020B0503020204020204" pitchFamily="34" charset="-122"/>
              </a:rPr>
              <a:t>一种允许学生发布对课程的看法或讨论和分析课程相关材料的自我反映工具。</a:t>
            </a:r>
          </a:p>
        </p:txBody>
      </p:sp>
      <p:sp>
        <p:nvSpPr>
          <p:cNvPr id="26" name="矩形 25"/>
          <p:cNvSpPr/>
          <p:nvPr/>
        </p:nvSpPr>
        <p:spPr>
          <a:xfrm>
            <a:off x="179512" y="260648"/>
            <a:ext cx="2339102" cy="523220"/>
          </a:xfrm>
          <a:prstGeom prst="rect">
            <a:avLst/>
          </a:prstGeom>
        </p:spPr>
        <p:txBody>
          <a:bodyPr wrap="none">
            <a:spAutoFit/>
          </a:bodyPr>
          <a:lstStyle/>
          <a:p>
            <a:r>
              <a:rPr lang="zh-CN" altLang="en-US" sz="2800" b="1" dirty="0">
                <a:solidFill>
                  <a:schemeClr val="accent6">
                    <a:lumMod val="75000"/>
                  </a:schemeClr>
                </a:solidFill>
                <a:latin typeface="微软雅黑" panose="020B0503020204020204" pitchFamily="34" charset="-122"/>
                <a:ea typeface="微软雅黑" panose="020B0503020204020204" pitchFamily="34" charset="-122"/>
              </a:rPr>
              <a:t>互动交流工具</a:t>
            </a:r>
            <a:endParaRPr lang="zh-CN" altLang="en-US" sz="1100" dirty="0">
              <a:solidFill>
                <a:schemeClr val="accent6">
                  <a:lumMod val="75000"/>
                </a:schemeClr>
              </a:solidFill>
            </a:endParaRPr>
          </a:p>
        </p:txBody>
      </p:sp>
    </p:spTree>
    <p:extLst>
      <p:ext uri="{BB962C8B-B14F-4D97-AF65-F5344CB8AC3E}">
        <p14:creationId xmlns:p14="http://schemas.microsoft.com/office/powerpoint/2010/main" val="20649380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04248" y="116632"/>
            <a:ext cx="2164375" cy="461665"/>
          </a:xfrm>
          <a:prstGeom prst="rect">
            <a:avLst/>
          </a:prstGeom>
        </p:spPr>
        <p:txBody>
          <a:bodyPr wrap="non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互动交流</a:t>
            </a: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通知</a:t>
            </a:r>
          </a:p>
        </p:txBody>
      </p:sp>
      <p:sp>
        <p:nvSpPr>
          <p:cNvPr id="3" name="Rectangle 2"/>
          <p:cNvSpPr txBox="1">
            <a:spLocks noChangeArrowheads="1"/>
          </p:cNvSpPr>
          <p:nvPr/>
        </p:nvSpPr>
        <p:spPr>
          <a:xfrm>
            <a:off x="323528" y="764704"/>
            <a:ext cx="936228" cy="432147"/>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通知</a:t>
            </a:r>
          </a:p>
        </p:txBody>
      </p:sp>
      <p:pic>
        <p:nvPicPr>
          <p:cNvPr id="34818" name="Picture 2"/>
          <p:cNvPicPr>
            <a:picLocks noChangeAspect="1" noChangeArrowheads="1"/>
          </p:cNvPicPr>
          <p:nvPr/>
        </p:nvPicPr>
        <p:blipFill>
          <a:blip r:embed="rId2" cstate="print"/>
          <a:srcRect/>
          <a:stretch>
            <a:fillRect/>
          </a:stretch>
        </p:blipFill>
        <p:spPr bwMode="auto">
          <a:xfrm>
            <a:off x="539552" y="1484784"/>
            <a:ext cx="2562225" cy="3552825"/>
          </a:xfrm>
          <a:prstGeom prst="rect">
            <a:avLst/>
          </a:prstGeom>
          <a:noFill/>
          <a:ln w="9525">
            <a:solidFill>
              <a:schemeClr val="bg1">
                <a:lumMod val="75000"/>
              </a:schemeClr>
            </a:solidFill>
            <a:miter lim="800000"/>
            <a:headEnd/>
            <a:tailEnd/>
          </a:ln>
        </p:spPr>
      </p:pic>
      <p:pic>
        <p:nvPicPr>
          <p:cNvPr id="34819" name="Picture 3"/>
          <p:cNvPicPr>
            <a:picLocks noChangeAspect="1" noChangeArrowheads="1"/>
          </p:cNvPicPr>
          <p:nvPr/>
        </p:nvPicPr>
        <p:blipFill>
          <a:blip r:embed="rId3" cstate="print"/>
          <a:srcRect/>
          <a:stretch>
            <a:fillRect/>
          </a:stretch>
        </p:blipFill>
        <p:spPr bwMode="auto">
          <a:xfrm>
            <a:off x="3491880" y="1772816"/>
            <a:ext cx="4933950" cy="2457450"/>
          </a:xfrm>
          <a:prstGeom prst="rect">
            <a:avLst/>
          </a:prstGeom>
          <a:noFill/>
          <a:ln w="9525">
            <a:solidFill>
              <a:schemeClr val="bg1">
                <a:lumMod val="75000"/>
              </a:schemeClr>
            </a:solidFill>
            <a:miter lim="800000"/>
            <a:headEnd/>
            <a:tailEnd/>
          </a:ln>
        </p:spPr>
      </p:pic>
      <p:sp>
        <p:nvSpPr>
          <p:cNvPr id="7" name="Rectangle 8"/>
          <p:cNvSpPr>
            <a:spLocks noChangeArrowheads="1"/>
          </p:cNvSpPr>
          <p:nvPr/>
        </p:nvSpPr>
        <p:spPr bwMode="auto">
          <a:xfrm>
            <a:off x="539552" y="5516948"/>
            <a:ext cx="6984776" cy="782074"/>
          </a:xfrm>
          <a:prstGeom prst="rect">
            <a:avLst/>
          </a:prstGeom>
          <a:noFill/>
          <a:ln w="9525" algn="ctr">
            <a:noFill/>
            <a:miter lim="800000"/>
            <a:headEnd/>
            <a:tailEnd/>
          </a:ln>
        </p:spPr>
        <p:txBody>
          <a:bodyPr wrap="square" lIns="0" tIns="0" rIns="0" bIns="0">
            <a:spAutoFit/>
          </a:bodyPr>
          <a:lstStyle/>
          <a:p>
            <a:pPr>
              <a:lnSpc>
                <a:spcPct val="150000"/>
              </a:lnSpc>
            </a:pPr>
            <a:r>
              <a:rPr lang="zh-CN" altLang="en-US" b="1" dirty="0">
                <a:solidFill>
                  <a:schemeClr val="accent6">
                    <a:lumMod val="75000"/>
                  </a:schemeClr>
                </a:solidFill>
                <a:latin typeface="微软雅黑" pitchFamily="34" charset="-122"/>
                <a:ea typeface="微软雅黑" pitchFamily="34" charset="-122"/>
              </a:rPr>
              <a:t>教学过程中，教师可能会遇到对资料的更正、对考试安排情况的公布，需要将这些信息通知到学生，就可以利用“通知”功能</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72198" y="116632"/>
            <a:ext cx="2896425" cy="461665"/>
          </a:xfrm>
          <a:prstGeom prst="rect">
            <a:avLst/>
          </a:prstGeom>
        </p:spPr>
        <p:txBody>
          <a:bodyPr wrap="squar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互动交流</a:t>
            </a: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电子邮件</a:t>
            </a:r>
          </a:p>
        </p:txBody>
      </p:sp>
      <p:pic>
        <p:nvPicPr>
          <p:cNvPr id="1026" name="Picture 2"/>
          <p:cNvPicPr>
            <a:picLocks noChangeAspect="1" noChangeArrowheads="1"/>
          </p:cNvPicPr>
          <p:nvPr/>
        </p:nvPicPr>
        <p:blipFill>
          <a:blip r:embed="rId2" cstate="print"/>
          <a:srcRect/>
          <a:stretch>
            <a:fillRect/>
          </a:stretch>
        </p:blipFill>
        <p:spPr bwMode="auto">
          <a:xfrm>
            <a:off x="500034" y="928670"/>
            <a:ext cx="3609975" cy="5010150"/>
          </a:xfrm>
          <a:prstGeom prst="rect">
            <a:avLst/>
          </a:prstGeom>
          <a:noFill/>
          <a:ln w="9525">
            <a:solidFill>
              <a:schemeClr val="bg1">
                <a:lumMod val="65000"/>
              </a:schemeClr>
            </a:solid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3571868" y="1714488"/>
            <a:ext cx="5162550" cy="4257675"/>
          </a:xfrm>
          <a:prstGeom prst="rect">
            <a:avLst/>
          </a:prstGeom>
          <a:noFill/>
          <a:ln w="9525">
            <a:solidFill>
              <a:schemeClr val="bg1">
                <a:lumMod val="65000"/>
              </a:schemeClr>
            </a:solidFill>
            <a:miter lim="800000"/>
            <a:headEnd/>
            <a:tailEnd/>
          </a:ln>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44208" y="116632"/>
            <a:ext cx="2520280" cy="461665"/>
          </a:xfrm>
          <a:prstGeom prst="rect">
            <a:avLst/>
          </a:prstGeom>
        </p:spPr>
        <p:txBody>
          <a:bodyPr wrap="squar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互动交流</a:t>
            </a: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讨论版</a:t>
            </a:r>
          </a:p>
        </p:txBody>
      </p:sp>
      <p:sp>
        <p:nvSpPr>
          <p:cNvPr id="4" name="Rectangle 2"/>
          <p:cNvSpPr txBox="1">
            <a:spLocks noChangeArrowheads="1"/>
          </p:cNvSpPr>
          <p:nvPr/>
        </p:nvSpPr>
        <p:spPr>
          <a:xfrm>
            <a:off x="285720" y="1000108"/>
            <a:ext cx="8534752" cy="432048"/>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讨论板的类型</a:t>
            </a:r>
            <a:r>
              <a:rPr kumimoji="0" lang="en-US" altLang="zh-CN"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a:t>
            </a:r>
            <a:r>
              <a:rPr kumimoji="0" lang="zh-CN" altLang="en-US"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课程内容讨论板、你问我答讨论板、经验交流讨论板</a:t>
            </a:r>
          </a:p>
        </p:txBody>
      </p:sp>
      <p:pic>
        <p:nvPicPr>
          <p:cNvPr id="3" name="图片 2"/>
          <p:cNvPicPr>
            <a:picLocks noChangeAspect="1"/>
          </p:cNvPicPr>
          <p:nvPr/>
        </p:nvPicPr>
        <p:blipFill>
          <a:blip r:embed="rId7"/>
          <a:stretch>
            <a:fillRect/>
          </a:stretch>
        </p:blipFill>
        <p:spPr>
          <a:xfrm>
            <a:off x="124279" y="1590675"/>
            <a:ext cx="9229725" cy="3676650"/>
          </a:xfrm>
          <a:prstGeom prst="rect">
            <a:avLst/>
          </a:prstGeom>
        </p:spPr>
      </p:pic>
      <p:sp>
        <p:nvSpPr>
          <p:cNvPr id="7" name="矩形 6"/>
          <p:cNvSpPr/>
          <p:nvPr/>
        </p:nvSpPr>
        <p:spPr>
          <a:xfrm>
            <a:off x="251520" y="1988840"/>
            <a:ext cx="1944216" cy="2304256"/>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MH_Other_1"/>
          <p:cNvSpPr txBox="1">
            <a:spLocks/>
          </p:cNvSpPr>
          <p:nvPr>
            <p:custDataLst>
              <p:tags r:id="rId1"/>
            </p:custDataLst>
          </p:nvPr>
        </p:nvSpPr>
        <p:spPr bwMode="auto">
          <a:xfrm>
            <a:off x="1338933" y="5362997"/>
            <a:ext cx="627062"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en-US" altLang="zh-CN" sz="4400" b="1">
                <a:solidFill>
                  <a:srgbClr val="4F81BD"/>
                </a:solidFill>
                <a:latin typeface="Arial" panose="020B0604020202020204" pitchFamily="34" charset="0"/>
                <a:cs typeface="Arial" panose="020B0604020202020204" pitchFamily="34" charset="0"/>
              </a:rPr>
              <a:t>01</a:t>
            </a:r>
          </a:p>
        </p:txBody>
      </p:sp>
      <p:sp>
        <p:nvSpPr>
          <p:cNvPr id="10" name="MH_Other_2"/>
          <p:cNvSpPr txBox="1">
            <a:spLocks/>
          </p:cNvSpPr>
          <p:nvPr>
            <p:custDataLst>
              <p:tags r:id="rId2"/>
            </p:custDataLst>
          </p:nvPr>
        </p:nvSpPr>
        <p:spPr bwMode="auto">
          <a:xfrm>
            <a:off x="3886870" y="5362997"/>
            <a:ext cx="628650"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en-US" altLang="zh-CN" sz="4400" b="1">
                <a:solidFill>
                  <a:srgbClr val="C0504D"/>
                </a:solidFill>
                <a:latin typeface="Arial" panose="020B0604020202020204" pitchFamily="34" charset="0"/>
                <a:cs typeface="Arial" panose="020B0604020202020204" pitchFamily="34" charset="0"/>
              </a:rPr>
              <a:t>02</a:t>
            </a:r>
          </a:p>
        </p:txBody>
      </p:sp>
      <p:cxnSp>
        <p:nvCxnSpPr>
          <p:cNvPr id="11" name="MH_Other_7"/>
          <p:cNvCxnSpPr/>
          <p:nvPr>
            <p:custDataLst>
              <p:tags r:id="rId3"/>
            </p:custDataLst>
          </p:nvPr>
        </p:nvCxnSpPr>
        <p:spPr>
          <a:xfrm>
            <a:off x="2051720" y="5691610"/>
            <a:ext cx="1709738" cy="0"/>
          </a:xfrm>
          <a:prstGeom prst="line">
            <a:avLst/>
          </a:prstGeom>
          <a:ln w="38100" cap="rnd">
            <a:solidFill>
              <a:schemeClr val="accent1">
                <a:lumMod val="60000"/>
                <a:lumOff val="40000"/>
              </a:schemeClr>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12" name="MH_SubTitle_1"/>
          <p:cNvSpPr txBox="1">
            <a:spLocks noChangeArrowheads="1"/>
          </p:cNvSpPr>
          <p:nvPr>
            <p:custDataLst>
              <p:tags r:id="rId4"/>
            </p:custDataLst>
          </p:nvPr>
        </p:nvSpPr>
        <p:spPr bwMode="auto">
          <a:xfrm>
            <a:off x="839491" y="6085979"/>
            <a:ext cx="2067098"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defRPr/>
            </a:pPr>
            <a:r>
              <a:rPr lang="zh-CN" altLang="en-US" sz="2000" b="1" dirty="0">
                <a:solidFill>
                  <a:prstClr val="black"/>
                </a:solidFill>
                <a:latin typeface="微软雅黑" panose="020B0503020204020204" pitchFamily="34" charset="-122"/>
                <a:ea typeface="微软雅黑" panose="020B0503020204020204" pitchFamily="34" charset="-122"/>
              </a:rPr>
              <a:t>创建并设置论坛</a:t>
            </a:r>
            <a:endParaRPr lang="en-US" altLang="zh-CN" sz="2000" b="1" dirty="0">
              <a:solidFill>
                <a:prstClr val="black"/>
              </a:solidFill>
              <a:latin typeface="微软雅黑" panose="020B0503020204020204" pitchFamily="34" charset="-122"/>
              <a:ea typeface="微软雅黑" panose="020B0503020204020204" pitchFamily="34" charset="-122"/>
            </a:endParaRPr>
          </a:p>
        </p:txBody>
      </p:sp>
      <p:sp>
        <p:nvSpPr>
          <p:cNvPr id="13" name="MH_SubTitle_2"/>
          <p:cNvSpPr txBox="1">
            <a:spLocks noChangeArrowheads="1"/>
          </p:cNvSpPr>
          <p:nvPr>
            <p:custDataLst>
              <p:tags r:id="rId5"/>
            </p:custDataLst>
          </p:nvPr>
        </p:nvSpPr>
        <p:spPr bwMode="auto">
          <a:xfrm>
            <a:off x="3657972" y="6085978"/>
            <a:ext cx="1562100"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defRPr/>
            </a:pPr>
            <a:r>
              <a:rPr lang="zh-CN" altLang="en-US" sz="2000" b="1" dirty="0">
                <a:solidFill>
                  <a:prstClr val="black"/>
                </a:solidFill>
                <a:latin typeface="微软雅黑" panose="020B0503020204020204" pitchFamily="34" charset="-122"/>
                <a:ea typeface="微软雅黑" panose="020B0503020204020204" pitchFamily="34" charset="-122"/>
              </a:rPr>
              <a:t>发布话题</a:t>
            </a:r>
            <a:endParaRPr lang="en-US" altLang="zh-CN" sz="2000" b="1"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srcRect/>
          <a:stretch>
            <a:fillRect/>
          </a:stretch>
        </p:blipFill>
        <p:spPr bwMode="auto">
          <a:xfrm>
            <a:off x="179512" y="2204864"/>
            <a:ext cx="4266638" cy="1944216"/>
          </a:xfrm>
          <a:prstGeom prst="rect">
            <a:avLst/>
          </a:prstGeom>
          <a:noFill/>
          <a:ln w="9525">
            <a:solidFill>
              <a:schemeClr val="bg1">
                <a:lumMod val="75000"/>
              </a:schemeClr>
            </a:solidFill>
            <a:miter lim="800000"/>
            <a:headEnd/>
            <a:tailEnd/>
          </a:ln>
        </p:spPr>
      </p:pic>
      <p:sp>
        <p:nvSpPr>
          <p:cNvPr id="4" name="Rectangle 2"/>
          <p:cNvSpPr txBox="1">
            <a:spLocks noChangeArrowheads="1"/>
          </p:cNvSpPr>
          <p:nvPr/>
        </p:nvSpPr>
        <p:spPr>
          <a:xfrm>
            <a:off x="251520" y="764704"/>
            <a:ext cx="2952328" cy="432048"/>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创建论坛</a:t>
            </a:r>
            <a:r>
              <a:rPr kumimoji="0" lang="en-US" altLang="zh-CN"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a:t>
            </a: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点击</a:t>
            </a:r>
          </a:p>
        </p:txBody>
      </p:sp>
      <p:pic>
        <p:nvPicPr>
          <p:cNvPr id="30723" name="Picture 3"/>
          <p:cNvPicPr>
            <a:picLocks noChangeAspect="1" noChangeArrowheads="1"/>
          </p:cNvPicPr>
          <p:nvPr/>
        </p:nvPicPr>
        <p:blipFill>
          <a:blip r:embed="rId3" cstate="print"/>
          <a:srcRect/>
          <a:stretch>
            <a:fillRect/>
          </a:stretch>
        </p:blipFill>
        <p:spPr bwMode="auto">
          <a:xfrm>
            <a:off x="4716016" y="2204864"/>
            <a:ext cx="3784011" cy="2645271"/>
          </a:xfrm>
          <a:prstGeom prst="rect">
            <a:avLst/>
          </a:prstGeom>
          <a:noFill/>
          <a:ln w="9525">
            <a:solidFill>
              <a:schemeClr val="bg1">
                <a:lumMod val="75000"/>
              </a:schemeClr>
            </a:solidFill>
            <a:miter lim="800000"/>
            <a:headEnd/>
            <a:tailEnd/>
          </a:ln>
        </p:spPr>
      </p:pic>
      <p:pic>
        <p:nvPicPr>
          <p:cNvPr id="30725" name="Picture 5"/>
          <p:cNvPicPr>
            <a:picLocks noChangeAspect="1" noChangeArrowheads="1"/>
          </p:cNvPicPr>
          <p:nvPr/>
        </p:nvPicPr>
        <p:blipFill>
          <a:blip r:embed="rId4" cstate="print"/>
          <a:srcRect/>
          <a:stretch>
            <a:fillRect/>
          </a:stretch>
        </p:blipFill>
        <p:spPr bwMode="auto">
          <a:xfrm>
            <a:off x="2627784" y="764704"/>
            <a:ext cx="846094" cy="360040"/>
          </a:xfrm>
          <a:prstGeom prst="rect">
            <a:avLst/>
          </a:prstGeom>
          <a:noFill/>
          <a:ln w="9525">
            <a:noFill/>
            <a:miter lim="800000"/>
            <a:headEnd/>
            <a:tailEnd/>
          </a:ln>
        </p:spPr>
      </p:pic>
      <p:sp>
        <p:nvSpPr>
          <p:cNvPr id="9" name="矩形 8"/>
          <p:cNvSpPr/>
          <p:nvPr/>
        </p:nvSpPr>
        <p:spPr>
          <a:xfrm>
            <a:off x="6444208" y="116632"/>
            <a:ext cx="2520280" cy="461665"/>
          </a:xfrm>
          <a:prstGeom prst="rect">
            <a:avLst/>
          </a:prstGeom>
        </p:spPr>
        <p:txBody>
          <a:bodyPr wrap="squar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互动交流</a:t>
            </a: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讨论版</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323528" y="764704"/>
            <a:ext cx="3096344" cy="432048"/>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对论坛进行权限设置</a:t>
            </a:r>
          </a:p>
        </p:txBody>
      </p:sp>
      <p:pic>
        <p:nvPicPr>
          <p:cNvPr id="4" name="Picture 4"/>
          <p:cNvPicPr>
            <a:picLocks noChangeAspect="1" noChangeArrowheads="1"/>
          </p:cNvPicPr>
          <p:nvPr/>
        </p:nvPicPr>
        <p:blipFill>
          <a:blip r:embed="rId2" cstate="print"/>
          <a:srcRect/>
          <a:stretch>
            <a:fillRect/>
          </a:stretch>
        </p:blipFill>
        <p:spPr bwMode="auto">
          <a:xfrm>
            <a:off x="2123728" y="1196752"/>
            <a:ext cx="4040127" cy="4824536"/>
          </a:xfrm>
          <a:prstGeom prst="rect">
            <a:avLst/>
          </a:prstGeom>
          <a:noFill/>
          <a:ln w="9525">
            <a:solidFill>
              <a:schemeClr val="bg1">
                <a:lumMod val="75000"/>
              </a:schemeClr>
            </a:solidFill>
            <a:miter lim="800000"/>
            <a:headEnd/>
            <a:tailEnd/>
          </a:ln>
        </p:spPr>
      </p:pic>
      <p:sp>
        <p:nvSpPr>
          <p:cNvPr id="6" name="矩形 5"/>
          <p:cNvSpPr/>
          <p:nvPr/>
        </p:nvSpPr>
        <p:spPr>
          <a:xfrm>
            <a:off x="6444208" y="116632"/>
            <a:ext cx="2520280" cy="461665"/>
          </a:xfrm>
          <a:prstGeom prst="rect">
            <a:avLst/>
          </a:prstGeom>
        </p:spPr>
        <p:txBody>
          <a:bodyPr wrap="squar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互动交流</a:t>
            </a: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讨论版</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23528" y="764704"/>
            <a:ext cx="2015902" cy="431775"/>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论坛创建完毕</a:t>
            </a:r>
            <a:endParaRPr kumimoji="0" lang="en-US" altLang="zh-CN"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pic>
        <p:nvPicPr>
          <p:cNvPr id="31747" name="Picture 3"/>
          <p:cNvPicPr>
            <a:picLocks noChangeAspect="1" noChangeArrowheads="1"/>
          </p:cNvPicPr>
          <p:nvPr/>
        </p:nvPicPr>
        <p:blipFill>
          <a:blip r:embed="rId2" cstate="print"/>
          <a:srcRect/>
          <a:stretch>
            <a:fillRect/>
          </a:stretch>
        </p:blipFill>
        <p:spPr bwMode="auto">
          <a:xfrm>
            <a:off x="1331640" y="1340768"/>
            <a:ext cx="5896801" cy="4438625"/>
          </a:xfrm>
          <a:prstGeom prst="rect">
            <a:avLst/>
          </a:prstGeom>
          <a:noFill/>
          <a:ln w="9525">
            <a:solidFill>
              <a:schemeClr val="bg1">
                <a:lumMod val="85000"/>
              </a:schemeClr>
            </a:solidFill>
            <a:miter lim="800000"/>
            <a:headEnd/>
            <a:tailEnd/>
          </a:ln>
        </p:spPr>
      </p:pic>
      <p:sp>
        <p:nvSpPr>
          <p:cNvPr id="7" name="矩形 6"/>
          <p:cNvSpPr/>
          <p:nvPr/>
        </p:nvSpPr>
        <p:spPr>
          <a:xfrm>
            <a:off x="6444208" y="116632"/>
            <a:ext cx="2520280" cy="461665"/>
          </a:xfrm>
          <a:prstGeom prst="rect">
            <a:avLst/>
          </a:prstGeom>
        </p:spPr>
        <p:txBody>
          <a:bodyPr wrap="squar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互动交流</a:t>
            </a: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讨论版</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a16="http://schemas.microsoft.com/office/drawing/2014/main" id="{1188A044-2EA7-41CE-8FAA-9FBE2A548785}"/>
              </a:ext>
            </a:extLst>
          </p:cNvPr>
          <p:cNvSpPr txBox="1">
            <a:spLocks noChangeArrowheads="1"/>
          </p:cNvSpPr>
          <p:nvPr/>
        </p:nvSpPr>
        <p:spPr>
          <a:xfrm>
            <a:off x="1162492" y="1052737"/>
            <a:ext cx="6194648" cy="533400"/>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latin typeface="微软雅黑" pitchFamily="34" charset="-122"/>
                <a:ea typeface="微软雅黑" pitchFamily="34" charset="-122"/>
              </a:rPr>
              <a:t>教师不能自行注册账号， 需要向教育信息中心申请。</a:t>
            </a:r>
          </a:p>
        </p:txBody>
      </p:sp>
      <p:sp>
        <p:nvSpPr>
          <p:cNvPr id="4" name="Rectangle 3">
            <a:extLst>
              <a:ext uri="{FF2B5EF4-FFF2-40B4-BE49-F238E27FC236}">
                <a16:creationId xmlns:a16="http://schemas.microsoft.com/office/drawing/2014/main" id="{37A172F5-0347-4FE9-9609-88076ED46E22}"/>
              </a:ext>
            </a:extLst>
          </p:cNvPr>
          <p:cNvSpPr txBox="1">
            <a:spLocks noChangeArrowheads="1"/>
          </p:cNvSpPr>
          <p:nvPr/>
        </p:nvSpPr>
        <p:spPr>
          <a:xfrm>
            <a:off x="1187624" y="1988840"/>
            <a:ext cx="6984776" cy="3816423"/>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200000"/>
              </a:lnSpc>
            </a:pPr>
            <a:r>
              <a:rPr lang="en-US" altLang="zh-CN" sz="2000" dirty="0">
                <a:latin typeface="微软雅黑" pitchFamily="34" charset="-122"/>
                <a:ea typeface="微软雅黑" pitchFamily="34" charset="-122"/>
              </a:rPr>
              <a:t>Blackboard</a:t>
            </a:r>
            <a:r>
              <a:rPr lang="zh-CN" altLang="en-US" sz="2000" dirty="0">
                <a:latin typeface="微软雅黑" pitchFamily="34" charset="-122"/>
                <a:ea typeface="微软雅黑" pitchFamily="34" charset="-122"/>
              </a:rPr>
              <a:t>教师使用申请表：</a:t>
            </a:r>
            <a:endParaRPr lang="en-US" altLang="zh-CN" sz="2000" dirty="0">
              <a:latin typeface="微软雅黑" pitchFamily="34" charset="-122"/>
              <a:ea typeface="微软雅黑" pitchFamily="34" charset="-122"/>
            </a:endParaRPr>
          </a:p>
          <a:p>
            <a:pPr algn="l">
              <a:lnSpc>
                <a:spcPct val="200000"/>
              </a:lnSpc>
            </a:pPr>
            <a:r>
              <a:rPr lang="en-US" altLang="zh-CN" sz="2000" dirty="0">
                <a:latin typeface="微软雅黑" pitchFamily="34" charset="-122"/>
                <a:ea typeface="微软雅黑" pitchFamily="34" charset="-122"/>
                <a:hlinkClick r:id="rId2"/>
              </a:rPr>
              <a:t>http://eic.gdou.edu.cn/wj_tail.asp?ArticleID=2165</a:t>
            </a:r>
            <a:endParaRPr lang="en-US" altLang="zh-CN" sz="2000" dirty="0">
              <a:latin typeface="微软雅黑" pitchFamily="34" charset="-122"/>
              <a:ea typeface="微软雅黑" pitchFamily="34" charset="-122"/>
            </a:endParaRPr>
          </a:p>
          <a:p>
            <a:pPr algn="l">
              <a:lnSpc>
                <a:spcPct val="200000"/>
              </a:lnSpc>
            </a:pPr>
            <a:r>
              <a:rPr lang="en-US" altLang="zh-CN" sz="2000" dirty="0">
                <a:latin typeface="微软雅黑" pitchFamily="34" charset="-122"/>
                <a:ea typeface="微软雅黑" pitchFamily="34" charset="-122"/>
              </a:rPr>
              <a:t>Blackboard</a:t>
            </a:r>
            <a:r>
              <a:rPr lang="zh-CN" altLang="en-US" sz="2000" dirty="0">
                <a:latin typeface="微软雅黑" pitchFamily="34" charset="-122"/>
                <a:ea typeface="微软雅黑" pitchFamily="34" charset="-122"/>
              </a:rPr>
              <a:t>学生注册申请表：</a:t>
            </a:r>
            <a:endParaRPr lang="en-US" altLang="zh-CN" sz="2000" dirty="0">
              <a:latin typeface="微软雅黑" pitchFamily="34" charset="-122"/>
              <a:ea typeface="微软雅黑" pitchFamily="34" charset="-122"/>
            </a:endParaRPr>
          </a:p>
          <a:p>
            <a:pPr algn="l">
              <a:lnSpc>
                <a:spcPct val="200000"/>
              </a:lnSpc>
            </a:pPr>
            <a:r>
              <a:rPr lang="en-US" altLang="zh-CN" sz="2000" dirty="0">
                <a:latin typeface="微软雅黑" pitchFamily="34" charset="-122"/>
                <a:ea typeface="微软雅黑" pitchFamily="34" charset="-122"/>
                <a:hlinkClick r:id="rId3"/>
              </a:rPr>
              <a:t>http://eic.gdou.edu.cn/wj_tail.asp?ArticleID=2170</a:t>
            </a:r>
            <a:endParaRPr lang="en-US" altLang="zh-CN" sz="2000" dirty="0">
              <a:latin typeface="微软雅黑" pitchFamily="34" charset="-122"/>
              <a:ea typeface="微软雅黑" pitchFamily="34" charset="-122"/>
            </a:endParaRPr>
          </a:p>
          <a:p>
            <a:pPr algn="l">
              <a:lnSpc>
                <a:spcPct val="200000"/>
              </a:lnSpc>
            </a:pPr>
            <a:endParaRPr lang="en-US" altLang="zh-CN" sz="2000" dirty="0">
              <a:latin typeface="微软雅黑" pitchFamily="34" charset="-122"/>
              <a:ea typeface="微软雅黑" pitchFamily="34" charset="-122"/>
            </a:endParaRPr>
          </a:p>
          <a:p>
            <a:pPr algn="l">
              <a:lnSpc>
                <a:spcPct val="200000"/>
              </a:lnSpc>
            </a:pPr>
            <a:r>
              <a:rPr lang="zh-CN" altLang="en-US" sz="2000" dirty="0">
                <a:latin typeface="微软雅黑" pitchFamily="34" charset="-122"/>
                <a:ea typeface="微软雅黑" pitchFamily="34" charset="-122"/>
              </a:rPr>
              <a:t>填好申请表后发送至邮箱：</a:t>
            </a:r>
            <a:r>
              <a:rPr lang="en-US" altLang="zh-CN" sz="2000" dirty="0">
                <a:latin typeface="微软雅黑" pitchFamily="34" charset="-122"/>
                <a:ea typeface="微软雅黑" pitchFamily="34" charset="-122"/>
                <a:hlinkClick r:id="rId4"/>
              </a:rPr>
              <a:t>290796338@qq.com</a:t>
            </a:r>
            <a:endParaRPr lang="en-US" altLang="zh-CN" sz="2000" dirty="0">
              <a:latin typeface="微软雅黑" pitchFamily="34" charset="-122"/>
              <a:ea typeface="微软雅黑" pitchFamily="34" charset="-122"/>
            </a:endParaRPr>
          </a:p>
          <a:p>
            <a:pPr algn="l">
              <a:lnSpc>
                <a:spcPct val="200000"/>
              </a:lnSpc>
            </a:pPr>
            <a:endParaRPr lang="en-US" altLang="zh-CN" sz="2000" dirty="0">
              <a:latin typeface="微软雅黑" pitchFamily="34" charset="-122"/>
              <a:ea typeface="微软雅黑" pitchFamily="34" charset="-122"/>
            </a:endParaRPr>
          </a:p>
          <a:p>
            <a:pPr algn="l">
              <a:lnSpc>
                <a:spcPct val="200000"/>
              </a:lnSpc>
            </a:pP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2759481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323528" y="764704"/>
            <a:ext cx="1584176" cy="431775"/>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创建话题</a:t>
            </a:r>
            <a:endParaRPr kumimoji="0" lang="en-US" altLang="zh-CN"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pic>
        <p:nvPicPr>
          <p:cNvPr id="32772" name="Picture 4"/>
          <p:cNvPicPr>
            <a:picLocks noChangeAspect="1" noChangeArrowheads="1"/>
          </p:cNvPicPr>
          <p:nvPr/>
        </p:nvPicPr>
        <p:blipFill>
          <a:blip r:embed="rId2" cstate="print"/>
          <a:srcRect/>
          <a:stretch>
            <a:fillRect/>
          </a:stretch>
        </p:blipFill>
        <p:spPr bwMode="auto">
          <a:xfrm>
            <a:off x="395536" y="1556792"/>
            <a:ext cx="3209925" cy="2171700"/>
          </a:xfrm>
          <a:prstGeom prst="rect">
            <a:avLst/>
          </a:prstGeom>
          <a:noFill/>
          <a:ln w="9525">
            <a:solidFill>
              <a:schemeClr val="bg1">
                <a:lumMod val="85000"/>
              </a:schemeClr>
            </a:solidFill>
            <a:miter lim="800000"/>
            <a:headEnd/>
            <a:tailEnd/>
          </a:ln>
        </p:spPr>
      </p:pic>
      <p:pic>
        <p:nvPicPr>
          <p:cNvPr id="32771" name="Picture 3"/>
          <p:cNvPicPr>
            <a:picLocks noChangeAspect="1" noChangeArrowheads="1"/>
          </p:cNvPicPr>
          <p:nvPr/>
        </p:nvPicPr>
        <p:blipFill>
          <a:blip r:embed="rId3" cstate="print"/>
          <a:srcRect/>
          <a:stretch>
            <a:fillRect/>
          </a:stretch>
        </p:blipFill>
        <p:spPr bwMode="auto">
          <a:xfrm>
            <a:off x="2771800" y="2420888"/>
            <a:ext cx="5040560" cy="3378837"/>
          </a:xfrm>
          <a:prstGeom prst="rect">
            <a:avLst/>
          </a:prstGeom>
          <a:noFill/>
          <a:ln w="9525">
            <a:solidFill>
              <a:schemeClr val="bg1">
                <a:lumMod val="85000"/>
              </a:schemeClr>
            </a:solidFill>
            <a:miter lim="800000"/>
            <a:headEnd/>
            <a:tailEnd/>
          </a:ln>
        </p:spPr>
      </p:pic>
      <p:sp>
        <p:nvSpPr>
          <p:cNvPr id="8" name="矩形 7"/>
          <p:cNvSpPr/>
          <p:nvPr/>
        </p:nvSpPr>
        <p:spPr>
          <a:xfrm>
            <a:off x="6444208" y="116632"/>
            <a:ext cx="2520280" cy="461665"/>
          </a:xfrm>
          <a:prstGeom prst="rect">
            <a:avLst/>
          </a:prstGeom>
        </p:spPr>
        <p:txBody>
          <a:bodyPr wrap="squar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互动交流</a:t>
            </a: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讨论版</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23528" y="764704"/>
            <a:ext cx="2015902" cy="431775"/>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话题创建完毕</a:t>
            </a:r>
            <a:endParaRPr kumimoji="0" lang="en-US" altLang="zh-CN"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pic>
        <p:nvPicPr>
          <p:cNvPr id="33795" name="Picture 3"/>
          <p:cNvPicPr>
            <a:picLocks noChangeAspect="1" noChangeArrowheads="1"/>
          </p:cNvPicPr>
          <p:nvPr/>
        </p:nvPicPr>
        <p:blipFill>
          <a:blip r:embed="rId3" cstate="print"/>
          <a:srcRect/>
          <a:stretch>
            <a:fillRect/>
          </a:stretch>
        </p:blipFill>
        <p:spPr bwMode="auto">
          <a:xfrm>
            <a:off x="395536" y="1916832"/>
            <a:ext cx="8368004" cy="3077319"/>
          </a:xfrm>
          <a:prstGeom prst="rect">
            <a:avLst/>
          </a:prstGeom>
          <a:noFill/>
          <a:ln w="9525">
            <a:solidFill>
              <a:schemeClr val="bg1">
                <a:lumMod val="85000"/>
              </a:schemeClr>
            </a:solidFill>
            <a:miter lim="800000"/>
            <a:headEnd/>
            <a:tailEnd/>
          </a:ln>
        </p:spPr>
      </p:pic>
      <p:sp>
        <p:nvSpPr>
          <p:cNvPr id="6" name="矩形 5"/>
          <p:cNvSpPr/>
          <p:nvPr/>
        </p:nvSpPr>
        <p:spPr>
          <a:xfrm>
            <a:off x="6444208" y="116632"/>
            <a:ext cx="2520280" cy="461665"/>
          </a:xfrm>
          <a:prstGeom prst="rect">
            <a:avLst/>
          </a:prstGeom>
        </p:spPr>
        <p:txBody>
          <a:bodyPr wrap="square">
            <a:spAutoFit/>
          </a:bodyPr>
          <a:lstStyle/>
          <a:p>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互动交流</a:t>
            </a: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讨论版</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1871663" y="2249488"/>
            <a:ext cx="5457825"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2"/>
            </p:custDataLst>
          </p:nvPr>
        </p:nvCxnSpPr>
        <p:spPr>
          <a:xfrm>
            <a:off x="1871663" y="4179888"/>
            <a:ext cx="5457825"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文本框 8"/>
          <p:cNvSpPr txBox="1">
            <a:spLocks noChangeArrowheads="1"/>
          </p:cNvSpPr>
          <p:nvPr>
            <p:custDataLst>
              <p:tags r:id="rId3"/>
            </p:custDataLst>
          </p:nvPr>
        </p:nvSpPr>
        <p:spPr bwMode="auto">
          <a:xfrm>
            <a:off x="3869779" y="2249488"/>
            <a:ext cx="343852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4800" b="1" dirty="0">
                <a:solidFill>
                  <a:prstClr val="black"/>
                </a:solidFill>
                <a:latin typeface="微软雅黑" panose="020B0503020204020204" pitchFamily="34" charset="-122"/>
                <a:ea typeface="微软雅黑" panose="020B0503020204020204" pitchFamily="34" charset="-122"/>
              </a:rPr>
              <a:t>作业</a:t>
            </a:r>
          </a:p>
        </p:txBody>
      </p:sp>
    </p:spTree>
    <p:extLst>
      <p:ext uri="{BB962C8B-B14F-4D97-AF65-F5344CB8AC3E}">
        <p14:creationId xmlns:p14="http://schemas.microsoft.com/office/powerpoint/2010/main" val="42108945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323528" y="1196752"/>
            <a:ext cx="8424936" cy="1008112"/>
          </a:xfrm>
          <a:custGeom>
            <a:avLst/>
            <a:gdLst>
              <a:gd name="connsiteX0" fmla="*/ 0 w 8424936"/>
              <a:gd name="connsiteY0" fmla="*/ 182999 h 1097971"/>
              <a:gd name="connsiteX1" fmla="*/ 182999 w 8424936"/>
              <a:gd name="connsiteY1" fmla="*/ 0 h 1097971"/>
              <a:gd name="connsiteX2" fmla="*/ 8241937 w 8424936"/>
              <a:gd name="connsiteY2" fmla="*/ 0 h 1097971"/>
              <a:gd name="connsiteX3" fmla="*/ 8424936 w 8424936"/>
              <a:gd name="connsiteY3" fmla="*/ 182999 h 1097971"/>
              <a:gd name="connsiteX4" fmla="*/ 8424936 w 8424936"/>
              <a:gd name="connsiteY4" fmla="*/ 914972 h 1097971"/>
              <a:gd name="connsiteX5" fmla="*/ 8241937 w 8424936"/>
              <a:gd name="connsiteY5" fmla="*/ 1097971 h 1097971"/>
              <a:gd name="connsiteX6" fmla="*/ 182999 w 8424936"/>
              <a:gd name="connsiteY6" fmla="*/ 1097971 h 1097971"/>
              <a:gd name="connsiteX7" fmla="*/ 0 w 8424936"/>
              <a:gd name="connsiteY7" fmla="*/ 914972 h 1097971"/>
              <a:gd name="connsiteX8" fmla="*/ 0 w 8424936"/>
              <a:gd name="connsiteY8" fmla="*/ 182999 h 10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4936" h="1097971">
                <a:moveTo>
                  <a:pt x="0" y="182999"/>
                </a:moveTo>
                <a:cubicBezTo>
                  <a:pt x="0" y="81931"/>
                  <a:pt x="81931" y="0"/>
                  <a:pt x="182999" y="0"/>
                </a:cubicBezTo>
                <a:lnTo>
                  <a:pt x="8241937" y="0"/>
                </a:lnTo>
                <a:cubicBezTo>
                  <a:pt x="8343005" y="0"/>
                  <a:pt x="8424936" y="81931"/>
                  <a:pt x="8424936" y="182999"/>
                </a:cubicBezTo>
                <a:lnTo>
                  <a:pt x="8424936" y="914972"/>
                </a:lnTo>
                <a:cubicBezTo>
                  <a:pt x="8424936" y="1016040"/>
                  <a:pt x="8343005" y="1097971"/>
                  <a:pt x="8241937" y="1097971"/>
                </a:cubicBezTo>
                <a:lnTo>
                  <a:pt x="182999" y="1097971"/>
                </a:lnTo>
                <a:cubicBezTo>
                  <a:pt x="81931" y="1097971"/>
                  <a:pt x="0" y="1016040"/>
                  <a:pt x="0" y="914972"/>
                </a:cubicBezTo>
                <a:lnTo>
                  <a:pt x="0" y="182999"/>
                </a:lnTo>
                <a:close/>
              </a:path>
            </a:pathLst>
          </a:custGeom>
          <a:solidFill>
            <a:schemeClr val="accent6">
              <a:lumMod val="75000"/>
            </a:schemeClr>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86949" tIns="186949" rIns="186949" bIns="186949" numCol="1" spcCol="1270" anchor="ctr" anchorCtr="0">
            <a:noAutofit/>
          </a:bodyPr>
          <a:lstStyle/>
          <a:p>
            <a:pPr defTabSz="1555750">
              <a:lnSpc>
                <a:spcPct val="90000"/>
              </a:lnSpc>
              <a:spcBef>
                <a:spcPct val="0"/>
              </a:spcBef>
              <a:spcAft>
                <a:spcPct val="35000"/>
              </a:spcAft>
            </a:pPr>
            <a:r>
              <a:rPr lang="zh-CN" altLang="en-US" sz="4000" dirty="0">
                <a:solidFill>
                  <a:prstClr val="white"/>
                </a:solidFill>
                <a:latin typeface="微软雅黑" panose="020B0503020204020204" pitchFamily="34" charset="-122"/>
                <a:ea typeface="微软雅黑" panose="020B0503020204020204" pitchFamily="34" charset="-122"/>
              </a:rPr>
              <a:t>作业的发布和评价</a:t>
            </a:r>
          </a:p>
        </p:txBody>
      </p:sp>
      <p:sp>
        <p:nvSpPr>
          <p:cNvPr id="6" name="任意多边形 5"/>
          <p:cNvSpPr/>
          <p:nvPr/>
        </p:nvSpPr>
        <p:spPr>
          <a:xfrm>
            <a:off x="340634" y="2492896"/>
            <a:ext cx="8424936" cy="2736304"/>
          </a:xfrm>
          <a:custGeom>
            <a:avLst/>
            <a:gdLst>
              <a:gd name="connsiteX0" fmla="*/ 0 w 8424936"/>
              <a:gd name="connsiteY0" fmla="*/ 0 h 1919925"/>
              <a:gd name="connsiteX1" fmla="*/ 8424936 w 8424936"/>
              <a:gd name="connsiteY1" fmla="*/ 0 h 1919925"/>
              <a:gd name="connsiteX2" fmla="*/ 8424936 w 8424936"/>
              <a:gd name="connsiteY2" fmla="*/ 1919925 h 1919925"/>
              <a:gd name="connsiteX3" fmla="*/ 0 w 8424936"/>
              <a:gd name="connsiteY3" fmla="*/ 1919925 h 1919925"/>
              <a:gd name="connsiteX4" fmla="*/ 0 w 8424936"/>
              <a:gd name="connsiteY4" fmla="*/ 0 h 191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24936" h="1919925">
                <a:moveTo>
                  <a:pt x="0" y="0"/>
                </a:moveTo>
                <a:lnTo>
                  <a:pt x="8424936" y="0"/>
                </a:lnTo>
                <a:lnTo>
                  <a:pt x="8424936" y="1919925"/>
                </a:lnTo>
                <a:lnTo>
                  <a:pt x="0" y="191992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7492" tIns="44450" rIns="248920" bIns="44450" numCol="1" spcCol="1270" anchor="t" anchorCtr="0">
            <a:noAutofit/>
          </a:bodyPr>
          <a:lstStyle/>
          <a:p>
            <a:pPr lvl="1" indent="-457200" defTabSz="1200150">
              <a:lnSpc>
                <a:spcPct val="150000"/>
              </a:lnSpc>
              <a:spcBef>
                <a:spcPct val="0"/>
              </a:spcBef>
              <a:spcAft>
                <a:spcPct val="20000"/>
              </a:spcAft>
              <a:buFont typeface="+mj-lt"/>
              <a:buAutoNum type="arabicPeriod"/>
            </a:pPr>
            <a:r>
              <a:rPr lang="zh-CN" altLang="en-US" sz="3200" dirty="0">
                <a:solidFill>
                  <a:prstClr val="black"/>
                </a:solidFill>
                <a:latin typeface="微软雅黑" panose="020B0503020204020204" pitchFamily="34" charset="-122"/>
                <a:ea typeface="微软雅黑" panose="020B0503020204020204" pitchFamily="34" charset="-122"/>
              </a:rPr>
              <a:t>发布作业</a:t>
            </a:r>
          </a:p>
          <a:p>
            <a:pPr lvl="1" indent="-457200" defTabSz="1200150">
              <a:lnSpc>
                <a:spcPct val="150000"/>
              </a:lnSpc>
              <a:spcBef>
                <a:spcPct val="0"/>
              </a:spcBef>
              <a:spcAft>
                <a:spcPct val="20000"/>
              </a:spcAft>
              <a:buFont typeface="+mj-lt"/>
              <a:buAutoNum type="arabicPeriod"/>
            </a:pPr>
            <a:r>
              <a:rPr lang="zh-CN" altLang="en-US" sz="3200" dirty="0">
                <a:solidFill>
                  <a:prstClr val="black">
                    <a:lumMod val="75000"/>
                    <a:lumOff val="25000"/>
                  </a:prstClr>
                </a:solidFill>
                <a:latin typeface="微软雅黑" panose="020B0503020204020204" pitchFamily="34" charset="-122"/>
                <a:ea typeface="微软雅黑" panose="020B0503020204020204" pitchFamily="34" charset="-122"/>
              </a:rPr>
              <a:t>评价作业</a:t>
            </a:r>
          </a:p>
        </p:txBody>
      </p:sp>
    </p:spTree>
    <p:extLst>
      <p:ext uri="{BB962C8B-B14F-4D97-AF65-F5344CB8AC3E}">
        <p14:creationId xmlns:p14="http://schemas.microsoft.com/office/powerpoint/2010/main" val="14534675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92280" y="116632"/>
            <a:ext cx="1872208" cy="461665"/>
          </a:xfrm>
          <a:prstGeom prst="rect">
            <a:avLst/>
          </a:prstGeom>
        </p:spPr>
        <p:txBody>
          <a:bodyPr wrap="square">
            <a:spAutoFit/>
          </a:bodyPr>
          <a:lstStyle/>
          <a:p>
            <a:pPr lvl="0" algn="ctr"/>
            <a:r>
              <a:rPr lang="zh-CN" altLang="en-US" sz="2400" dirty="0">
                <a:solidFill>
                  <a:schemeClr val="accent6">
                    <a:lumMod val="75000"/>
                  </a:schemeClr>
                </a:solidFill>
                <a:effectLst>
                  <a:outerShdw blurRad="38100" dist="38100" dir="2700000" algn="tl">
                    <a:srgbClr val="000000">
                      <a:alpha val="43137"/>
                    </a:srgbClr>
                  </a:outerShdw>
                </a:effectLst>
                <a:latin typeface="微软雅黑" pitchFamily="34" charset="-122"/>
                <a:ea typeface="微软雅黑" pitchFamily="34" charset="-122"/>
              </a:rPr>
              <a:t>发布作业</a:t>
            </a:r>
            <a:endParaRPr lang="en-US" altLang="zh-CN" sz="2400" dirty="0">
              <a:solidFill>
                <a:schemeClr val="accent6">
                  <a:lumMod val="7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38914" name="Picture 2"/>
          <p:cNvPicPr>
            <a:picLocks noChangeAspect="1" noChangeArrowheads="1"/>
          </p:cNvPicPr>
          <p:nvPr/>
        </p:nvPicPr>
        <p:blipFill>
          <a:blip r:embed="rId2" cstate="print"/>
          <a:srcRect/>
          <a:stretch>
            <a:fillRect/>
          </a:stretch>
        </p:blipFill>
        <p:spPr bwMode="auto">
          <a:xfrm>
            <a:off x="827584" y="1412776"/>
            <a:ext cx="6264696" cy="4499191"/>
          </a:xfrm>
          <a:prstGeom prst="rect">
            <a:avLst/>
          </a:prstGeom>
          <a:noFill/>
          <a:ln w="9525">
            <a:solidFill>
              <a:schemeClr val="bg1">
                <a:lumMod val="85000"/>
              </a:schemeClr>
            </a:solidFill>
            <a:miter lim="800000"/>
            <a:headEnd/>
            <a:tailEnd/>
          </a:ln>
        </p:spPr>
      </p:pic>
      <p:sp>
        <p:nvSpPr>
          <p:cNvPr id="4" name="Rectangle 2"/>
          <p:cNvSpPr txBox="1">
            <a:spLocks noChangeArrowheads="1"/>
          </p:cNvSpPr>
          <p:nvPr/>
        </p:nvSpPr>
        <p:spPr>
          <a:xfrm>
            <a:off x="323528" y="764704"/>
            <a:ext cx="7560840" cy="432048"/>
          </a:xfrm>
          <a:prstGeom prst="rect">
            <a:avLst/>
          </a:prstGeom>
        </p:spPr>
        <p:txBody>
          <a:bodyPr/>
          <a:lstStyle/>
          <a:p>
            <a:pPr lvl="0">
              <a:spcBef>
                <a:spcPct val="0"/>
              </a:spcBef>
            </a:pPr>
            <a:r>
              <a:rPr lang="zh-CN" altLang="en-US" sz="2000" dirty="0">
                <a:latin typeface="微软雅黑" pitchFamily="34" charset="-122"/>
                <a:ea typeface="微软雅黑" pitchFamily="34" charset="-122"/>
              </a:rPr>
              <a:t>点击内容类型的菜单后，在测验中选择“作业”</a:t>
            </a:r>
            <a:endParaRPr kumimoji="0" lang="en-US" altLang="zh-CN" sz="20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251520" y="1484784"/>
            <a:ext cx="8539539" cy="4392488"/>
          </a:xfrm>
          <a:prstGeom prst="rect">
            <a:avLst/>
          </a:prstGeom>
          <a:noFill/>
          <a:ln w="9525">
            <a:solidFill>
              <a:schemeClr val="bg1">
                <a:lumMod val="85000"/>
              </a:schemeClr>
            </a:solidFill>
            <a:miter lim="800000"/>
            <a:headEnd/>
            <a:tailEnd/>
          </a:ln>
        </p:spPr>
      </p:pic>
      <p:sp>
        <p:nvSpPr>
          <p:cNvPr id="3" name="矩形标注 2"/>
          <p:cNvSpPr/>
          <p:nvPr/>
        </p:nvSpPr>
        <p:spPr>
          <a:xfrm>
            <a:off x="2555776" y="2132856"/>
            <a:ext cx="1656184" cy="288032"/>
          </a:xfrm>
          <a:prstGeom prst="wedgeRectCallout">
            <a:avLst>
              <a:gd name="adj1" fmla="val -39572"/>
              <a:gd name="adj2" fmla="val 115411"/>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a:solidFill>
                  <a:schemeClr val="tx1"/>
                </a:solidFill>
              </a:rPr>
              <a:t>输入作业名称</a:t>
            </a:r>
          </a:p>
        </p:txBody>
      </p:sp>
      <p:sp>
        <p:nvSpPr>
          <p:cNvPr id="4" name="Rectangle 2"/>
          <p:cNvSpPr txBox="1">
            <a:spLocks noChangeArrowheads="1"/>
          </p:cNvSpPr>
          <p:nvPr/>
        </p:nvSpPr>
        <p:spPr>
          <a:xfrm>
            <a:off x="323528" y="764704"/>
            <a:ext cx="1800200" cy="432048"/>
          </a:xfrm>
          <a:prstGeom prst="rect">
            <a:avLst/>
          </a:prstGeom>
        </p:spPr>
        <p:txBody>
          <a:bodyPr/>
          <a:lstStyle/>
          <a:p>
            <a:pPr lvl="0">
              <a:spcBef>
                <a:spcPct val="0"/>
              </a:spcBef>
            </a:pPr>
            <a:r>
              <a:rPr kumimoji="0" lang="zh-CN" altLang="en-US" sz="20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添加作业信息</a:t>
            </a:r>
            <a:endParaRPr kumimoji="0" lang="en-US" altLang="zh-CN" sz="20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
        <p:nvSpPr>
          <p:cNvPr id="5" name="矩形 4"/>
          <p:cNvSpPr/>
          <p:nvPr/>
        </p:nvSpPr>
        <p:spPr>
          <a:xfrm>
            <a:off x="7308304" y="116632"/>
            <a:ext cx="1656184" cy="461665"/>
          </a:xfrm>
          <a:prstGeom prst="rect">
            <a:avLst/>
          </a:prstGeom>
        </p:spPr>
        <p:txBody>
          <a:bodyPr wrap="square">
            <a:spAutoFit/>
          </a:bodyPr>
          <a:lstStyle/>
          <a:p>
            <a:pPr lvl="0" algn="ctr"/>
            <a:r>
              <a:rPr lang="zh-CN" altLang="en-US" sz="2400" dirty="0">
                <a:solidFill>
                  <a:schemeClr val="accent6">
                    <a:lumMod val="75000"/>
                  </a:schemeClr>
                </a:solidFill>
                <a:effectLst>
                  <a:outerShdw blurRad="38100" dist="38100" dir="2700000" algn="tl">
                    <a:srgbClr val="000000">
                      <a:alpha val="43137"/>
                    </a:srgbClr>
                  </a:outerShdw>
                </a:effectLst>
                <a:latin typeface="微软雅黑" pitchFamily="34" charset="-122"/>
                <a:ea typeface="微软雅黑" pitchFamily="34" charset="-122"/>
              </a:rPr>
              <a:t>发布作业</a:t>
            </a:r>
            <a:endParaRPr lang="en-US" altLang="zh-CN" sz="2400" dirty="0">
              <a:solidFill>
                <a:schemeClr val="accent6">
                  <a:lumMod val="7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80312" y="116632"/>
            <a:ext cx="1584176" cy="830997"/>
          </a:xfrm>
          <a:prstGeom prst="rect">
            <a:avLst/>
          </a:prstGeom>
        </p:spPr>
        <p:txBody>
          <a:bodyPr wrap="square">
            <a:spAutoFit/>
          </a:bodyPr>
          <a:lstStyle/>
          <a:p>
            <a:pPr algn="ctr"/>
            <a:r>
              <a:rPr lang="zh-CN" altLang="en-US" sz="2400" dirty="0">
                <a:solidFill>
                  <a:schemeClr val="accent6">
                    <a:lumMod val="75000"/>
                  </a:schemeClr>
                </a:solidFill>
                <a:effectLst>
                  <a:outerShdw blurRad="38100" dist="38100" dir="2700000" algn="tl">
                    <a:srgbClr val="000000">
                      <a:alpha val="43137"/>
                    </a:srgbClr>
                  </a:outerShdw>
                </a:effectLst>
                <a:latin typeface="微软雅黑" pitchFamily="34" charset="-122"/>
                <a:ea typeface="微软雅黑" pitchFamily="34" charset="-122"/>
              </a:rPr>
              <a:t>发布作业</a:t>
            </a:r>
            <a:endParaRPr lang="en-US" altLang="zh-CN" sz="2400" dirty="0">
              <a:solidFill>
                <a:schemeClr val="accent6">
                  <a:lumMod val="75000"/>
                </a:schemeClr>
              </a:solidFill>
              <a:effectLst>
                <a:outerShdw blurRad="38100" dist="38100" dir="2700000" algn="tl">
                  <a:srgbClr val="000000">
                    <a:alpha val="43137"/>
                  </a:srgbClr>
                </a:outerShdw>
              </a:effectLst>
              <a:latin typeface="微软雅黑" pitchFamily="34" charset="-122"/>
              <a:ea typeface="微软雅黑" pitchFamily="34" charset="-122"/>
            </a:endParaRPr>
          </a:p>
          <a:p>
            <a:pPr lvl="0" algn="ctr"/>
            <a:endParaRPr lang="en-US" altLang="zh-CN" sz="240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 name="矩形 2"/>
          <p:cNvSpPr/>
          <p:nvPr/>
        </p:nvSpPr>
        <p:spPr>
          <a:xfrm>
            <a:off x="395536" y="692696"/>
            <a:ext cx="2339102" cy="461665"/>
          </a:xfrm>
          <a:prstGeom prst="rect">
            <a:avLst/>
          </a:prstGeom>
        </p:spPr>
        <p:txBody>
          <a:bodyPr wrap="none">
            <a:spAutoFit/>
          </a:bodyPr>
          <a:lstStyle/>
          <a:p>
            <a:r>
              <a:rPr lang="zh-CN" altLang="en-US" sz="2400" dirty="0">
                <a:latin typeface="微软雅黑" pitchFamily="34" charset="-122"/>
                <a:ea typeface="微软雅黑" pitchFamily="34" charset="-122"/>
              </a:rPr>
              <a:t>作业的相关设置</a:t>
            </a:r>
          </a:p>
        </p:txBody>
      </p:sp>
      <p:pic>
        <p:nvPicPr>
          <p:cNvPr id="39938" name="Picture 2"/>
          <p:cNvPicPr>
            <a:picLocks noChangeAspect="1" noChangeArrowheads="1"/>
          </p:cNvPicPr>
          <p:nvPr/>
        </p:nvPicPr>
        <p:blipFill>
          <a:blip r:embed="rId2" cstate="print"/>
          <a:srcRect/>
          <a:stretch>
            <a:fillRect/>
          </a:stretch>
        </p:blipFill>
        <p:spPr bwMode="auto">
          <a:xfrm>
            <a:off x="1475656" y="1196752"/>
            <a:ext cx="5429888" cy="4984402"/>
          </a:xfrm>
          <a:prstGeom prst="rect">
            <a:avLst/>
          </a:prstGeom>
          <a:noFill/>
          <a:ln w="9525">
            <a:solidFill>
              <a:schemeClr val="bg1">
                <a:lumMod val="85000"/>
              </a:schemeClr>
            </a:solid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4328" y="116632"/>
            <a:ext cx="1584176" cy="830997"/>
          </a:xfrm>
          <a:prstGeom prst="rect">
            <a:avLst/>
          </a:prstGeom>
        </p:spPr>
        <p:txBody>
          <a:bodyPr wrap="square">
            <a:spAutoFit/>
          </a:bodyPr>
          <a:lstStyle/>
          <a:p>
            <a:pPr algn="ctr"/>
            <a:r>
              <a:rPr lang="zh-CN" altLang="en-US" sz="2400" dirty="0">
                <a:solidFill>
                  <a:schemeClr val="accent6">
                    <a:lumMod val="75000"/>
                  </a:schemeClr>
                </a:solidFill>
                <a:effectLst>
                  <a:outerShdw blurRad="38100" dist="38100" dir="2700000" algn="tl">
                    <a:srgbClr val="000000">
                      <a:alpha val="43137"/>
                    </a:srgbClr>
                  </a:outerShdw>
                </a:effectLst>
                <a:latin typeface="微软雅黑" pitchFamily="34" charset="-122"/>
                <a:ea typeface="微软雅黑" pitchFamily="34" charset="-122"/>
              </a:rPr>
              <a:t>发布作业</a:t>
            </a:r>
            <a:endParaRPr lang="en-US" altLang="zh-CN" sz="2400" dirty="0">
              <a:solidFill>
                <a:schemeClr val="accent6">
                  <a:lumMod val="75000"/>
                </a:schemeClr>
              </a:solidFill>
              <a:effectLst>
                <a:outerShdw blurRad="38100" dist="38100" dir="2700000" algn="tl">
                  <a:srgbClr val="000000">
                    <a:alpha val="43137"/>
                  </a:srgbClr>
                </a:outerShdw>
              </a:effectLst>
              <a:latin typeface="微软雅黑" pitchFamily="34" charset="-122"/>
              <a:ea typeface="微软雅黑" pitchFamily="34" charset="-122"/>
            </a:endParaRPr>
          </a:p>
          <a:p>
            <a:pPr lvl="0" algn="ctr"/>
            <a:endParaRPr lang="en-US" altLang="zh-CN" sz="2400" dirty="0">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40962" name="Picture 2"/>
          <p:cNvPicPr>
            <a:picLocks noChangeAspect="1" noChangeArrowheads="1"/>
          </p:cNvPicPr>
          <p:nvPr/>
        </p:nvPicPr>
        <p:blipFill>
          <a:blip r:embed="rId2" cstate="print"/>
          <a:srcRect/>
          <a:stretch>
            <a:fillRect/>
          </a:stretch>
        </p:blipFill>
        <p:spPr bwMode="auto">
          <a:xfrm>
            <a:off x="1043608" y="1340768"/>
            <a:ext cx="7124700" cy="4467225"/>
          </a:xfrm>
          <a:prstGeom prst="rect">
            <a:avLst/>
          </a:prstGeom>
          <a:noFill/>
          <a:ln w="9525">
            <a:solidFill>
              <a:schemeClr val="bg1">
                <a:lumMod val="85000"/>
              </a:schemeClr>
            </a:solidFill>
            <a:miter lim="800000"/>
            <a:headEnd/>
            <a:tailEnd/>
          </a:ln>
        </p:spPr>
      </p:pic>
      <p:sp>
        <p:nvSpPr>
          <p:cNvPr id="4" name="矩形 3"/>
          <p:cNvSpPr/>
          <p:nvPr/>
        </p:nvSpPr>
        <p:spPr>
          <a:xfrm>
            <a:off x="395536" y="692696"/>
            <a:ext cx="3877985" cy="461665"/>
          </a:xfrm>
          <a:prstGeom prst="rect">
            <a:avLst/>
          </a:prstGeom>
        </p:spPr>
        <p:txBody>
          <a:bodyPr wrap="none">
            <a:spAutoFit/>
          </a:bodyPr>
          <a:lstStyle/>
          <a:p>
            <a:r>
              <a:rPr lang="zh-CN" altLang="en-US" sz="2400" dirty="0">
                <a:latin typeface="微软雅黑" pitchFamily="34" charset="-122"/>
                <a:ea typeface="微软雅黑" pitchFamily="34" charset="-122"/>
              </a:rPr>
              <a:t>添加作业完毕后的显示效果</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cstate="print"/>
          <a:srcRect/>
          <a:stretch>
            <a:fillRect/>
          </a:stretch>
        </p:blipFill>
        <p:spPr bwMode="auto">
          <a:xfrm>
            <a:off x="683568" y="1844824"/>
            <a:ext cx="7200100" cy="3944094"/>
          </a:xfrm>
          <a:prstGeom prst="rect">
            <a:avLst/>
          </a:prstGeom>
          <a:noFill/>
          <a:ln w="9525">
            <a:solidFill>
              <a:schemeClr val="bg1">
                <a:lumMod val="85000"/>
              </a:schemeClr>
            </a:solidFill>
            <a:miter lim="800000"/>
            <a:headEnd/>
            <a:tailEnd/>
          </a:ln>
        </p:spPr>
      </p:pic>
      <p:sp>
        <p:nvSpPr>
          <p:cNvPr id="4" name="矩形 3"/>
          <p:cNvSpPr/>
          <p:nvPr/>
        </p:nvSpPr>
        <p:spPr>
          <a:xfrm>
            <a:off x="395536" y="692696"/>
            <a:ext cx="2954655" cy="461665"/>
          </a:xfrm>
          <a:prstGeom prst="rect">
            <a:avLst/>
          </a:prstGeom>
        </p:spPr>
        <p:txBody>
          <a:bodyPr wrap="none">
            <a:spAutoFit/>
          </a:bodyPr>
          <a:lstStyle/>
          <a:p>
            <a:r>
              <a:rPr lang="zh-CN" altLang="en-US" sz="2400" dirty="0">
                <a:latin typeface="微软雅黑" pitchFamily="34" charset="-122"/>
                <a:ea typeface="微软雅黑" pitchFamily="34" charset="-122"/>
              </a:rPr>
              <a:t>学生提交作业的效果</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4328" y="116632"/>
            <a:ext cx="1440160" cy="461665"/>
          </a:xfrm>
          <a:prstGeom prst="rect">
            <a:avLst/>
          </a:prstGeom>
        </p:spPr>
        <p:txBody>
          <a:bodyPr wrap="square">
            <a:spAutoFit/>
          </a:bodyPr>
          <a:lstStyle/>
          <a:p>
            <a:pPr lvl="0" algn="ctr"/>
            <a:r>
              <a:rPr lang="zh-CN" altLang="en-US" sz="2400" dirty="0">
                <a:solidFill>
                  <a:schemeClr val="accent6">
                    <a:lumMod val="75000"/>
                  </a:schemeClr>
                </a:solidFill>
                <a:effectLst>
                  <a:outerShdw blurRad="38100" dist="38100" dir="2700000" algn="tl">
                    <a:srgbClr val="000000">
                      <a:alpha val="43137"/>
                    </a:srgbClr>
                  </a:outerShdw>
                </a:effectLst>
                <a:latin typeface="微软雅黑" pitchFamily="34" charset="-122"/>
                <a:ea typeface="微软雅黑" pitchFamily="34" charset="-122"/>
              </a:rPr>
              <a:t>评价作业</a:t>
            </a:r>
            <a:endParaRPr lang="en-US" altLang="zh-CN" sz="2400" dirty="0">
              <a:solidFill>
                <a:schemeClr val="accent6">
                  <a:lumMod val="7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43010" name="Picture 2"/>
          <p:cNvPicPr>
            <a:picLocks noChangeAspect="1" noChangeArrowheads="1"/>
          </p:cNvPicPr>
          <p:nvPr/>
        </p:nvPicPr>
        <p:blipFill>
          <a:blip r:embed="rId2" cstate="print"/>
          <a:srcRect/>
          <a:stretch>
            <a:fillRect/>
          </a:stretch>
        </p:blipFill>
        <p:spPr bwMode="auto">
          <a:xfrm>
            <a:off x="395536" y="1484784"/>
            <a:ext cx="8248650" cy="4429125"/>
          </a:xfrm>
          <a:prstGeom prst="rect">
            <a:avLst/>
          </a:prstGeom>
          <a:noFill/>
          <a:ln w="9525">
            <a:solidFill>
              <a:schemeClr val="bg1">
                <a:lumMod val="85000"/>
              </a:schemeClr>
            </a:solidFill>
            <a:miter lim="800000"/>
            <a:headEnd/>
            <a:tailEnd/>
          </a:ln>
        </p:spPr>
      </p:pic>
      <p:sp>
        <p:nvSpPr>
          <p:cNvPr id="4" name="Rectangle 2"/>
          <p:cNvSpPr txBox="1">
            <a:spLocks noChangeArrowheads="1"/>
          </p:cNvSpPr>
          <p:nvPr/>
        </p:nvSpPr>
        <p:spPr>
          <a:xfrm>
            <a:off x="467544" y="764704"/>
            <a:ext cx="6336704" cy="36004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0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j-cs"/>
              </a:rPr>
              <a:t>教师到控制面板</a:t>
            </a:r>
            <a:r>
              <a:rPr kumimoji="0" lang="en-US" altLang="zh-CN" sz="20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j-cs"/>
              </a:rPr>
              <a:t>-</a:t>
            </a:r>
            <a:r>
              <a:rPr kumimoji="0" lang="zh-CN" altLang="en-US" sz="20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j-cs"/>
              </a:rPr>
              <a:t>评分中心</a:t>
            </a:r>
            <a:r>
              <a:rPr kumimoji="0" lang="en-US" altLang="zh-CN" sz="20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j-cs"/>
              </a:rPr>
              <a:t>-</a:t>
            </a:r>
            <a:r>
              <a:rPr kumimoji="0" lang="zh-CN" altLang="en-US" sz="20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j-cs"/>
              </a:rPr>
              <a:t>作业，对学生作业进行批改</a:t>
            </a:r>
            <a:endParaRPr kumimoji="0" lang="zh-CN" altLang="en-US" sz="20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1871663" y="2249488"/>
            <a:ext cx="5457825"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2"/>
            </p:custDataLst>
          </p:nvPr>
        </p:nvCxnSpPr>
        <p:spPr>
          <a:xfrm>
            <a:off x="1871663" y="4179888"/>
            <a:ext cx="5457825"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文本框 8"/>
          <p:cNvSpPr txBox="1">
            <a:spLocks noChangeArrowheads="1"/>
          </p:cNvSpPr>
          <p:nvPr>
            <p:custDataLst>
              <p:tags r:id="rId3"/>
            </p:custDataLst>
          </p:nvPr>
        </p:nvSpPr>
        <p:spPr bwMode="auto">
          <a:xfrm>
            <a:off x="3491880" y="2249488"/>
            <a:ext cx="343852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4800" b="1" dirty="0">
                <a:solidFill>
                  <a:prstClr val="black"/>
                </a:solidFill>
                <a:latin typeface="微软雅黑" panose="020B0503020204020204" pitchFamily="34" charset="-122"/>
                <a:ea typeface="微软雅黑" panose="020B0503020204020204" pitchFamily="34" charset="-122"/>
              </a:rPr>
              <a:t>登录平台</a:t>
            </a:r>
          </a:p>
        </p:txBody>
      </p:sp>
    </p:spTree>
    <p:extLst>
      <p:ext uri="{BB962C8B-B14F-4D97-AF65-F5344CB8AC3E}">
        <p14:creationId xmlns:p14="http://schemas.microsoft.com/office/powerpoint/2010/main" val="383664465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452320" y="116632"/>
            <a:ext cx="1512168" cy="461665"/>
          </a:xfrm>
          <a:prstGeom prst="rect">
            <a:avLst/>
          </a:prstGeom>
        </p:spPr>
        <p:txBody>
          <a:bodyPr wrap="square">
            <a:spAutoFit/>
          </a:bodyPr>
          <a:lstStyle/>
          <a:p>
            <a:pPr lvl="0" algn="ctr"/>
            <a:r>
              <a:rPr lang="zh-CN" altLang="en-US" sz="2400" dirty="0">
                <a:solidFill>
                  <a:schemeClr val="accent6">
                    <a:lumMod val="75000"/>
                  </a:schemeClr>
                </a:solidFill>
                <a:effectLst>
                  <a:outerShdw blurRad="38100" dist="38100" dir="2700000" algn="tl">
                    <a:srgbClr val="000000">
                      <a:alpha val="43137"/>
                    </a:srgbClr>
                  </a:outerShdw>
                </a:effectLst>
                <a:latin typeface="微软雅黑" pitchFamily="34" charset="-122"/>
                <a:ea typeface="微软雅黑" pitchFamily="34" charset="-122"/>
              </a:rPr>
              <a:t>评价作业</a:t>
            </a:r>
            <a:endParaRPr lang="en-US" altLang="zh-CN" sz="2400" dirty="0">
              <a:solidFill>
                <a:schemeClr val="accent6">
                  <a:lumMod val="7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44034" name="Picture 2"/>
          <p:cNvPicPr>
            <a:picLocks noChangeAspect="1" noChangeArrowheads="1"/>
          </p:cNvPicPr>
          <p:nvPr/>
        </p:nvPicPr>
        <p:blipFill>
          <a:blip r:embed="rId2" cstate="print"/>
          <a:srcRect/>
          <a:stretch>
            <a:fillRect/>
          </a:stretch>
        </p:blipFill>
        <p:spPr bwMode="auto">
          <a:xfrm>
            <a:off x="611560" y="1700808"/>
            <a:ext cx="7629525" cy="3495675"/>
          </a:xfrm>
          <a:prstGeom prst="rect">
            <a:avLst/>
          </a:prstGeom>
          <a:noFill/>
          <a:ln w="9525">
            <a:solidFill>
              <a:schemeClr val="bg1">
                <a:lumMod val="85000"/>
              </a:schemeClr>
            </a:solidFill>
            <a:miter lim="800000"/>
            <a:headEnd/>
            <a:tailEnd/>
          </a:ln>
        </p:spPr>
      </p:pic>
      <p:sp>
        <p:nvSpPr>
          <p:cNvPr id="4" name="Rectangle 2"/>
          <p:cNvSpPr txBox="1">
            <a:spLocks noChangeArrowheads="1"/>
          </p:cNvSpPr>
          <p:nvPr/>
        </p:nvSpPr>
        <p:spPr>
          <a:xfrm>
            <a:off x="467544" y="764704"/>
            <a:ext cx="2304256" cy="36004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0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查看成绩详细信息</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4328" y="116632"/>
            <a:ext cx="1440160" cy="461665"/>
          </a:xfrm>
          <a:prstGeom prst="rect">
            <a:avLst/>
          </a:prstGeom>
        </p:spPr>
        <p:txBody>
          <a:bodyPr wrap="square">
            <a:spAutoFit/>
          </a:bodyPr>
          <a:lstStyle/>
          <a:p>
            <a:pPr lvl="0" algn="ctr"/>
            <a:r>
              <a:rPr lang="zh-CN" altLang="en-US" sz="2400" dirty="0">
                <a:solidFill>
                  <a:schemeClr val="accent6">
                    <a:lumMod val="75000"/>
                  </a:schemeClr>
                </a:solidFill>
                <a:effectLst>
                  <a:outerShdw blurRad="38100" dist="38100" dir="2700000" algn="tl">
                    <a:srgbClr val="000000">
                      <a:alpha val="43137"/>
                    </a:srgbClr>
                  </a:outerShdw>
                </a:effectLst>
                <a:latin typeface="微软雅黑" pitchFamily="34" charset="-122"/>
                <a:ea typeface="微软雅黑" pitchFamily="34" charset="-122"/>
              </a:rPr>
              <a:t>评价作业</a:t>
            </a:r>
            <a:endParaRPr lang="en-US" altLang="zh-CN" sz="2400" dirty="0">
              <a:solidFill>
                <a:schemeClr val="accent6">
                  <a:lumMod val="7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45058" name="Picture 2"/>
          <p:cNvPicPr>
            <a:picLocks noChangeAspect="1" noChangeArrowheads="1"/>
          </p:cNvPicPr>
          <p:nvPr/>
        </p:nvPicPr>
        <p:blipFill>
          <a:blip r:embed="rId2" cstate="print"/>
          <a:srcRect/>
          <a:stretch>
            <a:fillRect/>
          </a:stretch>
        </p:blipFill>
        <p:spPr bwMode="auto">
          <a:xfrm>
            <a:off x="1475656" y="1268760"/>
            <a:ext cx="5832648" cy="4455259"/>
          </a:xfrm>
          <a:prstGeom prst="rect">
            <a:avLst/>
          </a:prstGeom>
          <a:noFill/>
          <a:ln w="9525">
            <a:solidFill>
              <a:schemeClr val="bg1">
                <a:lumMod val="85000"/>
              </a:schemeClr>
            </a:solidFill>
            <a:miter lim="800000"/>
            <a:headEnd/>
            <a:tailEnd/>
          </a:ln>
        </p:spPr>
      </p:pic>
      <p:sp>
        <p:nvSpPr>
          <p:cNvPr id="4" name="Rectangle 2"/>
          <p:cNvSpPr txBox="1">
            <a:spLocks noChangeArrowheads="1"/>
          </p:cNvSpPr>
          <p:nvPr/>
        </p:nvSpPr>
        <p:spPr>
          <a:xfrm>
            <a:off x="467544" y="764704"/>
            <a:ext cx="1440160" cy="36004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0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查看尝试</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465001" y="116632"/>
            <a:ext cx="1499487" cy="461665"/>
          </a:xfrm>
          <a:prstGeom prst="rect">
            <a:avLst/>
          </a:prstGeom>
        </p:spPr>
        <p:txBody>
          <a:bodyPr wrap="square">
            <a:spAutoFit/>
          </a:bodyPr>
          <a:lstStyle/>
          <a:p>
            <a:pPr lvl="0" algn="ctr"/>
            <a:r>
              <a:rPr lang="zh-CN" altLang="en-US" sz="2400" dirty="0">
                <a:solidFill>
                  <a:schemeClr val="accent6">
                    <a:lumMod val="75000"/>
                  </a:schemeClr>
                </a:solidFill>
                <a:effectLst>
                  <a:outerShdw blurRad="38100" dist="38100" dir="2700000" algn="tl">
                    <a:srgbClr val="000000">
                      <a:alpha val="43137"/>
                    </a:srgbClr>
                  </a:outerShdw>
                </a:effectLst>
                <a:latin typeface="微软雅黑" pitchFamily="34" charset="-122"/>
                <a:ea typeface="微软雅黑" pitchFamily="34" charset="-122"/>
              </a:rPr>
              <a:t>评价作业</a:t>
            </a:r>
            <a:endParaRPr lang="en-US" altLang="zh-CN" sz="2400" dirty="0">
              <a:solidFill>
                <a:schemeClr val="accent6">
                  <a:lumMod val="7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46082" name="Picture 2"/>
          <p:cNvPicPr>
            <a:picLocks noChangeAspect="1" noChangeArrowheads="1"/>
          </p:cNvPicPr>
          <p:nvPr/>
        </p:nvPicPr>
        <p:blipFill>
          <a:blip r:embed="rId2" cstate="print"/>
          <a:srcRect/>
          <a:stretch>
            <a:fillRect/>
          </a:stretch>
        </p:blipFill>
        <p:spPr bwMode="auto">
          <a:xfrm>
            <a:off x="1259632" y="1268760"/>
            <a:ext cx="6205369" cy="4828009"/>
          </a:xfrm>
          <a:prstGeom prst="rect">
            <a:avLst/>
          </a:prstGeom>
          <a:noFill/>
          <a:ln w="9525">
            <a:solidFill>
              <a:schemeClr val="bg1">
                <a:lumMod val="85000"/>
              </a:schemeClr>
            </a:solidFill>
            <a:miter lim="800000"/>
            <a:headEnd/>
            <a:tailEnd/>
          </a:ln>
        </p:spPr>
      </p:pic>
      <p:sp>
        <p:nvSpPr>
          <p:cNvPr id="4" name="Rectangle 2"/>
          <p:cNvSpPr txBox="1">
            <a:spLocks noChangeArrowheads="1"/>
          </p:cNvSpPr>
          <p:nvPr/>
        </p:nvSpPr>
        <p:spPr>
          <a:xfrm>
            <a:off x="323528" y="692696"/>
            <a:ext cx="2159918" cy="431775"/>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j-cs"/>
              </a:rPr>
              <a:t>批阅相关设置</a:t>
            </a:r>
            <a:endPar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1871663" y="2249488"/>
            <a:ext cx="5457825"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2"/>
            </p:custDataLst>
          </p:nvPr>
        </p:nvCxnSpPr>
        <p:spPr>
          <a:xfrm>
            <a:off x="1871663" y="4179888"/>
            <a:ext cx="5457825"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文本框 8"/>
          <p:cNvSpPr txBox="1">
            <a:spLocks noChangeArrowheads="1"/>
          </p:cNvSpPr>
          <p:nvPr>
            <p:custDataLst>
              <p:tags r:id="rId3"/>
            </p:custDataLst>
          </p:nvPr>
        </p:nvSpPr>
        <p:spPr bwMode="auto">
          <a:xfrm>
            <a:off x="3869779" y="2249488"/>
            <a:ext cx="343852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4800" b="1" dirty="0">
                <a:solidFill>
                  <a:prstClr val="black"/>
                </a:solidFill>
                <a:latin typeface="微软雅黑" panose="020B0503020204020204" pitchFamily="34" charset="-122"/>
                <a:ea typeface="微软雅黑" panose="020B0503020204020204" pitchFamily="34" charset="-122"/>
              </a:rPr>
              <a:t>测试</a:t>
            </a:r>
          </a:p>
        </p:txBody>
      </p:sp>
    </p:spTree>
    <p:extLst>
      <p:ext uri="{BB962C8B-B14F-4D97-AF65-F5344CB8AC3E}">
        <p14:creationId xmlns:p14="http://schemas.microsoft.com/office/powerpoint/2010/main" val="140305240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323528" y="2492896"/>
            <a:ext cx="8424936" cy="3240360"/>
          </a:xfrm>
          <a:custGeom>
            <a:avLst/>
            <a:gdLst>
              <a:gd name="connsiteX0" fmla="*/ 0 w 8424936"/>
              <a:gd name="connsiteY0" fmla="*/ 0 h 1919925"/>
              <a:gd name="connsiteX1" fmla="*/ 8424936 w 8424936"/>
              <a:gd name="connsiteY1" fmla="*/ 0 h 1919925"/>
              <a:gd name="connsiteX2" fmla="*/ 8424936 w 8424936"/>
              <a:gd name="connsiteY2" fmla="*/ 1919925 h 1919925"/>
              <a:gd name="connsiteX3" fmla="*/ 0 w 8424936"/>
              <a:gd name="connsiteY3" fmla="*/ 1919925 h 1919925"/>
              <a:gd name="connsiteX4" fmla="*/ 0 w 8424936"/>
              <a:gd name="connsiteY4" fmla="*/ 0 h 191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24936" h="1919925">
                <a:moveTo>
                  <a:pt x="0" y="0"/>
                </a:moveTo>
                <a:lnTo>
                  <a:pt x="8424936" y="0"/>
                </a:lnTo>
                <a:lnTo>
                  <a:pt x="8424936" y="1919925"/>
                </a:lnTo>
                <a:lnTo>
                  <a:pt x="0" y="191992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7492" tIns="44450" rIns="248920" bIns="44450" numCol="1" spcCol="1270" anchor="t" anchorCtr="0">
            <a:noAutofit/>
          </a:bodyPr>
          <a:lstStyle/>
          <a:p>
            <a:pPr lvl="1" indent="-457200" algn="l" defTabSz="1200150">
              <a:lnSpc>
                <a:spcPct val="150000"/>
              </a:lnSpc>
              <a:spcBef>
                <a:spcPct val="0"/>
              </a:spcBef>
              <a:spcAft>
                <a:spcPct val="20000"/>
              </a:spcAft>
              <a:buFont typeface="+mj-lt"/>
              <a:buAutoNum type="arabicPeriod"/>
            </a:pP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创建题库</a:t>
            </a:r>
          </a:p>
          <a:p>
            <a:pPr lvl="1" indent="-457200" algn="l" defTabSz="1200150">
              <a:lnSpc>
                <a:spcPct val="150000"/>
              </a:lnSpc>
              <a:spcBef>
                <a:spcPct val="0"/>
              </a:spcBef>
              <a:spcAft>
                <a:spcPct val="20000"/>
              </a:spcAft>
              <a:buFont typeface="+mj-lt"/>
              <a:buAutoNum type="arabicPeriod"/>
            </a:pPr>
            <a:r>
              <a:rPr lang="zh-CN" altLang="en-US" sz="3200" dirty="0">
                <a:solidFill>
                  <a:schemeClr val="tx1">
                    <a:lumMod val="75000"/>
                    <a:lumOff val="25000"/>
                  </a:schemeClr>
                </a:solidFill>
                <a:latin typeface="微软雅黑" panose="020B0503020204020204" pitchFamily="34" charset="-122"/>
                <a:ea typeface="微软雅黑" panose="020B0503020204020204" pitchFamily="34" charset="-122"/>
              </a:rPr>
              <a:t>创建及发布测试</a:t>
            </a:r>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a:p>
            <a:pPr lvl="1" indent="-457200" algn="l" defTabSz="1200150">
              <a:lnSpc>
                <a:spcPct val="150000"/>
              </a:lnSpc>
              <a:spcBef>
                <a:spcPct val="0"/>
              </a:spcBef>
              <a:spcAft>
                <a:spcPct val="20000"/>
              </a:spcAft>
              <a:buFont typeface="+mj-lt"/>
              <a:buAutoNum type="arabicPeriod"/>
            </a:pPr>
            <a:r>
              <a:rPr lang="zh-CN" altLang="en-US" sz="3200" dirty="0">
                <a:solidFill>
                  <a:schemeClr val="tx1">
                    <a:lumMod val="75000"/>
                    <a:lumOff val="25000"/>
                  </a:schemeClr>
                </a:solidFill>
                <a:latin typeface="微软雅黑" panose="020B0503020204020204" pitchFamily="34" charset="-122"/>
                <a:ea typeface="微软雅黑" panose="020B0503020204020204" pitchFamily="34" charset="-122"/>
              </a:rPr>
              <a:t>测试评分</a:t>
            </a:r>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任意多边形 4"/>
          <p:cNvSpPr/>
          <p:nvPr/>
        </p:nvSpPr>
        <p:spPr>
          <a:xfrm>
            <a:off x="323528" y="1196752"/>
            <a:ext cx="8424936" cy="1023812"/>
          </a:xfrm>
          <a:custGeom>
            <a:avLst/>
            <a:gdLst>
              <a:gd name="connsiteX0" fmla="*/ 0 w 8424936"/>
              <a:gd name="connsiteY0" fmla="*/ 182999 h 1097971"/>
              <a:gd name="connsiteX1" fmla="*/ 182999 w 8424936"/>
              <a:gd name="connsiteY1" fmla="*/ 0 h 1097971"/>
              <a:gd name="connsiteX2" fmla="*/ 8241937 w 8424936"/>
              <a:gd name="connsiteY2" fmla="*/ 0 h 1097971"/>
              <a:gd name="connsiteX3" fmla="*/ 8424936 w 8424936"/>
              <a:gd name="connsiteY3" fmla="*/ 182999 h 1097971"/>
              <a:gd name="connsiteX4" fmla="*/ 8424936 w 8424936"/>
              <a:gd name="connsiteY4" fmla="*/ 914972 h 1097971"/>
              <a:gd name="connsiteX5" fmla="*/ 8241937 w 8424936"/>
              <a:gd name="connsiteY5" fmla="*/ 1097971 h 1097971"/>
              <a:gd name="connsiteX6" fmla="*/ 182999 w 8424936"/>
              <a:gd name="connsiteY6" fmla="*/ 1097971 h 1097971"/>
              <a:gd name="connsiteX7" fmla="*/ 0 w 8424936"/>
              <a:gd name="connsiteY7" fmla="*/ 914972 h 1097971"/>
              <a:gd name="connsiteX8" fmla="*/ 0 w 8424936"/>
              <a:gd name="connsiteY8" fmla="*/ 182999 h 10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4936" h="1097971">
                <a:moveTo>
                  <a:pt x="0" y="182999"/>
                </a:moveTo>
                <a:cubicBezTo>
                  <a:pt x="0" y="81931"/>
                  <a:pt x="81931" y="0"/>
                  <a:pt x="182999" y="0"/>
                </a:cubicBezTo>
                <a:lnTo>
                  <a:pt x="8241937" y="0"/>
                </a:lnTo>
                <a:cubicBezTo>
                  <a:pt x="8343005" y="0"/>
                  <a:pt x="8424936" y="81931"/>
                  <a:pt x="8424936" y="182999"/>
                </a:cubicBezTo>
                <a:lnTo>
                  <a:pt x="8424936" y="914972"/>
                </a:lnTo>
                <a:cubicBezTo>
                  <a:pt x="8424936" y="1016040"/>
                  <a:pt x="8343005" y="1097971"/>
                  <a:pt x="8241937" y="1097971"/>
                </a:cubicBezTo>
                <a:lnTo>
                  <a:pt x="182999" y="1097971"/>
                </a:lnTo>
                <a:cubicBezTo>
                  <a:pt x="81931" y="1097971"/>
                  <a:pt x="0" y="1016040"/>
                  <a:pt x="0" y="914972"/>
                </a:cubicBezTo>
                <a:lnTo>
                  <a:pt x="0" y="182999"/>
                </a:lnTo>
                <a:close/>
              </a:path>
            </a:pathLst>
          </a:custGeom>
          <a:solidFill>
            <a:schemeClr val="accent6">
              <a:lumMod val="75000"/>
            </a:schemeClr>
          </a:solidFill>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525858" tIns="106681" rIns="199136" bIns="106681" numCol="1" spcCol="1270" anchor="ctr" anchorCtr="0">
            <a:noAutofit/>
          </a:bodyPr>
          <a:lstStyle/>
          <a:p>
            <a:pPr defTabSz="1244600">
              <a:lnSpc>
                <a:spcPct val="90000"/>
              </a:lnSpc>
              <a:spcBef>
                <a:spcPct val="0"/>
              </a:spcBef>
              <a:spcAft>
                <a:spcPct val="35000"/>
              </a:spcAft>
            </a:pPr>
            <a:r>
              <a:rPr lang="zh-CN" altLang="en-US" sz="4000" dirty="0">
                <a:latin typeface="微软雅黑" panose="020B0503020204020204" pitchFamily="34" charset="-122"/>
                <a:ea typeface="微软雅黑" panose="020B0503020204020204" pitchFamily="34" charset="-122"/>
              </a:rPr>
              <a:t>题库与测试</a:t>
            </a:r>
          </a:p>
        </p:txBody>
      </p:sp>
    </p:spTree>
    <p:extLst>
      <p:ext uri="{BB962C8B-B14F-4D97-AF65-F5344CB8AC3E}">
        <p14:creationId xmlns:p14="http://schemas.microsoft.com/office/powerpoint/2010/main" val="28960309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07504" y="116632"/>
            <a:ext cx="2088232" cy="492100"/>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题库与测试</a:t>
            </a:r>
          </a:p>
          <a:p>
            <a:pPr algn="l"/>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 name="Picture 2"/>
          <p:cNvPicPr>
            <a:picLocks noChangeAspect="1" noChangeArrowheads="1"/>
          </p:cNvPicPr>
          <p:nvPr/>
        </p:nvPicPr>
        <p:blipFill>
          <a:blip r:embed="rId2" cstate="print"/>
          <a:srcRect/>
          <a:stretch>
            <a:fillRect/>
          </a:stretch>
        </p:blipFill>
        <p:spPr bwMode="auto">
          <a:xfrm>
            <a:off x="539552" y="1988840"/>
            <a:ext cx="2016500" cy="3857652"/>
          </a:xfrm>
          <a:prstGeom prst="rect">
            <a:avLst/>
          </a:prstGeom>
          <a:noFill/>
          <a:ln w="9525">
            <a:solidFill>
              <a:schemeClr val="accent1"/>
            </a:solidFill>
            <a:miter lim="800000"/>
            <a:headEnd/>
            <a:tailEnd/>
          </a:ln>
          <a:effectLst/>
        </p:spPr>
      </p:pic>
      <p:pic>
        <p:nvPicPr>
          <p:cNvPr id="12" name="Picture 3"/>
          <p:cNvPicPr>
            <a:picLocks noChangeAspect="1" noChangeArrowheads="1"/>
          </p:cNvPicPr>
          <p:nvPr/>
        </p:nvPicPr>
        <p:blipFill>
          <a:blip r:embed="rId3" cstate="print"/>
          <a:srcRect/>
          <a:stretch>
            <a:fillRect/>
          </a:stretch>
        </p:blipFill>
        <p:spPr bwMode="auto">
          <a:xfrm>
            <a:off x="3596580" y="2403191"/>
            <a:ext cx="5295900" cy="3028950"/>
          </a:xfrm>
          <a:prstGeom prst="rect">
            <a:avLst/>
          </a:prstGeom>
          <a:noFill/>
          <a:ln w="9525">
            <a:solidFill>
              <a:schemeClr val="accent1"/>
            </a:solidFill>
            <a:miter lim="800000"/>
            <a:headEnd/>
            <a:tailEnd/>
          </a:ln>
          <a:effectLst/>
        </p:spPr>
      </p:pic>
      <p:sp>
        <p:nvSpPr>
          <p:cNvPr id="13" name="矩形 12"/>
          <p:cNvSpPr/>
          <p:nvPr/>
        </p:nvSpPr>
        <p:spPr>
          <a:xfrm>
            <a:off x="251520" y="608732"/>
            <a:ext cx="8568952" cy="1048172"/>
          </a:xfrm>
          <a:prstGeom prst="rect">
            <a:avLst/>
          </a:prstGeom>
        </p:spPr>
        <p:txBody>
          <a:bodyPr wrap="square">
            <a:spAutoFit/>
          </a:bodyPr>
          <a:lstStyle/>
          <a:p>
            <a:pPr>
              <a:lnSpc>
                <a:spcPct val="150000"/>
              </a:lnSpc>
            </a:pPr>
            <a:r>
              <a:rPr lang="zh-CN" altLang="en-US" sz="2200" b="1" dirty="0">
                <a:latin typeface="微软雅黑" pitchFamily="34" charset="-122"/>
                <a:ea typeface="微软雅黑" pitchFamily="34" charset="-122"/>
              </a:rPr>
              <a:t>题库</a:t>
            </a:r>
            <a:r>
              <a:rPr lang="zh-CN" altLang="en-US" sz="2200" dirty="0">
                <a:latin typeface="微软雅黑" pitchFamily="34" charset="-122"/>
                <a:ea typeface="微软雅黑" pitchFamily="34" charset="-122"/>
              </a:rPr>
              <a:t>：可以添加到任何测试或调查中的问题集。题库对于存储问题以及在多个测试或调查中重复使用问题非常有用。</a:t>
            </a:r>
          </a:p>
        </p:txBody>
      </p:sp>
      <p:sp>
        <p:nvSpPr>
          <p:cNvPr id="14" name="右箭头 13"/>
          <p:cNvSpPr/>
          <p:nvPr/>
        </p:nvSpPr>
        <p:spPr>
          <a:xfrm>
            <a:off x="2620333" y="3737646"/>
            <a:ext cx="864096" cy="36004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003434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07504" y="116632"/>
            <a:ext cx="2088232" cy="492100"/>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题库与测试</a:t>
            </a:r>
          </a:p>
          <a:p>
            <a:pPr algn="l"/>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Rectangle 2"/>
          <p:cNvSpPr txBox="1">
            <a:spLocks noChangeArrowheads="1"/>
          </p:cNvSpPr>
          <p:nvPr/>
        </p:nvSpPr>
        <p:spPr>
          <a:xfrm>
            <a:off x="251520" y="837289"/>
            <a:ext cx="4536503" cy="36004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2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创建题库</a:t>
            </a:r>
            <a:r>
              <a:rPr kumimoji="0" lang="en-US" altLang="zh-CN" sz="22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a:t>
            </a:r>
            <a:r>
              <a:rPr kumimoji="0" lang="zh-CN" altLang="en-US" sz="22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输入题库名称和说明</a:t>
            </a:r>
          </a:p>
        </p:txBody>
      </p:sp>
      <p:pic>
        <p:nvPicPr>
          <p:cNvPr id="5" name="Picture 2"/>
          <p:cNvPicPr>
            <a:picLocks noChangeAspect="1" noChangeArrowheads="1"/>
          </p:cNvPicPr>
          <p:nvPr/>
        </p:nvPicPr>
        <p:blipFill>
          <a:blip r:embed="rId2" cstate="print"/>
          <a:srcRect/>
          <a:stretch>
            <a:fillRect/>
          </a:stretch>
        </p:blipFill>
        <p:spPr bwMode="auto">
          <a:xfrm>
            <a:off x="395536" y="1699794"/>
            <a:ext cx="2686050" cy="1790700"/>
          </a:xfrm>
          <a:prstGeom prst="rect">
            <a:avLst/>
          </a:prstGeom>
          <a:noFill/>
          <a:ln w="9525">
            <a:solidFill>
              <a:schemeClr val="accent1"/>
            </a:solidFill>
            <a:miter lim="800000"/>
            <a:headEnd/>
            <a:tailEnd/>
          </a:ln>
          <a:effectLst/>
        </p:spPr>
      </p:pic>
      <p:pic>
        <p:nvPicPr>
          <p:cNvPr id="6" name="图片 5"/>
          <p:cNvPicPr>
            <a:picLocks noChangeAspect="1"/>
          </p:cNvPicPr>
          <p:nvPr/>
        </p:nvPicPr>
        <p:blipFill>
          <a:blip r:embed="rId3" cstate="print"/>
          <a:stretch>
            <a:fillRect/>
          </a:stretch>
        </p:blipFill>
        <p:spPr>
          <a:xfrm>
            <a:off x="3779912" y="1700808"/>
            <a:ext cx="4962525" cy="3495675"/>
          </a:xfrm>
          <a:prstGeom prst="rect">
            <a:avLst/>
          </a:prstGeom>
          <a:ln>
            <a:solidFill>
              <a:schemeClr val="accent1"/>
            </a:solidFill>
          </a:ln>
        </p:spPr>
      </p:pic>
    </p:spTree>
    <p:extLst>
      <p:ext uri="{BB962C8B-B14F-4D97-AF65-F5344CB8AC3E}">
        <p14:creationId xmlns:p14="http://schemas.microsoft.com/office/powerpoint/2010/main" val="13064120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07504" y="116632"/>
            <a:ext cx="2088232" cy="492100"/>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题库与测试</a:t>
            </a:r>
          </a:p>
          <a:p>
            <a:pPr algn="l"/>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stretch>
            <a:fillRect/>
          </a:stretch>
        </p:blipFill>
        <p:spPr>
          <a:xfrm>
            <a:off x="755576" y="1313662"/>
            <a:ext cx="4824536" cy="3463382"/>
          </a:xfrm>
          <a:prstGeom prst="rect">
            <a:avLst/>
          </a:prstGeom>
          <a:ln>
            <a:solidFill>
              <a:schemeClr val="accent1"/>
            </a:solidFill>
          </a:ln>
        </p:spPr>
      </p:pic>
      <p:sp>
        <p:nvSpPr>
          <p:cNvPr id="4" name="Rectangle 2"/>
          <p:cNvSpPr txBox="1">
            <a:spLocks noChangeArrowheads="1"/>
          </p:cNvSpPr>
          <p:nvPr/>
        </p:nvSpPr>
        <p:spPr>
          <a:xfrm>
            <a:off x="251520" y="781177"/>
            <a:ext cx="4536503" cy="36004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2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创建题库</a:t>
            </a:r>
            <a:r>
              <a:rPr kumimoji="0" lang="en-US" altLang="zh-CN" sz="22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a:t>
            </a:r>
            <a:r>
              <a:rPr kumimoji="0" lang="zh-CN" altLang="en-US" sz="22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输入题库名称和说明</a:t>
            </a:r>
          </a:p>
        </p:txBody>
      </p:sp>
      <p:sp>
        <p:nvSpPr>
          <p:cNvPr id="5" name="圆角矩形标注 4"/>
          <p:cNvSpPr/>
          <p:nvPr/>
        </p:nvSpPr>
        <p:spPr>
          <a:xfrm>
            <a:off x="5940152" y="2276872"/>
            <a:ext cx="1872208" cy="1080120"/>
          </a:xfrm>
          <a:prstGeom prst="wedgeRoundRectCallout">
            <a:avLst>
              <a:gd name="adj1" fmla="val -79583"/>
              <a:gd name="adj2" fmla="val 25693"/>
              <a:gd name="adj3" fmla="val 1666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选择对应的题型创建题目</a:t>
            </a:r>
          </a:p>
        </p:txBody>
      </p:sp>
      <p:sp>
        <p:nvSpPr>
          <p:cNvPr id="6" name="Rectangle 2"/>
          <p:cNvSpPr txBox="1">
            <a:spLocks noChangeArrowheads="1"/>
          </p:cNvSpPr>
          <p:nvPr/>
        </p:nvSpPr>
        <p:spPr>
          <a:xfrm>
            <a:off x="266057" y="5157192"/>
            <a:ext cx="1944216" cy="36004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2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批量上传题目</a:t>
            </a:r>
          </a:p>
        </p:txBody>
      </p:sp>
      <p:pic>
        <p:nvPicPr>
          <p:cNvPr id="7" name="图片 6"/>
          <p:cNvPicPr>
            <a:picLocks noChangeAspect="1"/>
          </p:cNvPicPr>
          <p:nvPr/>
        </p:nvPicPr>
        <p:blipFill>
          <a:blip r:embed="rId3" cstate="print"/>
          <a:stretch>
            <a:fillRect/>
          </a:stretch>
        </p:blipFill>
        <p:spPr>
          <a:xfrm>
            <a:off x="2858344" y="5157192"/>
            <a:ext cx="3990975" cy="1238250"/>
          </a:xfrm>
          <a:prstGeom prst="rect">
            <a:avLst/>
          </a:prstGeom>
          <a:ln>
            <a:solidFill>
              <a:schemeClr val="accent1"/>
            </a:solidFill>
          </a:ln>
        </p:spPr>
      </p:pic>
    </p:spTree>
    <p:extLst>
      <p:ext uri="{BB962C8B-B14F-4D97-AF65-F5344CB8AC3E}">
        <p14:creationId xmlns:p14="http://schemas.microsoft.com/office/powerpoint/2010/main" val="64845438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07504" y="116632"/>
            <a:ext cx="2088232" cy="492100"/>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题库与测试</a:t>
            </a:r>
          </a:p>
          <a:p>
            <a:pPr algn="l"/>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Rectangle 2"/>
          <p:cNvSpPr txBox="1">
            <a:spLocks noChangeArrowheads="1"/>
          </p:cNvSpPr>
          <p:nvPr/>
        </p:nvSpPr>
        <p:spPr>
          <a:xfrm>
            <a:off x="251520" y="764704"/>
            <a:ext cx="2232248" cy="36004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2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上传题目</a:t>
            </a:r>
            <a:r>
              <a:rPr lang="zh-CN" altLang="en-US" sz="2200" dirty="0">
                <a:latin typeface="微软雅黑" pitchFamily="34" charset="-122"/>
                <a:ea typeface="微软雅黑" pitchFamily="34" charset="-122"/>
                <a:cs typeface="+mj-cs"/>
              </a:rPr>
              <a:t>的模板</a:t>
            </a:r>
            <a:endParaRPr kumimoji="0" lang="zh-CN" altLang="en-US" sz="22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graphicFrame>
        <p:nvGraphicFramePr>
          <p:cNvPr id="7" name="表格 6"/>
          <p:cNvGraphicFramePr>
            <a:graphicFrameLocks noGrp="1"/>
          </p:cNvGraphicFramePr>
          <p:nvPr>
            <p:extLst>
              <p:ext uri="{D42A27DB-BD31-4B8C-83A1-F6EECF244321}">
                <p14:modId xmlns:p14="http://schemas.microsoft.com/office/powerpoint/2010/main" val="3597465128"/>
              </p:ext>
            </p:extLst>
          </p:nvPr>
        </p:nvGraphicFramePr>
        <p:xfrm>
          <a:off x="107504" y="1280716"/>
          <a:ext cx="8856988" cy="5460656"/>
        </p:xfrm>
        <a:graphic>
          <a:graphicData uri="http://schemas.openxmlformats.org/drawingml/2006/table">
            <a:tbl>
              <a:tblPr>
                <a:tableStyleId>{BDBED569-4797-4DF1-A0F4-6AAB3CD982D8}</a:tableStyleId>
              </a:tblPr>
              <a:tblGrid>
                <a:gridCol w="843985">
                  <a:extLst>
                    <a:ext uri="{9D8B030D-6E8A-4147-A177-3AD203B41FA5}">
                      <a16:colId xmlns:a16="http://schemas.microsoft.com/office/drawing/2014/main" val="20000"/>
                    </a:ext>
                  </a:extLst>
                </a:gridCol>
                <a:gridCol w="1464846">
                  <a:extLst>
                    <a:ext uri="{9D8B030D-6E8A-4147-A177-3AD203B41FA5}">
                      <a16:colId xmlns:a16="http://schemas.microsoft.com/office/drawing/2014/main" val="20001"/>
                    </a:ext>
                  </a:extLst>
                </a:gridCol>
                <a:gridCol w="727573">
                  <a:extLst>
                    <a:ext uri="{9D8B030D-6E8A-4147-A177-3AD203B41FA5}">
                      <a16:colId xmlns:a16="http://schemas.microsoft.com/office/drawing/2014/main" val="20002"/>
                    </a:ext>
                  </a:extLst>
                </a:gridCol>
                <a:gridCol w="727573">
                  <a:extLst>
                    <a:ext uri="{9D8B030D-6E8A-4147-A177-3AD203B41FA5}">
                      <a16:colId xmlns:a16="http://schemas.microsoft.com/office/drawing/2014/main" val="20003"/>
                    </a:ext>
                  </a:extLst>
                </a:gridCol>
                <a:gridCol w="727573">
                  <a:extLst>
                    <a:ext uri="{9D8B030D-6E8A-4147-A177-3AD203B41FA5}">
                      <a16:colId xmlns:a16="http://schemas.microsoft.com/office/drawing/2014/main" val="20004"/>
                    </a:ext>
                  </a:extLst>
                </a:gridCol>
                <a:gridCol w="727573">
                  <a:extLst>
                    <a:ext uri="{9D8B030D-6E8A-4147-A177-3AD203B41FA5}">
                      <a16:colId xmlns:a16="http://schemas.microsoft.com/office/drawing/2014/main" val="20005"/>
                    </a:ext>
                  </a:extLst>
                </a:gridCol>
                <a:gridCol w="727573">
                  <a:extLst>
                    <a:ext uri="{9D8B030D-6E8A-4147-A177-3AD203B41FA5}">
                      <a16:colId xmlns:a16="http://schemas.microsoft.com/office/drawing/2014/main" val="20006"/>
                    </a:ext>
                  </a:extLst>
                </a:gridCol>
                <a:gridCol w="727573">
                  <a:extLst>
                    <a:ext uri="{9D8B030D-6E8A-4147-A177-3AD203B41FA5}">
                      <a16:colId xmlns:a16="http://schemas.microsoft.com/office/drawing/2014/main" val="20007"/>
                    </a:ext>
                  </a:extLst>
                </a:gridCol>
                <a:gridCol w="727573">
                  <a:extLst>
                    <a:ext uri="{9D8B030D-6E8A-4147-A177-3AD203B41FA5}">
                      <a16:colId xmlns:a16="http://schemas.microsoft.com/office/drawing/2014/main" val="20008"/>
                    </a:ext>
                  </a:extLst>
                </a:gridCol>
                <a:gridCol w="727573">
                  <a:extLst>
                    <a:ext uri="{9D8B030D-6E8A-4147-A177-3AD203B41FA5}">
                      <a16:colId xmlns:a16="http://schemas.microsoft.com/office/drawing/2014/main" val="20009"/>
                    </a:ext>
                  </a:extLst>
                </a:gridCol>
                <a:gridCol w="727573">
                  <a:extLst>
                    <a:ext uri="{9D8B030D-6E8A-4147-A177-3AD203B41FA5}">
                      <a16:colId xmlns:a16="http://schemas.microsoft.com/office/drawing/2014/main" val="20010"/>
                    </a:ext>
                  </a:extLst>
                </a:gridCol>
              </a:tblGrid>
              <a:tr h="202247">
                <a:tc>
                  <a:txBody>
                    <a:bodyPr/>
                    <a:lstStyle/>
                    <a:p>
                      <a:pPr algn="ctr" fontAlgn="ctr"/>
                      <a:r>
                        <a:rPr lang="en-US" sz="1200" b="1" u="none" strike="noStrike" dirty="0">
                          <a:effectLst/>
                          <a:latin typeface="微软雅黑" panose="020B0503020204020204" pitchFamily="34" charset="-122"/>
                          <a:ea typeface="微软雅黑" panose="020B0503020204020204" pitchFamily="34" charset="-122"/>
                        </a:rPr>
                        <a:t>A</a:t>
                      </a:r>
                      <a:r>
                        <a:rPr lang="zh-CN" altLang="en-US" sz="1200" b="1" u="none" strike="noStrike" dirty="0">
                          <a:effectLst/>
                          <a:latin typeface="微软雅黑" panose="020B0503020204020204" pitchFamily="34" charset="-122"/>
                          <a:ea typeface="微软雅黑" panose="020B0503020204020204" pitchFamily="34" charset="-122"/>
                        </a:rPr>
                        <a:t>列</a:t>
                      </a:r>
                      <a:endParaRPr lang="zh-CN" altLang="en-US" sz="1200" b="1" i="0" u="none" strike="noStrike" dirty="0">
                        <a:effectLst/>
                        <a:latin typeface="微软雅黑" panose="020B0503020204020204" pitchFamily="34" charset="-122"/>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200" b="1" u="none" strike="noStrike" dirty="0">
                          <a:effectLst/>
                          <a:latin typeface="微软雅黑" panose="020B0503020204020204" pitchFamily="34" charset="-122"/>
                          <a:ea typeface="微软雅黑" panose="020B0503020204020204" pitchFamily="34" charset="-122"/>
                        </a:rPr>
                        <a:t>B</a:t>
                      </a:r>
                      <a:r>
                        <a:rPr lang="zh-CN" altLang="en-US" sz="1200" b="1" u="none" strike="noStrike" dirty="0">
                          <a:effectLst/>
                          <a:latin typeface="微软雅黑" panose="020B0503020204020204" pitchFamily="34" charset="-122"/>
                          <a:ea typeface="微软雅黑" panose="020B0503020204020204" pitchFamily="34" charset="-122"/>
                        </a:rPr>
                        <a:t>列</a:t>
                      </a:r>
                      <a:endParaRPr lang="zh-CN" altLang="en-US" sz="1200" b="1" i="0" u="none" strike="noStrike" dirty="0">
                        <a:effectLst/>
                        <a:latin typeface="微软雅黑" panose="020B0503020204020204" pitchFamily="34" charset="-122"/>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200" b="1" u="none" strike="noStrike" dirty="0">
                          <a:effectLst/>
                          <a:latin typeface="微软雅黑" panose="020B0503020204020204" pitchFamily="34" charset="-122"/>
                          <a:ea typeface="微软雅黑" panose="020B0503020204020204" pitchFamily="34" charset="-122"/>
                        </a:rPr>
                        <a:t>C</a:t>
                      </a:r>
                      <a:r>
                        <a:rPr lang="zh-CN" altLang="en-US" sz="1200" b="1" u="none" strike="noStrike" dirty="0">
                          <a:effectLst/>
                          <a:latin typeface="微软雅黑" panose="020B0503020204020204" pitchFamily="34" charset="-122"/>
                          <a:ea typeface="微软雅黑" panose="020B0503020204020204" pitchFamily="34" charset="-122"/>
                        </a:rPr>
                        <a:t>列</a:t>
                      </a:r>
                      <a:endParaRPr lang="zh-CN" altLang="en-US" sz="1200" b="1" i="0" u="none" strike="noStrike" dirty="0">
                        <a:effectLst/>
                        <a:latin typeface="微软雅黑" panose="020B0503020204020204" pitchFamily="34" charset="-122"/>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200" b="1" u="none" strike="noStrike" dirty="0">
                          <a:effectLst/>
                          <a:latin typeface="微软雅黑" panose="020B0503020204020204" pitchFamily="34" charset="-122"/>
                          <a:ea typeface="微软雅黑" panose="020B0503020204020204" pitchFamily="34" charset="-122"/>
                        </a:rPr>
                        <a:t>D</a:t>
                      </a:r>
                      <a:r>
                        <a:rPr lang="zh-CN" altLang="en-US" sz="1200" b="1" u="none" strike="noStrike" dirty="0">
                          <a:effectLst/>
                          <a:latin typeface="微软雅黑" panose="020B0503020204020204" pitchFamily="34" charset="-122"/>
                          <a:ea typeface="微软雅黑" panose="020B0503020204020204" pitchFamily="34" charset="-122"/>
                        </a:rPr>
                        <a:t>列</a:t>
                      </a:r>
                      <a:endParaRPr lang="zh-CN" altLang="en-US" sz="1200" b="1" i="0" u="none" strike="noStrike" dirty="0">
                        <a:effectLst/>
                        <a:latin typeface="微软雅黑" panose="020B0503020204020204" pitchFamily="34" charset="-122"/>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200" b="1" u="none" strike="noStrike" dirty="0">
                          <a:effectLst/>
                          <a:latin typeface="微软雅黑" panose="020B0503020204020204" pitchFamily="34" charset="-122"/>
                          <a:ea typeface="微软雅黑" panose="020B0503020204020204" pitchFamily="34" charset="-122"/>
                        </a:rPr>
                        <a:t>E</a:t>
                      </a:r>
                      <a:r>
                        <a:rPr lang="zh-CN" altLang="en-US" sz="1200" b="1" u="none" strike="noStrike" dirty="0">
                          <a:effectLst/>
                          <a:latin typeface="微软雅黑" panose="020B0503020204020204" pitchFamily="34" charset="-122"/>
                          <a:ea typeface="微软雅黑" panose="020B0503020204020204" pitchFamily="34" charset="-122"/>
                        </a:rPr>
                        <a:t>列</a:t>
                      </a:r>
                      <a:endParaRPr lang="zh-CN" altLang="en-US" sz="1200" b="1" i="0" u="none" strike="noStrike" dirty="0">
                        <a:effectLst/>
                        <a:latin typeface="微软雅黑" panose="020B0503020204020204" pitchFamily="34" charset="-122"/>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200" b="1" u="none" strike="noStrike" dirty="0">
                          <a:effectLst/>
                          <a:latin typeface="微软雅黑" panose="020B0503020204020204" pitchFamily="34" charset="-122"/>
                          <a:ea typeface="微软雅黑" panose="020B0503020204020204" pitchFamily="34" charset="-122"/>
                        </a:rPr>
                        <a:t>F</a:t>
                      </a:r>
                      <a:r>
                        <a:rPr lang="zh-CN" altLang="en-US" sz="1200" b="1" u="none" strike="noStrike">
                          <a:effectLst/>
                          <a:latin typeface="微软雅黑" panose="020B0503020204020204" pitchFamily="34" charset="-122"/>
                          <a:ea typeface="微软雅黑" panose="020B0503020204020204" pitchFamily="34" charset="-122"/>
                        </a:rPr>
                        <a:t>列</a:t>
                      </a:r>
                      <a:endParaRPr lang="zh-CN" altLang="en-US" sz="1200" b="1" i="0" u="none" strike="noStrike">
                        <a:effectLst/>
                        <a:latin typeface="微软雅黑" panose="020B0503020204020204" pitchFamily="34" charset="-122"/>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200" b="1" u="none" strike="noStrike" dirty="0">
                          <a:effectLst/>
                          <a:latin typeface="微软雅黑" panose="020B0503020204020204" pitchFamily="34" charset="-122"/>
                          <a:ea typeface="微软雅黑" panose="020B0503020204020204" pitchFamily="34" charset="-122"/>
                        </a:rPr>
                        <a:t>G</a:t>
                      </a:r>
                      <a:r>
                        <a:rPr lang="zh-CN" altLang="en-US" sz="1200" b="1" u="none" strike="noStrike">
                          <a:effectLst/>
                          <a:latin typeface="微软雅黑" panose="020B0503020204020204" pitchFamily="34" charset="-122"/>
                          <a:ea typeface="微软雅黑" panose="020B0503020204020204" pitchFamily="34" charset="-122"/>
                        </a:rPr>
                        <a:t>列</a:t>
                      </a:r>
                      <a:endParaRPr lang="zh-CN" altLang="en-US" sz="1200" b="1" i="0" u="none" strike="noStrike">
                        <a:effectLst/>
                        <a:latin typeface="微软雅黑" panose="020B0503020204020204" pitchFamily="34" charset="-122"/>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200" b="1" u="none" strike="noStrike" dirty="0">
                          <a:effectLst/>
                          <a:latin typeface="微软雅黑" panose="020B0503020204020204" pitchFamily="34" charset="-122"/>
                          <a:ea typeface="微软雅黑" panose="020B0503020204020204" pitchFamily="34" charset="-122"/>
                        </a:rPr>
                        <a:t>H</a:t>
                      </a:r>
                      <a:r>
                        <a:rPr lang="zh-CN" altLang="en-US" sz="1200" b="1" u="none" strike="noStrike">
                          <a:effectLst/>
                          <a:latin typeface="微软雅黑" panose="020B0503020204020204" pitchFamily="34" charset="-122"/>
                          <a:ea typeface="微软雅黑" panose="020B0503020204020204" pitchFamily="34" charset="-122"/>
                        </a:rPr>
                        <a:t>列</a:t>
                      </a:r>
                      <a:endParaRPr lang="zh-CN" altLang="en-US" sz="1200" b="1" i="0" u="none" strike="noStrike">
                        <a:effectLst/>
                        <a:latin typeface="微软雅黑" panose="020B0503020204020204" pitchFamily="34" charset="-122"/>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200" b="1" u="none" strike="noStrike" dirty="0">
                          <a:effectLst/>
                          <a:latin typeface="微软雅黑" panose="020B0503020204020204" pitchFamily="34" charset="-122"/>
                          <a:ea typeface="微软雅黑" panose="020B0503020204020204" pitchFamily="34" charset="-122"/>
                        </a:rPr>
                        <a:t>I</a:t>
                      </a:r>
                      <a:r>
                        <a:rPr lang="zh-CN" altLang="en-US" sz="1200" b="1" u="none" strike="noStrike">
                          <a:effectLst/>
                          <a:latin typeface="微软雅黑" panose="020B0503020204020204" pitchFamily="34" charset="-122"/>
                          <a:ea typeface="微软雅黑" panose="020B0503020204020204" pitchFamily="34" charset="-122"/>
                        </a:rPr>
                        <a:t>列</a:t>
                      </a:r>
                      <a:endParaRPr lang="zh-CN" altLang="en-US" sz="1200" b="1" i="0" u="none" strike="noStrike">
                        <a:effectLst/>
                        <a:latin typeface="微软雅黑" panose="020B0503020204020204" pitchFamily="34" charset="-122"/>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200" b="1" u="none" strike="noStrike" dirty="0">
                          <a:effectLst/>
                          <a:latin typeface="微软雅黑" panose="020B0503020204020204" pitchFamily="34" charset="-122"/>
                          <a:ea typeface="微软雅黑" panose="020B0503020204020204" pitchFamily="34" charset="-122"/>
                        </a:rPr>
                        <a:t>J</a:t>
                      </a:r>
                      <a:r>
                        <a:rPr lang="zh-CN" altLang="en-US" sz="1200" b="1" u="none" strike="noStrike">
                          <a:effectLst/>
                          <a:latin typeface="微软雅黑" panose="020B0503020204020204" pitchFamily="34" charset="-122"/>
                          <a:ea typeface="微软雅黑" panose="020B0503020204020204" pitchFamily="34" charset="-122"/>
                        </a:rPr>
                        <a:t>列</a:t>
                      </a:r>
                      <a:endParaRPr lang="zh-CN" altLang="en-US" sz="1200" b="1" i="0" u="none" strike="noStrike">
                        <a:effectLst/>
                        <a:latin typeface="微软雅黑" panose="020B0503020204020204" pitchFamily="34" charset="-122"/>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200" b="1" u="none" strike="noStrike" dirty="0">
                          <a:effectLst/>
                          <a:latin typeface="微软雅黑" panose="020B0503020204020204" pitchFamily="34" charset="-122"/>
                          <a:ea typeface="微软雅黑" panose="020B0503020204020204" pitchFamily="34" charset="-122"/>
                        </a:rPr>
                        <a:t>K</a:t>
                      </a:r>
                      <a:r>
                        <a:rPr lang="zh-CN" altLang="en-US" sz="1200" b="1" u="none" strike="noStrike" dirty="0">
                          <a:effectLst/>
                          <a:latin typeface="微软雅黑" panose="020B0503020204020204" pitchFamily="34" charset="-122"/>
                          <a:ea typeface="微软雅黑" panose="020B0503020204020204" pitchFamily="34" charset="-122"/>
                        </a:rPr>
                        <a:t>列</a:t>
                      </a:r>
                      <a:endParaRPr lang="zh-CN" altLang="en-US" sz="1200" b="1" i="0" u="none" strike="noStrike" dirty="0">
                        <a:effectLst/>
                        <a:latin typeface="微软雅黑" panose="020B0503020204020204" pitchFamily="34" charset="-122"/>
                        <a:ea typeface="微软雅黑" panose="020B0503020204020204" pitchFamily="34" charset="-122"/>
                      </a:endParaRPr>
                    </a:p>
                  </a:txBody>
                  <a:tcPr marL="0" marR="0" marT="0" marB="0" anchor="ctr">
                    <a:solidFill>
                      <a:schemeClr val="accent5">
                        <a:lumMod val="75000"/>
                      </a:schemeClr>
                    </a:solidFill>
                  </a:tcPr>
                </a:tc>
                <a:extLst>
                  <a:ext uri="{0D108BD9-81ED-4DB2-BD59-A6C34878D82A}">
                    <a16:rowId xmlns:a16="http://schemas.microsoft.com/office/drawing/2014/main" val="10000"/>
                  </a:ext>
                </a:extLst>
              </a:tr>
              <a:tr h="404493">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ESS</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l" fontAlgn="ctr"/>
                      <a:r>
                        <a:rPr lang="zh-CN" altLang="en-US" sz="1200" u="none" strike="noStrike" dirty="0">
                          <a:effectLst/>
                          <a:latin typeface="微软雅黑" panose="020B0503020204020204" pitchFamily="34" charset="-122"/>
                          <a:ea typeface="微软雅黑" panose="020B0503020204020204" pitchFamily="34" charset="-122"/>
                        </a:rPr>
                        <a:t>请就淮河污染问题发表意见</a:t>
                      </a:r>
                      <a:endParaRPr lang="zh-CN" alt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参考答案</a:t>
                      </a: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1"/>
                  </a:ext>
                </a:extLst>
              </a:tr>
              <a:tr h="404493">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MC</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l" fontAlgn="ctr"/>
                      <a:r>
                        <a:rPr lang="zh-CN" altLang="en-US" sz="1200" u="none" strike="noStrike" dirty="0">
                          <a:effectLst/>
                          <a:latin typeface="微软雅黑" panose="020B0503020204020204" pitchFamily="34" charset="-122"/>
                          <a:ea typeface="微软雅黑" panose="020B0503020204020204" pitchFamily="34" charset="-122"/>
                        </a:rPr>
                        <a:t>请从下列四个答案中挑选一个正确答案</a:t>
                      </a:r>
                      <a:endParaRPr lang="zh-CN" alt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答案</a:t>
                      </a:r>
                      <a:r>
                        <a:rPr lang="en-US" sz="1200" u="none" strike="noStrike" dirty="0">
                          <a:effectLst/>
                          <a:latin typeface="微软雅黑" panose="020B0503020204020204" pitchFamily="34" charset="-122"/>
                          <a:ea typeface="微软雅黑" panose="020B0503020204020204" pitchFamily="34" charset="-122"/>
                        </a:rPr>
                        <a:t>A</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correct</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dirty="0">
                          <a:effectLst/>
                          <a:latin typeface="微软雅黑" panose="020B0503020204020204" pitchFamily="34" charset="-122"/>
                          <a:ea typeface="微软雅黑" panose="020B0503020204020204" pitchFamily="34" charset="-122"/>
                        </a:rPr>
                        <a:t>答案</a:t>
                      </a:r>
                      <a:r>
                        <a:rPr lang="en-US" sz="1200" u="none" strike="noStrike" dirty="0">
                          <a:effectLst/>
                          <a:latin typeface="微软雅黑" panose="020B0503020204020204" pitchFamily="34" charset="-122"/>
                          <a:ea typeface="微软雅黑" panose="020B0503020204020204" pitchFamily="34" charset="-122"/>
                        </a:rPr>
                        <a:t>B</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incorrect</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答案</a:t>
                      </a:r>
                      <a:r>
                        <a:rPr lang="en-US" sz="1200" u="none" strike="noStrike" dirty="0">
                          <a:effectLst/>
                          <a:latin typeface="微软雅黑" panose="020B0503020204020204" pitchFamily="34" charset="-122"/>
                          <a:ea typeface="微软雅黑" panose="020B0503020204020204" pitchFamily="34" charset="-122"/>
                        </a:rPr>
                        <a:t>C</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incorrect</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答案</a:t>
                      </a:r>
                      <a:r>
                        <a:rPr lang="en-US" sz="1200" u="none" strike="noStrike" dirty="0">
                          <a:effectLst/>
                          <a:latin typeface="微软雅黑" panose="020B0503020204020204" pitchFamily="34" charset="-122"/>
                          <a:ea typeface="微软雅黑" panose="020B0503020204020204" pitchFamily="34" charset="-122"/>
                        </a:rPr>
                        <a:t>D</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incorrect</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2"/>
                  </a:ext>
                </a:extLst>
              </a:tr>
              <a:tr h="404493">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MA</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l" fontAlgn="ctr"/>
                      <a:r>
                        <a:rPr lang="zh-CN" altLang="en-US" sz="1200" u="none" strike="noStrike">
                          <a:effectLst/>
                          <a:latin typeface="微软雅黑" panose="020B0503020204020204" pitchFamily="34" charset="-122"/>
                          <a:ea typeface="微软雅黑" panose="020B0503020204020204" pitchFamily="34" charset="-122"/>
                        </a:rPr>
                        <a:t>请从下列四个答案中挑选正确答案</a:t>
                      </a: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答案</a:t>
                      </a:r>
                      <a:r>
                        <a:rPr lang="en-US" sz="1200" u="none" strike="noStrike" dirty="0">
                          <a:effectLst/>
                          <a:latin typeface="微软雅黑" panose="020B0503020204020204" pitchFamily="34" charset="-122"/>
                          <a:ea typeface="微软雅黑" panose="020B0503020204020204" pitchFamily="34" charset="-122"/>
                        </a:rPr>
                        <a:t>A</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correct</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答案</a:t>
                      </a:r>
                      <a:r>
                        <a:rPr lang="en-US" sz="1200" u="none" strike="noStrike" dirty="0">
                          <a:effectLst/>
                          <a:latin typeface="微软雅黑" panose="020B0503020204020204" pitchFamily="34" charset="-122"/>
                          <a:ea typeface="微软雅黑" panose="020B0503020204020204" pitchFamily="34" charset="-122"/>
                        </a:rPr>
                        <a:t>B</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correct</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答案</a:t>
                      </a:r>
                      <a:r>
                        <a:rPr lang="en-US" sz="1200" u="none" strike="noStrike" dirty="0">
                          <a:effectLst/>
                          <a:latin typeface="微软雅黑" panose="020B0503020204020204" pitchFamily="34" charset="-122"/>
                          <a:ea typeface="微软雅黑" panose="020B0503020204020204" pitchFamily="34" charset="-122"/>
                        </a:rPr>
                        <a:t>C</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incorrect</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答案</a:t>
                      </a:r>
                      <a:r>
                        <a:rPr lang="en-US" sz="1200" u="none" strike="noStrike" dirty="0">
                          <a:effectLst/>
                          <a:latin typeface="微软雅黑" panose="020B0503020204020204" pitchFamily="34" charset="-122"/>
                          <a:ea typeface="微软雅黑" panose="020B0503020204020204" pitchFamily="34" charset="-122"/>
                        </a:rPr>
                        <a:t>D</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incorrect</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3"/>
                  </a:ext>
                </a:extLst>
              </a:tr>
              <a:tr h="606739">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ORD</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l" fontAlgn="ctr"/>
                      <a:r>
                        <a:rPr lang="zh-CN" altLang="en-US" sz="1200" u="none" strike="noStrike">
                          <a:effectLst/>
                          <a:latin typeface="微软雅黑" panose="020B0503020204020204" pitchFamily="34" charset="-122"/>
                          <a:ea typeface="微软雅黑" panose="020B0503020204020204" pitchFamily="34" charset="-122"/>
                        </a:rPr>
                        <a:t>请把以下三个答案按照正确的顺序排列起来</a:t>
                      </a: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答案</a:t>
                      </a:r>
                      <a:r>
                        <a:rPr lang="en-US" sz="1200" u="none" strike="noStrike" dirty="0">
                          <a:effectLst/>
                          <a:latin typeface="微软雅黑" panose="020B0503020204020204" pitchFamily="34" charset="-122"/>
                          <a:ea typeface="微软雅黑" panose="020B0503020204020204" pitchFamily="34" charset="-122"/>
                        </a:rPr>
                        <a:t>A</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答案</a:t>
                      </a:r>
                      <a:r>
                        <a:rPr lang="en-US" sz="1200" u="none" strike="noStrike" dirty="0">
                          <a:effectLst/>
                          <a:latin typeface="微软雅黑" panose="020B0503020204020204" pitchFamily="34" charset="-122"/>
                          <a:ea typeface="微软雅黑" panose="020B0503020204020204" pitchFamily="34" charset="-122"/>
                        </a:rPr>
                        <a:t>B</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答案</a:t>
                      </a:r>
                      <a:r>
                        <a:rPr lang="en-US" sz="1200" u="none" strike="noStrike" dirty="0">
                          <a:effectLst/>
                          <a:latin typeface="微软雅黑" panose="020B0503020204020204" pitchFamily="34" charset="-122"/>
                          <a:ea typeface="微软雅黑" panose="020B0503020204020204" pitchFamily="34" charset="-122"/>
                        </a:rPr>
                        <a:t>C</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4"/>
                  </a:ext>
                </a:extLst>
              </a:tr>
              <a:tr h="606739">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MAT</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l" fontAlgn="ctr"/>
                      <a:r>
                        <a:rPr lang="zh-CN" altLang="en-US" sz="1200" u="none" strike="noStrike">
                          <a:effectLst/>
                          <a:latin typeface="微软雅黑" panose="020B0503020204020204" pitchFamily="34" charset="-122"/>
                          <a:ea typeface="微软雅黑" panose="020B0503020204020204" pitchFamily="34" charset="-122"/>
                        </a:rPr>
                        <a:t>请把以下三个答案按照正确的对应关系和另外一栏匹配起来</a:t>
                      </a: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答案</a:t>
                      </a:r>
                      <a:r>
                        <a:rPr lang="en-US" sz="1200" u="none" strike="noStrike" dirty="0">
                          <a:effectLst/>
                          <a:latin typeface="微软雅黑" panose="020B0503020204020204" pitchFamily="34" charset="-122"/>
                          <a:ea typeface="微软雅黑" panose="020B0503020204020204" pitchFamily="34" charset="-122"/>
                        </a:rPr>
                        <a:t>A</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匹配</a:t>
                      </a:r>
                      <a:r>
                        <a:rPr lang="en-US" sz="1200" u="none" strike="noStrike" dirty="0">
                          <a:effectLst/>
                          <a:latin typeface="微软雅黑" panose="020B0503020204020204" pitchFamily="34" charset="-122"/>
                          <a:ea typeface="微软雅黑" panose="020B0503020204020204" pitchFamily="34" charset="-122"/>
                        </a:rPr>
                        <a:t>A</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答案</a:t>
                      </a:r>
                      <a:r>
                        <a:rPr lang="en-US" sz="1200" u="none" strike="noStrike" dirty="0">
                          <a:effectLst/>
                          <a:latin typeface="微软雅黑" panose="020B0503020204020204" pitchFamily="34" charset="-122"/>
                          <a:ea typeface="微软雅黑" panose="020B0503020204020204" pitchFamily="34" charset="-122"/>
                        </a:rPr>
                        <a:t>B</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匹配</a:t>
                      </a:r>
                      <a:r>
                        <a:rPr lang="en-US" sz="1200" u="none" strike="noStrike" dirty="0">
                          <a:effectLst/>
                          <a:latin typeface="微软雅黑" panose="020B0503020204020204" pitchFamily="34" charset="-122"/>
                          <a:ea typeface="微软雅黑" panose="020B0503020204020204" pitchFamily="34" charset="-122"/>
                        </a:rPr>
                        <a:t>B</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答案</a:t>
                      </a:r>
                      <a:r>
                        <a:rPr lang="en-US" sz="1200" u="none" strike="noStrike" dirty="0">
                          <a:effectLst/>
                          <a:latin typeface="微软雅黑" panose="020B0503020204020204" pitchFamily="34" charset="-122"/>
                          <a:ea typeface="微软雅黑" panose="020B0503020204020204" pitchFamily="34" charset="-122"/>
                        </a:rPr>
                        <a:t>C</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匹配</a:t>
                      </a:r>
                      <a:r>
                        <a:rPr lang="en-US" sz="1200" u="none" strike="noStrike" dirty="0">
                          <a:effectLst/>
                          <a:latin typeface="微软雅黑" panose="020B0503020204020204" pitchFamily="34" charset="-122"/>
                          <a:ea typeface="微软雅黑" panose="020B0503020204020204" pitchFamily="34" charset="-122"/>
                        </a:rPr>
                        <a:t>C</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5"/>
                  </a:ext>
                </a:extLst>
              </a:tr>
              <a:tr h="404493">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FIB</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l" fontAlgn="ctr"/>
                      <a:r>
                        <a:rPr lang="zh-CN" altLang="en-US" sz="1200" u="none" strike="noStrike">
                          <a:effectLst/>
                          <a:latin typeface="微软雅黑" panose="020B0503020204020204" pitchFamily="34" charset="-122"/>
                          <a:ea typeface="微软雅黑" panose="020B0503020204020204" pitchFamily="34" charset="-122"/>
                        </a:rPr>
                        <a:t>请把正确答案填入空格</a:t>
                      </a: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正确答案一</a:t>
                      </a: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正确答案二</a:t>
                      </a: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6"/>
                  </a:ext>
                </a:extLst>
              </a:tr>
              <a:tr h="202247">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TF</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l" fontAlgn="ctr"/>
                      <a:r>
                        <a:rPr lang="zh-CN" altLang="en-US" sz="1200" u="none" strike="noStrike">
                          <a:effectLst/>
                          <a:latin typeface="微软雅黑" panose="020B0503020204020204" pitchFamily="34" charset="-122"/>
                          <a:ea typeface="微软雅黑" panose="020B0503020204020204" pitchFamily="34" charset="-122"/>
                        </a:rPr>
                        <a:t>本题正确还是错误？</a:t>
                      </a: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TRUE</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7"/>
                  </a:ext>
                </a:extLst>
              </a:tr>
              <a:tr h="404493">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QUIZ_BOWL</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l" fontAlgn="ctr"/>
                      <a:r>
                        <a:rPr lang="zh-CN" altLang="en-US" sz="1200" u="none" strike="noStrike">
                          <a:effectLst/>
                          <a:latin typeface="微软雅黑" panose="020B0503020204020204" pitchFamily="34" charset="-122"/>
                          <a:ea typeface="微软雅黑" panose="020B0503020204020204" pitchFamily="34" charset="-122"/>
                        </a:rPr>
                        <a:t>这是一个示例</a:t>
                      </a: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What</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What is it?</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8"/>
                  </a:ext>
                </a:extLst>
              </a:tr>
              <a:tr h="404493">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JUMBLED_SENTENCE</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l" fontAlgn="ctr"/>
                      <a:r>
                        <a:rPr lang="zh-CN" altLang="en-US" sz="1200" u="none" strike="noStrike">
                          <a:effectLst/>
                          <a:latin typeface="微软雅黑" panose="020B0503020204020204" pitchFamily="34" charset="-122"/>
                          <a:ea typeface="微软雅黑" panose="020B0503020204020204" pitchFamily="34" charset="-122"/>
                        </a:rPr>
                        <a:t>请选择正确的选项填入空白</a:t>
                      </a:r>
                      <a:r>
                        <a:rPr lang="en-US" altLang="zh-CN" sz="1200" u="none" strike="noStrike" dirty="0">
                          <a:effectLst/>
                          <a:latin typeface="微软雅黑" panose="020B0503020204020204" pitchFamily="34" charset="-122"/>
                          <a:ea typeface="微软雅黑" panose="020B0503020204020204" pitchFamily="34" charset="-122"/>
                        </a:rPr>
                        <a:t>[1][2]</a:t>
                      </a:r>
                      <a:endParaRPr lang="en-US" altLang="zh-CN"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选项 </a:t>
                      </a:r>
                      <a:r>
                        <a:rPr lang="en-US" altLang="zh-CN" sz="1200" u="none" strike="noStrike" dirty="0">
                          <a:effectLst/>
                          <a:latin typeface="微软雅黑" panose="020B0503020204020204" pitchFamily="34" charset="-122"/>
                          <a:ea typeface="微软雅黑" panose="020B0503020204020204" pitchFamily="34" charset="-122"/>
                        </a:rPr>
                        <a:t>1</a:t>
                      </a:r>
                      <a:endParaRPr lang="en-US" altLang="zh-CN"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altLang="zh-CN" sz="1200" u="none" strike="noStrike" dirty="0">
                          <a:effectLst/>
                          <a:latin typeface="微软雅黑" panose="020B0503020204020204" pitchFamily="34" charset="-122"/>
                          <a:ea typeface="微软雅黑" panose="020B0503020204020204" pitchFamily="34" charset="-122"/>
                        </a:rPr>
                        <a:t>1</a:t>
                      </a:r>
                      <a:endParaRPr lang="en-US" altLang="zh-CN"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选项 </a:t>
                      </a:r>
                      <a:r>
                        <a:rPr lang="en-US" altLang="zh-CN" sz="1200" u="none" strike="noStrike" dirty="0">
                          <a:effectLst/>
                          <a:latin typeface="微软雅黑" panose="020B0503020204020204" pitchFamily="34" charset="-122"/>
                          <a:ea typeface="微软雅黑" panose="020B0503020204020204" pitchFamily="34" charset="-122"/>
                        </a:rPr>
                        <a:t>2</a:t>
                      </a:r>
                      <a:endParaRPr lang="en-US" altLang="zh-CN"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选项 </a:t>
                      </a:r>
                      <a:r>
                        <a:rPr lang="en-US" altLang="zh-CN" sz="1200" u="none" strike="noStrike" dirty="0">
                          <a:effectLst/>
                          <a:latin typeface="微软雅黑" panose="020B0503020204020204" pitchFamily="34" charset="-122"/>
                          <a:ea typeface="微软雅黑" panose="020B0503020204020204" pitchFamily="34" charset="-122"/>
                        </a:rPr>
                        <a:t>3</a:t>
                      </a:r>
                      <a:endParaRPr lang="en-US" altLang="zh-CN"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选项</a:t>
                      </a:r>
                      <a:r>
                        <a:rPr lang="en-US" altLang="zh-CN" sz="1200" u="none" strike="noStrike" dirty="0">
                          <a:effectLst/>
                          <a:latin typeface="微软雅黑" panose="020B0503020204020204" pitchFamily="34" charset="-122"/>
                          <a:ea typeface="微软雅黑" panose="020B0503020204020204" pitchFamily="34" charset="-122"/>
                        </a:rPr>
                        <a:t>4</a:t>
                      </a:r>
                      <a:endParaRPr lang="en-US" altLang="zh-CN"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altLang="zh-CN" sz="1200" u="none" strike="noStrike" dirty="0">
                          <a:effectLst/>
                          <a:latin typeface="微软雅黑" panose="020B0503020204020204" pitchFamily="34" charset="-122"/>
                          <a:ea typeface="微软雅黑" panose="020B0503020204020204" pitchFamily="34" charset="-122"/>
                        </a:rPr>
                        <a:t>2</a:t>
                      </a:r>
                      <a:endParaRPr lang="en-US" altLang="zh-CN" sz="1200" b="0" i="0" u="none" strike="noStrike" dirty="0">
                        <a:effectLst/>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09"/>
                  </a:ext>
                </a:extLst>
              </a:tr>
              <a:tr h="404493">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FIB_PLUS</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l" fontAlgn="ctr"/>
                      <a:r>
                        <a:rPr lang="zh-CN" altLang="en-US" sz="1200" u="none" strike="noStrike">
                          <a:effectLst/>
                          <a:latin typeface="微软雅黑" panose="020B0503020204020204" pitchFamily="34" charset="-122"/>
                          <a:ea typeface="微软雅黑" panose="020B0503020204020204" pitchFamily="34" charset="-122"/>
                        </a:rPr>
                        <a:t>请填以下三个空</a:t>
                      </a:r>
                      <a:r>
                        <a:rPr lang="en-US" altLang="zh-CN" sz="1200" u="none" strike="noStrike" dirty="0">
                          <a:effectLst/>
                          <a:latin typeface="微软雅黑" panose="020B0503020204020204" pitchFamily="34" charset="-122"/>
                          <a:ea typeface="微软雅黑" panose="020B0503020204020204" pitchFamily="34" charset="-122"/>
                        </a:rPr>
                        <a:t>[</a:t>
                      </a:r>
                      <a:r>
                        <a:rPr lang="en-US" sz="1200" u="none" strike="noStrike" dirty="0">
                          <a:effectLst/>
                          <a:latin typeface="微软雅黑" panose="020B0503020204020204" pitchFamily="34" charset="-122"/>
                          <a:ea typeface="微软雅黑" panose="020B0503020204020204" pitchFamily="34" charset="-122"/>
                        </a:rPr>
                        <a:t>A][B][C]</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A</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第一个空的答案</a:t>
                      </a: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B</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第二个空的答案</a:t>
                      </a: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C</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第三个空的答案</a:t>
                      </a: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10"/>
                  </a:ext>
                </a:extLst>
              </a:tr>
              <a:tr h="404493">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SR</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l" fontAlgn="ctr"/>
                      <a:r>
                        <a:rPr lang="zh-CN" altLang="en-US" sz="1200" u="none" strike="noStrike">
                          <a:effectLst/>
                          <a:latin typeface="微软雅黑" panose="020B0503020204020204" pitchFamily="34" charset="-122"/>
                          <a:ea typeface="微软雅黑" panose="020B0503020204020204" pitchFamily="34" charset="-122"/>
                        </a:rPr>
                        <a:t>请回答这个问题</a:t>
                      </a: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这是参考答案</a:t>
                      </a: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11"/>
                  </a:ext>
                </a:extLst>
              </a:tr>
              <a:tr h="202247">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NUM</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l" fontAlgn="ctr"/>
                      <a:r>
                        <a:rPr lang="en-US" altLang="zh-CN" sz="1200" u="none" strike="noStrike" dirty="0">
                          <a:effectLst/>
                          <a:latin typeface="微软雅黑" panose="020B0503020204020204" pitchFamily="34" charset="-122"/>
                          <a:ea typeface="微软雅黑" panose="020B0503020204020204" pitchFamily="34" charset="-122"/>
                        </a:rPr>
                        <a:t>1+1=?</a:t>
                      </a:r>
                      <a:endParaRPr lang="en-US" altLang="zh-CN"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altLang="zh-CN" sz="1200" u="none" strike="noStrike" dirty="0">
                          <a:effectLst/>
                          <a:latin typeface="微软雅黑" panose="020B0503020204020204" pitchFamily="34" charset="-122"/>
                          <a:ea typeface="微软雅黑" panose="020B0503020204020204" pitchFamily="34" charset="-122"/>
                        </a:rPr>
                        <a:t>2</a:t>
                      </a:r>
                      <a:endParaRPr lang="en-US" altLang="zh-CN"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r>
                        <a:rPr lang="en-US" altLang="zh-CN" sz="1200" u="none" strike="noStrike" dirty="0">
                          <a:effectLst/>
                          <a:latin typeface="微软雅黑" panose="020B0503020204020204" pitchFamily="34" charset="-122"/>
                          <a:ea typeface="微软雅黑" panose="020B0503020204020204" pitchFamily="34" charset="-122"/>
                        </a:rPr>
                        <a:t>0.3</a:t>
                      </a:r>
                      <a:endParaRPr lang="en-US" altLang="zh-CN"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12"/>
                  </a:ext>
                </a:extLst>
              </a:tr>
              <a:tr h="404493">
                <a:tc>
                  <a:txBody>
                    <a:bodyPr/>
                    <a:lstStyle/>
                    <a:p>
                      <a:pPr algn="ctr" fontAlgn="ctr"/>
                      <a:r>
                        <a:rPr lang="en-US" sz="1200" u="none" strike="noStrike" dirty="0">
                          <a:effectLst/>
                          <a:latin typeface="微软雅黑" panose="020B0503020204020204" pitchFamily="34" charset="-122"/>
                          <a:ea typeface="微软雅黑" panose="020B0503020204020204" pitchFamily="34" charset="-122"/>
                        </a:rPr>
                        <a:t>FIL</a:t>
                      </a:r>
                      <a:endParaRPr 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l" fontAlgn="ctr"/>
                      <a:r>
                        <a:rPr lang="zh-CN" altLang="en-US" sz="1200" u="none" strike="noStrike" dirty="0">
                          <a:effectLst/>
                          <a:latin typeface="微软雅黑" panose="020B0503020204020204" pitchFamily="34" charset="-122"/>
                          <a:ea typeface="微软雅黑" panose="020B0503020204020204" pitchFamily="34" charset="-122"/>
                        </a:rPr>
                        <a:t>请提交一个文件作为本题的答案</a:t>
                      </a:r>
                      <a:endParaRPr lang="zh-CN" alt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a:effectLst/>
                        <a:latin typeface="微软雅黑" panose="020B0503020204020204" pitchFamily="34" charset="-122"/>
                        <a:ea typeface="微软雅黑" panose="020B0503020204020204" pitchFamily="34" charset="-122"/>
                      </a:endParaRPr>
                    </a:p>
                  </a:txBody>
                  <a:tcPr marL="0" marR="0" marT="0" marB="0" anchor="ctr"/>
                </a:tc>
                <a:tc>
                  <a:txBody>
                    <a:bodyPr/>
                    <a:lstStyle/>
                    <a:p>
                      <a:pPr algn="ctr" fontAlgn="ctr"/>
                      <a:endParaRPr lang="zh-CN" alt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34656714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07504" y="116632"/>
            <a:ext cx="2088232" cy="492100"/>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题库与测试</a:t>
            </a:r>
          </a:p>
          <a:p>
            <a:pPr algn="l"/>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Rectangle 2"/>
          <p:cNvSpPr txBox="1">
            <a:spLocks noChangeArrowheads="1"/>
          </p:cNvSpPr>
          <p:nvPr/>
        </p:nvSpPr>
        <p:spPr>
          <a:xfrm>
            <a:off x="323528" y="692696"/>
            <a:ext cx="2232248" cy="36004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2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示例：</a:t>
            </a:r>
          </a:p>
        </p:txBody>
      </p:sp>
      <p:graphicFrame>
        <p:nvGraphicFramePr>
          <p:cNvPr id="4" name="表格 3"/>
          <p:cNvGraphicFramePr>
            <a:graphicFrameLocks noGrp="1"/>
          </p:cNvGraphicFramePr>
          <p:nvPr>
            <p:extLst>
              <p:ext uri="{D42A27DB-BD31-4B8C-83A1-F6EECF244321}">
                <p14:modId xmlns:p14="http://schemas.microsoft.com/office/powerpoint/2010/main" val="1064196098"/>
              </p:ext>
            </p:extLst>
          </p:nvPr>
        </p:nvGraphicFramePr>
        <p:xfrm>
          <a:off x="125083" y="1108043"/>
          <a:ext cx="8840826" cy="5672741"/>
        </p:xfrm>
        <a:graphic>
          <a:graphicData uri="http://schemas.openxmlformats.org/drawingml/2006/table">
            <a:tbl>
              <a:tblPr>
                <a:tableStyleId>{BDBED569-4797-4DF1-A0F4-6AAB3CD982D8}</a:tableStyleId>
              </a:tblPr>
              <a:tblGrid>
                <a:gridCol w="323635">
                  <a:extLst>
                    <a:ext uri="{9D8B030D-6E8A-4147-A177-3AD203B41FA5}">
                      <a16:colId xmlns:a16="http://schemas.microsoft.com/office/drawing/2014/main" val="20000"/>
                    </a:ext>
                  </a:extLst>
                </a:gridCol>
                <a:gridCol w="2128519">
                  <a:extLst>
                    <a:ext uri="{9D8B030D-6E8A-4147-A177-3AD203B41FA5}">
                      <a16:colId xmlns:a16="http://schemas.microsoft.com/office/drawing/2014/main" val="20001"/>
                    </a:ext>
                  </a:extLst>
                </a:gridCol>
                <a:gridCol w="634822">
                  <a:extLst>
                    <a:ext uri="{9D8B030D-6E8A-4147-A177-3AD203B41FA5}">
                      <a16:colId xmlns:a16="http://schemas.microsoft.com/office/drawing/2014/main" val="20002"/>
                    </a:ext>
                  </a:extLst>
                </a:gridCol>
                <a:gridCol w="634822">
                  <a:extLst>
                    <a:ext uri="{9D8B030D-6E8A-4147-A177-3AD203B41FA5}">
                      <a16:colId xmlns:a16="http://schemas.microsoft.com/office/drawing/2014/main" val="20003"/>
                    </a:ext>
                  </a:extLst>
                </a:gridCol>
                <a:gridCol w="634822">
                  <a:extLst>
                    <a:ext uri="{9D8B030D-6E8A-4147-A177-3AD203B41FA5}">
                      <a16:colId xmlns:a16="http://schemas.microsoft.com/office/drawing/2014/main" val="20004"/>
                    </a:ext>
                  </a:extLst>
                </a:gridCol>
                <a:gridCol w="634822">
                  <a:extLst>
                    <a:ext uri="{9D8B030D-6E8A-4147-A177-3AD203B41FA5}">
                      <a16:colId xmlns:a16="http://schemas.microsoft.com/office/drawing/2014/main" val="20005"/>
                    </a:ext>
                  </a:extLst>
                </a:gridCol>
                <a:gridCol w="1297649">
                  <a:extLst>
                    <a:ext uri="{9D8B030D-6E8A-4147-A177-3AD203B41FA5}">
                      <a16:colId xmlns:a16="http://schemas.microsoft.com/office/drawing/2014/main" val="20006"/>
                    </a:ext>
                  </a:extLst>
                </a:gridCol>
                <a:gridCol w="634822">
                  <a:extLst>
                    <a:ext uri="{9D8B030D-6E8A-4147-A177-3AD203B41FA5}">
                      <a16:colId xmlns:a16="http://schemas.microsoft.com/office/drawing/2014/main" val="20007"/>
                    </a:ext>
                  </a:extLst>
                </a:gridCol>
                <a:gridCol w="1282091">
                  <a:extLst>
                    <a:ext uri="{9D8B030D-6E8A-4147-A177-3AD203B41FA5}">
                      <a16:colId xmlns:a16="http://schemas.microsoft.com/office/drawing/2014/main" val="20008"/>
                    </a:ext>
                  </a:extLst>
                </a:gridCol>
                <a:gridCol w="634822">
                  <a:extLst>
                    <a:ext uri="{9D8B030D-6E8A-4147-A177-3AD203B41FA5}">
                      <a16:colId xmlns:a16="http://schemas.microsoft.com/office/drawing/2014/main" val="20009"/>
                    </a:ext>
                  </a:extLst>
                </a:gridCol>
              </a:tblGrid>
              <a:tr h="207729">
                <a:tc>
                  <a:txBody>
                    <a:bodyPr/>
                    <a:lstStyle/>
                    <a:p>
                      <a:pPr algn="ctr" fontAlgn="ctr"/>
                      <a:r>
                        <a:rPr lang="en-US" sz="1400" b="1" u="none" strike="noStrike" dirty="0">
                          <a:effectLst/>
                        </a:rPr>
                        <a:t>A</a:t>
                      </a:r>
                      <a:r>
                        <a:rPr lang="zh-CN" altLang="en-US" sz="1400" b="1" u="none" strike="noStrike" dirty="0">
                          <a:effectLst/>
                        </a:rPr>
                        <a:t>列</a:t>
                      </a:r>
                      <a:endParaRPr lang="zh-CN" altLang="en-US" sz="1400" b="1" i="0" u="none" strike="noStrike" dirty="0">
                        <a:effectLst/>
                        <a:latin typeface="+mj-lt"/>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400" b="1" u="none" strike="noStrike" dirty="0">
                          <a:effectLst/>
                        </a:rPr>
                        <a:t>B</a:t>
                      </a:r>
                      <a:r>
                        <a:rPr lang="zh-CN" altLang="en-US" sz="1400" b="1" u="none" strike="noStrike">
                          <a:effectLst/>
                        </a:rPr>
                        <a:t>列</a:t>
                      </a:r>
                      <a:endParaRPr lang="zh-CN" altLang="en-US" sz="1400" b="1" i="0" u="none" strike="noStrike">
                        <a:effectLst/>
                        <a:latin typeface="+mj-lt"/>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400" b="1" u="none" strike="noStrike" dirty="0">
                          <a:effectLst/>
                        </a:rPr>
                        <a:t>C</a:t>
                      </a:r>
                      <a:r>
                        <a:rPr lang="zh-CN" altLang="en-US" sz="1400" b="1" u="none" strike="noStrike">
                          <a:effectLst/>
                        </a:rPr>
                        <a:t>列</a:t>
                      </a:r>
                      <a:endParaRPr lang="zh-CN" altLang="en-US" sz="1400" b="1" i="0" u="none" strike="noStrike">
                        <a:effectLst/>
                        <a:latin typeface="+mj-lt"/>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400" b="1" u="none" strike="noStrike" dirty="0">
                          <a:effectLst/>
                        </a:rPr>
                        <a:t>D</a:t>
                      </a:r>
                      <a:r>
                        <a:rPr lang="zh-CN" altLang="en-US" sz="1400" b="1" u="none" strike="noStrike">
                          <a:effectLst/>
                        </a:rPr>
                        <a:t>列</a:t>
                      </a:r>
                      <a:endParaRPr lang="zh-CN" altLang="en-US" sz="1400" b="1" i="0" u="none" strike="noStrike">
                        <a:effectLst/>
                        <a:latin typeface="+mj-lt"/>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400" b="1" u="none" strike="noStrike" dirty="0">
                          <a:effectLst/>
                        </a:rPr>
                        <a:t>E</a:t>
                      </a:r>
                      <a:r>
                        <a:rPr lang="zh-CN" altLang="en-US" sz="1400" b="1" u="none" strike="noStrike">
                          <a:effectLst/>
                        </a:rPr>
                        <a:t>列</a:t>
                      </a:r>
                      <a:endParaRPr lang="zh-CN" altLang="en-US" sz="1400" b="1" i="0" u="none" strike="noStrike">
                        <a:effectLst/>
                        <a:latin typeface="+mj-lt"/>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400" b="1" u="none" strike="noStrike" dirty="0">
                          <a:effectLst/>
                        </a:rPr>
                        <a:t>F</a:t>
                      </a:r>
                      <a:r>
                        <a:rPr lang="zh-CN" altLang="en-US" sz="1400" b="1" u="none" strike="noStrike">
                          <a:effectLst/>
                        </a:rPr>
                        <a:t>列</a:t>
                      </a:r>
                      <a:endParaRPr lang="zh-CN" altLang="en-US" sz="1400" b="1" i="0" u="none" strike="noStrike">
                        <a:effectLst/>
                        <a:latin typeface="+mj-lt"/>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400" b="1" u="none" strike="noStrike" dirty="0">
                          <a:effectLst/>
                        </a:rPr>
                        <a:t>G</a:t>
                      </a:r>
                      <a:r>
                        <a:rPr lang="zh-CN" altLang="en-US" sz="1400" b="1" u="none" strike="noStrike">
                          <a:effectLst/>
                        </a:rPr>
                        <a:t>列</a:t>
                      </a:r>
                      <a:endParaRPr lang="zh-CN" altLang="en-US" sz="1400" b="1" i="0" u="none" strike="noStrike">
                        <a:effectLst/>
                        <a:latin typeface="+mj-lt"/>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400" b="1" u="none" strike="noStrike" dirty="0">
                          <a:effectLst/>
                        </a:rPr>
                        <a:t>H</a:t>
                      </a:r>
                      <a:r>
                        <a:rPr lang="zh-CN" altLang="en-US" sz="1400" b="1" u="none" strike="noStrike">
                          <a:effectLst/>
                        </a:rPr>
                        <a:t>列</a:t>
                      </a:r>
                      <a:endParaRPr lang="zh-CN" altLang="en-US" sz="1400" b="1" i="0" u="none" strike="noStrike">
                        <a:effectLst/>
                        <a:latin typeface="+mj-lt"/>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400" b="1" u="none" strike="noStrike" dirty="0">
                          <a:effectLst/>
                        </a:rPr>
                        <a:t>I</a:t>
                      </a:r>
                      <a:r>
                        <a:rPr lang="zh-CN" altLang="en-US" sz="1400" b="1" u="none" strike="noStrike">
                          <a:effectLst/>
                        </a:rPr>
                        <a:t>列</a:t>
                      </a:r>
                      <a:endParaRPr lang="zh-CN" altLang="en-US" sz="1400" b="1" i="0" u="none" strike="noStrike">
                        <a:effectLst/>
                        <a:latin typeface="+mj-lt"/>
                        <a:ea typeface="微软雅黑" panose="020B0503020204020204" pitchFamily="34" charset="-122"/>
                      </a:endParaRPr>
                    </a:p>
                  </a:txBody>
                  <a:tcPr marL="0" marR="0" marT="0" marB="0" anchor="ctr">
                    <a:solidFill>
                      <a:schemeClr val="accent5">
                        <a:lumMod val="75000"/>
                      </a:schemeClr>
                    </a:solidFill>
                  </a:tcPr>
                </a:tc>
                <a:tc>
                  <a:txBody>
                    <a:bodyPr/>
                    <a:lstStyle/>
                    <a:p>
                      <a:pPr algn="ctr" fontAlgn="ctr"/>
                      <a:r>
                        <a:rPr lang="en-US" sz="1400" b="1" u="none" strike="noStrike" dirty="0">
                          <a:effectLst/>
                        </a:rPr>
                        <a:t>J</a:t>
                      </a:r>
                      <a:r>
                        <a:rPr lang="zh-CN" altLang="en-US" sz="1400" b="1" u="none" strike="noStrike" dirty="0">
                          <a:effectLst/>
                        </a:rPr>
                        <a:t>列</a:t>
                      </a:r>
                      <a:endParaRPr lang="zh-CN" altLang="en-US" sz="1400" b="1" i="0" u="none" strike="noStrike" dirty="0">
                        <a:effectLst/>
                        <a:latin typeface="+mj-lt"/>
                        <a:ea typeface="微软雅黑" panose="020B0503020204020204" pitchFamily="34" charset="-122"/>
                      </a:endParaRPr>
                    </a:p>
                  </a:txBody>
                  <a:tcPr marL="0" marR="0" marT="0" marB="0" anchor="ctr">
                    <a:solidFill>
                      <a:schemeClr val="accent5">
                        <a:lumMod val="75000"/>
                      </a:schemeClr>
                    </a:solidFill>
                  </a:tcPr>
                </a:tc>
                <a:extLst>
                  <a:ext uri="{0D108BD9-81ED-4DB2-BD59-A6C34878D82A}">
                    <a16:rowId xmlns:a16="http://schemas.microsoft.com/office/drawing/2014/main" val="10000"/>
                  </a:ext>
                </a:extLst>
              </a:tr>
              <a:tr h="659877">
                <a:tc>
                  <a:txBody>
                    <a:bodyPr/>
                    <a:lstStyle/>
                    <a:p>
                      <a:pPr algn="ctr" fontAlgn="ctr"/>
                      <a:r>
                        <a:rPr lang="en-US" sz="1400" u="none" strike="noStrike" dirty="0">
                          <a:effectLst/>
                        </a:rPr>
                        <a:t>MC</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The Bill of Rights is the term for the first amendments to the Constitution.</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ten</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correct</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eleven</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incorrect</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twelve</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incorrect</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thirteen</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incorrect</a:t>
                      </a:r>
                      <a:endParaRPr lang="en-US" sz="1400" b="0" i="0" u="none" strike="noStrike" dirty="0">
                        <a:effectLst/>
                        <a:latin typeface="+mj-lt"/>
                        <a:ea typeface="宋体" panose="02010600030101010101" pitchFamily="2" charset="-122"/>
                      </a:endParaRPr>
                    </a:p>
                  </a:txBody>
                  <a:tcPr marL="0" marR="0" marT="0" marB="0" anchor="ctr"/>
                </a:tc>
                <a:extLst>
                  <a:ext uri="{0D108BD9-81ED-4DB2-BD59-A6C34878D82A}">
                    <a16:rowId xmlns:a16="http://schemas.microsoft.com/office/drawing/2014/main" val="10001"/>
                  </a:ext>
                </a:extLst>
              </a:tr>
              <a:tr h="439918">
                <a:tc>
                  <a:txBody>
                    <a:bodyPr/>
                    <a:lstStyle/>
                    <a:p>
                      <a:pPr algn="ctr" fontAlgn="ctr"/>
                      <a:r>
                        <a:rPr lang="en-US" sz="1400" u="none" strike="noStrike" dirty="0">
                          <a:effectLst/>
                        </a:rPr>
                        <a:t>MC</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The President of the United States is head of the branch.</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legislative</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incorrect</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executive</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correct</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judicial</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incorrect</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party</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incorrect</a:t>
                      </a:r>
                      <a:endParaRPr lang="en-US" sz="1400" b="0" i="0" u="none" strike="noStrike" dirty="0">
                        <a:effectLst/>
                        <a:latin typeface="+mj-lt"/>
                        <a:ea typeface="宋体" panose="02010600030101010101" pitchFamily="2" charset="-122"/>
                      </a:endParaRPr>
                    </a:p>
                  </a:txBody>
                  <a:tcPr marL="0" marR="0" marT="0" marB="0" anchor="ctr"/>
                </a:tc>
                <a:extLst>
                  <a:ext uri="{0D108BD9-81ED-4DB2-BD59-A6C34878D82A}">
                    <a16:rowId xmlns:a16="http://schemas.microsoft.com/office/drawing/2014/main" val="10002"/>
                  </a:ext>
                </a:extLst>
              </a:tr>
              <a:tr h="659877">
                <a:tc>
                  <a:txBody>
                    <a:bodyPr/>
                    <a:lstStyle/>
                    <a:p>
                      <a:pPr algn="ctr" fontAlgn="ctr"/>
                      <a:r>
                        <a:rPr lang="en-US" sz="1400" u="none" strike="noStrike" dirty="0">
                          <a:effectLst/>
                        </a:rPr>
                        <a:t>MC</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The Emancipation Proclamation was issued by during the Civil War.</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George Washington</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incorrect</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Abraham Lincoln</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incorrect</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Thomas Jefferson</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correct</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Franklin Roosevelt</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incorrect</a:t>
                      </a:r>
                      <a:endParaRPr lang="en-US" sz="1400" b="0" i="0" u="none" strike="noStrike" dirty="0">
                        <a:effectLst/>
                        <a:latin typeface="+mj-lt"/>
                        <a:ea typeface="宋体" panose="02010600030101010101" pitchFamily="2" charset="-122"/>
                      </a:endParaRPr>
                    </a:p>
                  </a:txBody>
                  <a:tcPr marL="0" marR="0" marT="0" marB="0" anchor="ctr"/>
                </a:tc>
                <a:extLst>
                  <a:ext uri="{0D108BD9-81ED-4DB2-BD59-A6C34878D82A}">
                    <a16:rowId xmlns:a16="http://schemas.microsoft.com/office/drawing/2014/main" val="10003"/>
                  </a:ext>
                </a:extLst>
              </a:tr>
              <a:tr h="659877">
                <a:tc>
                  <a:txBody>
                    <a:bodyPr/>
                    <a:lstStyle/>
                    <a:p>
                      <a:pPr algn="ctr" fontAlgn="ctr"/>
                      <a:r>
                        <a:rPr lang="en-US" sz="1400" u="none" strike="noStrike" dirty="0">
                          <a:effectLst/>
                        </a:rPr>
                        <a:t>MC</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The 1920s in the United States has been described as a period of .</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cultural revival</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incorrect</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loss of purpose</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incorrect</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development in science and technology</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correct</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material success and spiritual frustration</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incorrect</a:t>
                      </a:r>
                      <a:endParaRPr lang="en-US" sz="1400" b="0" i="0" u="none" strike="noStrike" dirty="0">
                        <a:effectLst/>
                        <a:latin typeface="+mj-lt"/>
                        <a:ea typeface="宋体" panose="02010600030101010101" pitchFamily="2" charset="-122"/>
                      </a:endParaRPr>
                    </a:p>
                  </a:txBody>
                  <a:tcPr marL="0" marR="0" marT="0" marB="0" anchor="ctr"/>
                </a:tc>
                <a:extLst>
                  <a:ext uri="{0D108BD9-81ED-4DB2-BD59-A6C34878D82A}">
                    <a16:rowId xmlns:a16="http://schemas.microsoft.com/office/drawing/2014/main" val="10004"/>
                  </a:ext>
                </a:extLst>
              </a:tr>
              <a:tr h="439918">
                <a:tc>
                  <a:txBody>
                    <a:bodyPr/>
                    <a:lstStyle/>
                    <a:p>
                      <a:pPr algn="ctr" fontAlgn="ctr"/>
                      <a:r>
                        <a:rPr lang="en-US" sz="1400" u="none" strike="noStrike" dirty="0">
                          <a:effectLst/>
                        </a:rPr>
                        <a:t>MC</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It was who first called Native Americans “Indians”.</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Lincoln</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incorrect</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Columbus</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incorrect</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Washington</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correct</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Jefferson</a:t>
                      </a:r>
                      <a:endParaRPr lang="en-US" sz="1400" b="0" i="0" u="none" strike="noStrike" dirty="0">
                        <a:effectLst/>
                        <a:latin typeface="+mj-lt"/>
                        <a:ea typeface="宋体" panose="02010600030101010101" pitchFamily="2" charset="-122"/>
                      </a:endParaRPr>
                    </a:p>
                  </a:txBody>
                  <a:tcPr marL="0" marR="0" marT="0" marB="0" anchor="ctr"/>
                </a:tc>
                <a:tc>
                  <a:txBody>
                    <a:bodyPr/>
                    <a:lstStyle/>
                    <a:p>
                      <a:pPr algn="ctr" fontAlgn="ctr"/>
                      <a:r>
                        <a:rPr lang="en-US" sz="1400" u="none" strike="noStrike" dirty="0">
                          <a:effectLst/>
                        </a:rPr>
                        <a:t>incorrect</a:t>
                      </a:r>
                      <a:endParaRPr lang="en-US" sz="1400" b="0" i="0" u="none" strike="noStrike" dirty="0">
                        <a:effectLst/>
                        <a:latin typeface="+mj-lt"/>
                        <a:ea typeface="宋体" panose="02010600030101010101" pitchFamily="2" charset="-122"/>
                      </a:endParaRPr>
                    </a:p>
                  </a:txBody>
                  <a:tcPr marL="0" marR="0" marT="0" marB="0" anchor="ctr"/>
                </a:tc>
                <a:extLst>
                  <a:ext uri="{0D108BD9-81ED-4DB2-BD59-A6C34878D82A}">
                    <a16:rowId xmlns:a16="http://schemas.microsoft.com/office/drawing/2014/main" val="10005"/>
                  </a:ext>
                </a:extLst>
              </a:tr>
              <a:tr h="623187">
                <a:tc>
                  <a:txBody>
                    <a:bodyPr/>
                    <a:lstStyle/>
                    <a:p>
                      <a:pPr algn="ctr" fontAlgn="ctr"/>
                      <a:r>
                        <a:rPr lang="en-US" sz="1400" u="none" strike="noStrike" dirty="0">
                          <a:effectLst/>
                        </a:rPr>
                        <a:t>SR</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When was the Second War with England in American history？</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zh-CN" altLang="en-US" sz="1400" b="0" i="0" u="none" strike="noStrike" dirty="0">
                          <a:effectLst/>
                          <a:latin typeface="微软雅黑" panose="020B0503020204020204" pitchFamily="34" charset="-122"/>
                          <a:ea typeface="微软雅黑" panose="020B0503020204020204" pitchFamily="34" charset="-122"/>
                        </a:rPr>
                        <a:t>参考答案</a:t>
                      </a: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extLst>
                  <a:ext uri="{0D108BD9-81ED-4DB2-BD59-A6C34878D82A}">
                    <a16:rowId xmlns:a16="http://schemas.microsoft.com/office/drawing/2014/main" val="10006"/>
                  </a:ext>
                </a:extLst>
              </a:tr>
              <a:tr h="623187">
                <a:tc>
                  <a:txBody>
                    <a:bodyPr/>
                    <a:lstStyle/>
                    <a:p>
                      <a:pPr algn="ctr" fontAlgn="ctr"/>
                      <a:r>
                        <a:rPr lang="en-US" sz="1400" u="none" strike="noStrike" dirty="0">
                          <a:effectLst/>
                        </a:rPr>
                        <a:t>SR</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Which American president was involved in Watergate Affair？</a:t>
                      </a:r>
                      <a:endParaRPr lang="en-US" sz="1400" b="0" i="0" u="none" strike="noStrike" dirty="0">
                        <a:effectLst/>
                        <a:latin typeface="+mj-lt"/>
                        <a:ea typeface="宋体" panose="02010600030101010101" pitchFamily="2" charset="-122"/>
                      </a:endParaRPr>
                    </a:p>
                  </a:txBody>
                  <a:tcPr marL="0" marR="0" marT="0"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dirty="0">
                          <a:solidFill>
                            <a:schemeClr val="tx1"/>
                          </a:solidFill>
                          <a:effectLst/>
                          <a:latin typeface="微软雅黑" panose="020B0503020204020204" pitchFamily="34" charset="-122"/>
                          <a:ea typeface="微软雅黑" panose="020B0503020204020204" pitchFamily="34" charset="-122"/>
                          <a:cs typeface="+mn-cs"/>
                        </a:rPr>
                        <a:t>参考答案</a:t>
                      </a:r>
                    </a:p>
                  </a:txBody>
                  <a:tcPr marL="0" marR="0" marT="0" marB="0" anchor="ctr"/>
                </a:tc>
                <a:tc>
                  <a:txBody>
                    <a:bodyPr/>
                    <a:lstStyle/>
                    <a:p>
                      <a:pPr algn="ctr"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ctr"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ctr"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ctr"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ctr"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ctr" fontAlgn="ctr"/>
                      <a:endParaRPr lang="zh-CN" altLang="en-US" sz="1400" b="0" i="0" u="none" strike="noStrike">
                        <a:effectLst/>
                        <a:latin typeface="+mj-lt"/>
                        <a:ea typeface="宋体" panose="02010600030101010101" pitchFamily="2" charset="-122"/>
                      </a:endParaRPr>
                    </a:p>
                  </a:txBody>
                  <a:tcPr marL="0" marR="0" marT="0" marB="0" anchor="ctr"/>
                </a:tc>
                <a:extLst>
                  <a:ext uri="{0D108BD9-81ED-4DB2-BD59-A6C34878D82A}">
                    <a16:rowId xmlns:a16="http://schemas.microsoft.com/office/drawing/2014/main" val="10007"/>
                  </a:ext>
                </a:extLst>
              </a:tr>
              <a:tr h="439918">
                <a:tc>
                  <a:txBody>
                    <a:bodyPr/>
                    <a:lstStyle/>
                    <a:p>
                      <a:pPr algn="ctr" fontAlgn="ctr"/>
                      <a:r>
                        <a:rPr lang="en-US" sz="1400" u="none" strike="noStrike" dirty="0">
                          <a:effectLst/>
                        </a:rPr>
                        <a:t>SR</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What is the most important river in Britain？</a:t>
                      </a:r>
                      <a:endParaRPr lang="en-US" sz="1400" b="0" i="0" u="none" strike="noStrike" dirty="0">
                        <a:effectLst/>
                        <a:latin typeface="+mj-lt"/>
                        <a:ea typeface="宋体" panose="02010600030101010101" pitchFamily="2" charset="-122"/>
                      </a:endParaRPr>
                    </a:p>
                  </a:txBody>
                  <a:tcPr marL="0" marR="0" marT="0"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dirty="0">
                          <a:solidFill>
                            <a:schemeClr val="tx1"/>
                          </a:solidFill>
                          <a:effectLst/>
                          <a:latin typeface="微软雅黑" panose="020B0503020204020204" pitchFamily="34" charset="-122"/>
                          <a:ea typeface="微软雅黑" panose="020B0503020204020204" pitchFamily="34" charset="-122"/>
                          <a:cs typeface="+mn-cs"/>
                        </a:rPr>
                        <a:t>参考答案</a:t>
                      </a: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extLst>
                  <a:ext uri="{0D108BD9-81ED-4DB2-BD59-A6C34878D82A}">
                    <a16:rowId xmlns:a16="http://schemas.microsoft.com/office/drawing/2014/main" val="10008"/>
                  </a:ext>
                </a:extLst>
              </a:tr>
              <a:tr h="439918">
                <a:tc>
                  <a:txBody>
                    <a:bodyPr/>
                    <a:lstStyle/>
                    <a:p>
                      <a:pPr algn="ctr" fontAlgn="ctr"/>
                      <a:r>
                        <a:rPr lang="en-US" sz="1400" u="none" strike="noStrike" dirty="0">
                          <a:effectLst/>
                        </a:rPr>
                        <a:t>ESS</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Write between 100-150 words on the following topic</a:t>
                      </a:r>
                      <a:endParaRPr lang="en-US" sz="1400" b="0" i="0" u="none" strike="noStrike" dirty="0">
                        <a:effectLst/>
                        <a:latin typeface="+mj-lt"/>
                        <a:ea typeface="宋体" panose="02010600030101010101" pitchFamily="2" charset="-122"/>
                      </a:endParaRPr>
                    </a:p>
                  </a:txBody>
                  <a:tcPr marL="0" marR="0" marT="0"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dirty="0">
                          <a:solidFill>
                            <a:schemeClr val="tx1"/>
                          </a:solidFill>
                          <a:effectLst/>
                          <a:latin typeface="微软雅黑" panose="020B0503020204020204" pitchFamily="34" charset="-122"/>
                          <a:ea typeface="微软雅黑" panose="020B0503020204020204" pitchFamily="34" charset="-122"/>
                          <a:cs typeface="+mn-cs"/>
                        </a:rPr>
                        <a:t>参考答案</a:t>
                      </a: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dirty="0">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extLst>
                  <a:ext uri="{0D108BD9-81ED-4DB2-BD59-A6C34878D82A}">
                    <a16:rowId xmlns:a16="http://schemas.microsoft.com/office/drawing/2014/main" val="10009"/>
                  </a:ext>
                </a:extLst>
              </a:tr>
              <a:tr h="439918">
                <a:tc>
                  <a:txBody>
                    <a:bodyPr/>
                    <a:lstStyle/>
                    <a:p>
                      <a:pPr algn="ctr" fontAlgn="ctr"/>
                      <a:r>
                        <a:rPr lang="en-US" sz="1400" u="none" strike="noStrike" dirty="0">
                          <a:effectLst/>
                        </a:rPr>
                        <a:t>ESS</a:t>
                      </a:r>
                      <a:endParaRPr lang="en-US" sz="1400" b="0" i="0" u="none" strike="noStrike" dirty="0">
                        <a:effectLst/>
                        <a:latin typeface="+mj-lt"/>
                        <a:ea typeface="宋体" panose="02010600030101010101" pitchFamily="2" charset="-122"/>
                      </a:endParaRPr>
                    </a:p>
                  </a:txBody>
                  <a:tcPr marL="0" marR="0" marT="0" marB="0" anchor="ctr"/>
                </a:tc>
                <a:tc>
                  <a:txBody>
                    <a:bodyPr/>
                    <a:lstStyle/>
                    <a:p>
                      <a:pPr algn="l" fontAlgn="ctr"/>
                      <a:r>
                        <a:rPr lang="en-US" sz="1400" u="none" strike="noStrike" dirty="0">
                          <a:effectLst/>
                        </a:rPr>
                        <a:t>Norman Conquest and its influence？</a:t>
                      </a:r>
                      <a:endParaRPr lang="en-US" sz="1400" b="0" i="0" u="none" strike="noStrike" dirty="0">
                        <a:effectLst/>
                        <a:latin typeface="+mj-lt"/>
                        <a:ea typeface="宋体" panose="02010600030101010101" pitchFamily="2" charset="-122"/>
                      </a:endParaRPr>
                    </a:p>
                  </a:txBody>
                  <a:tcPr marL="0" marR="0" marT="0"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CN" altLang="en-US" sz="1400" b="0" i="0" u="none" strike="noStrike" kern="1200" dirty="0">
                          <a:solidFill>
                            <a:schemeClr val="tx1"/>
                          </a:solidFill>
                          <a:effectLst/>
                          <a:latin typeface="微软雅黑" panose="020B0503020204020204" pitchFamily="34" charset="-122"/>
                          <a:ea typeface="微软雅黑" panose="020B0503020204020204" pitchFamily="34" charset="-122"/>
                          <a:cs typeface="+mn-cs"/>
                        </a:rPr>
                        <a:t>参考答案</a:t>
                      </a:r>
                    </a:p>
                  </a:txBody>
                  <a:tcPr marL="0" marR="0" marT="0" marB="0" anchor="ctr"/>
                </a:tc>
                <a:tc>
                  <a:txBody>
                    <a:bodyPr/>
                    <a:lstStyle/>
                    <a:p>
                      <a:pPr algn="l" fontAlgn="ctr"/>
                      <a:endParaRPr lang="zh-CN" altLang="en-US" sz="1400" b="0" i="0" u="none" strike="noStrike" dirty="0">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a:effectLst/>
                        <a:latin typeface="+mj-lt"/>
                        <a:ea typeface="宋体" panose="02010600030101010101" pitchFamily="2" charset="-122"/>
                      </a:endParaRPr>
                    </a:p>
                  </a:txBody>
                  <a:tcPr marL="0" marR="0" marT="0" marB="0" anchor="ctr"/>
                </a:tc>
                <a:tc>
                  <a:txBody>
                    <a:bodyPr/>
                    <a:lstStyle/>
                    <a:p>
                      <a:pPr algn="l" fontAlgn="ctr"/>
                      <a:endParaRPr lang="zh-CN" altLang="en-US" sz="1400" b="0" i="0" u="none" strike="noStrike" dirty="0">
                        <a:effectLst/>
                        <a:latin typeface="+mj-lt"/>
                        <a:ea typeface="宋体" panose="02010600030101010101" pitchFamily="2" charset="-122"/>
                      </a:endParaRPr>
                    </a:p>
                  </a:txBody>
                  <a:tcPr marL="0" marR="0" marT="0" marB="0" anchor="ct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6450428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title" idx="4294967295"/>
          </p:nvPr>
        </p:nvSpPr>
        <p:spPr>
          <a:xfrm>
            <a:off x="467544" y="620688"/>
            <a:ext cx="8534400" cy="533400"/>
          </a:xfrm>
        </p:spPr>
        <p:txBody>
          <a:bodyPr>
            <a:normAutofit/>
          </a:bodyPr>
          <a:lstStyle/>
          <a:p>
            <a:pPr algn="l" eaLnBrk="1" hangingPunct="1"/>
            <a:r>
              <a:rPr lang="zh-CN" altLang="en-US" sz="2000" dirty="0">
                <a:latin typeface="微软雅黑" pitchFamily="34" charset="-122"/>
                <a:ea typeface="微软雅黑" pitchFamily="34" charset="-122"/>
              </a:rPr>
              <a:t>登录平台的界面：用一个用户名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就可以教授</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学习多门课程。</a:t>
            </a:r>
          </a:p>
        </p:txBody>
      </p:sp>
      <p:sp>
        <p:nvSpPr>
          <p:cNvPr id="5" name="矩形 4"/>
          <p:cNvSpPr/>
          <p:nvPr/>
        </p:nvSpPr>
        <p:spPr>
          <a:xfrm>
            <a:off x="7524328" y="116632"/>
            <a:ext cx="1415772" cy="461665"/>
          </a:xfrm>
          <a:prstGeom prst="rect">
            <a:avLst/>
          </a:prstGeom>
        </p:spPr>
        <p:txBody>
          <a:bodyPr wrap="none">
            <a:spAutoFit/>
          </a:bodyPr>
          <a:lstStyle/>
          <a:p>
            <a:r>
              <a:rPr lang="zh-CN" altLang="en-US" sz="2400"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平台界面</a:t>
            </a:r>
            <a:endParaRPr lang="zh-CN" altLang="en-US" sz="2400" dirty="0">
              <a:solidFill>
                <a:prstClr val="black"/>
              </a:solidFill>
              <a:effectLst>
                <a:outerShdw blurRad="38100" dist="38100" dir="2700000" algn="tl">
                  <a:srgbClr val="000000">
                    <a:alpha val="43137"/>
                  </a:srgbClr>
                </a:outerShdw>
              </a:effectLst>
            </a:endParaRPr>
          </a:p>
        </p:txBody>
      </p:sp>
      <p:sp>
        <p:nvSpPr>
          <p:cNvPr id="7" name="矩形 6"/>
          <p:cNvSpPr/>
          <p:nvPr/>
        </p:nvSpPr>
        <p:spPr>
          <a:xfrm>
            <a:off x="428596" y="1214422"/>
            <a:ext cx="8215370" cy="2173159"/>
          </a:xfrm>
          <a:prstGeom prst="rect">
            <a:avLst/>
          </a:prstGeom>
        </p:spPr>
        <p:txBody>
          <a:bodyPr wrap="square">
            <a:spAutoFit/>
          </a:bodyPr>
          <a:lstStyle/>
          <a:p>
            <a:pPr>
              <a:lnSpc>
                <a:spcPct val="135000"/>
              </a:lnSpc>
              <a:spcBef>
                <a:spcPct val="50000"/>
              </a:spcBef>
              <a:buClr>
                <a:srgbClr val="FF0000"/>
              </a:buClr>
              <a:defRPr/>
            </a:pPr>
            <a:r>
              <a:rPr lang="zh-CN" altLang="en-US" sz="2000" b="1" dirty="0">
                <a:solidFill>
                  <a:prstClr val="black"/>
                </a:solidFill>
                <a:latin typeface="微软雅黑" panose="020B0503020204020204" pitchFamily="34" charset="-122"/>
                <a:ea typeface="微软雅黑" panose="020B0503020204020204" pitchFamily="34" charset="-122"/>
              </a:rPr>
              <a:t>登陆方式：</a:t>
            </a:r>
            <a:endParaRPr lang="en-US" altLang="zh-CN" sz="2000" b="1" dirty="0">
              <a:solidFill>
                <a:prstClr val="black"/>
              </a:solidFill>
              <a:latin typeface="微软雅黑" panose="020B0503020204020204" pitchFamily="34" charset="-122"/>
              <a:ea typeface="微软雅黑" panose="020B0503020204020204" pitchFamily="34" charset="-122"/>
            </a:endParaRPr>
          </a:p>
          <a:p>
            <a:pPr>
              <a:lnSpc>
                <a:spcPct val="135000"/>
              </a:lnSpc>
              <a:spcBef>
                <a:spcPct val="50000"/>
              </a:spcBef>
              <a:buClr>
                <a:srgbClr val="FF0000"/>
              </a:buClr>
              <a:defRPr/>
            </a:pPr>
            <a:r>
              <a:rPr lang="en-US" altLang="zh-CN" sz="2000" dirty="0">
                <a:solidFill>
                  <a:prstClr val="black"/>
                </a:solidFill>
                <a:latin typeface="微软雅黑" panose="020B0503020204020204" pitchFamily="34" charset="-122"/>
                <a:ea typeface="微软雅黑" panose="020B0503020204020204" pitchFamily="34" charset="-122"/>
              </a:rPr>
              <a:t>1</a:t>
            </a:r>
            <a:r>
              <a:rPr lang="zh-CN" altLang="en-US" sz="2000" dirty="0">
                <a:solidFill>
                  <a:prstClr val="black"/>
                </a:solidFill>
                <a:latin typeface="微软雅黑" panose="020B0503020204020204" pitchFamily="34" charset="-122"/>
                <a:ea typeface="微软雅黑" panose="020B0503020204020204" pitchFamily="34" charset="-122"/>
              </a:rPr>
              <a:t>、平台地址：</a:t>
            </a:r>
            <a:r>
              <a:rPr lang="en-US" altLang="zh-CN" sz="2000" u="sng" dirty="0">
                <a:solidFill>
                  <a:prstClr val="black"/>
                </a:solidFill>
                <a:latin typeface="微软雅黑" panose="020B0503020204020204" pitchFamily="34" charset="-122"/>
                <a:ea typeface="微软雅黑" panose="020B0503020204020204" pitchFamily="34" charset="-122"/>
                <a:hlinkClick r:id="rId3"/>
              </a:rPr>
              <a:t>https://bb.gdou.edu.cn/</a:t>
            </a:r>
            <a:endParaRPr lang="en-US" altLang="zh-CN" sz="2000" u="sng" dirty="0">
              <a:solidFill>
                <a:prstClr val="black"/>
              </a:solidFill>
              <a:latin typeface="微软雅黑" panose="020B0503020204020204" pitchFamily="34" charset="-122"/>
              <a:ea typeface="微软雅黑" panose="020B0503020204020204" pitchFamily="34" charset="-122"/>
            </a:endParaRPr>
          </a:p>
          <a:p>
            <a:pPr>
              <a:lnSpc>
                <a:spcPct val="135000"/>
              </a:lnSpc>
              <a:spcBef>
                <a:spcPct val="50000"/>
              </a:spcBef>
              <a:buClr>
                <a:srgbClr val="FF0000"/>
              </a:buClr>
              <a:defRPr/>
            </a:pP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、登录广东海洋大学教育信息中心主页，点击网络教学平台；</a:t>
            </a:r>
            <a:endParaRPr lang="en-US" altLang="zh-CN" sz="2000" u="sng" dirty="0">
              <a:solidFill>
                <a:prstClr val="black"/>
              </a:solidFill>
              <a:latin typeface="微软雅黑" panose="020B0503020204020204" pitchFamily="34" charset="-122"/>
              <a:ea typeface="微软雅黑" panose="020B0503020204020204" pitchFamily="34" charset="-122"/>
            </a:endParaRPr>
          </a:p>
          <a:p>
            <a:pPr>
              <a:lnSpc>
                <a:spcPct val="135000"/>
              </a:lnSpc>
              <a:spcBef>
                <a:spcPct val="50000"/>
              </a:spcBef>
              <a:buClr>
                <a:srgbClr val="FF0000"/>
              </a:buClr>
              <a:defRPr/>
            </a:pP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、通过学校服务大厅直接登录网络教学平台，不需要输入密码；</a:t>
            </a:r>
            <a:endParaRPr lang="en-US" altLang="zh-CN" sz="2000" u="sng" dirty="0">
              <a:solidFill>
                <a:prstClr val="black"/>
              </a:solidFill>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06BC5669-8EC1-411C-8406-001E77B5B1F8}"/>
              </a:ext>
            </a:extLst>
          </p:cNvPr>
          <p:cNvPicPr>
            <a:picLocks noChangeAspect="1"/>
          </p:cNvPicPr>
          <p:nvPr/>
        </p:nvPicPr>
        <p:blipFill>
          <a:blip r:embed="rId4"/>
          <a:stretch>
            <a:fillRect/>
          </a:stretch>
        </p:blipFill>
        <p:spPr>
          <a:xfrm>
            <a:off x="1763688" y="3476080"/>
            <a:ext cx="4567747" cy="2255908"/>
          </a:xfrm>
          <a:prstGeom prst="rect">
            <a:avLst/>
          </a:prstGeom>
        </p:spPr>
      </p:pic>
    </p:spTree>
    <p:extLst>
      <p:ext uri="{BB962C8B-B14F-4D97-AF65-F5344CB8AC3E}">
        <p14:creationId xmlns:p14="http://schemas.microsoft.com/office/powerpoint/2010/main" val="221801182"/>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07504" y="116632"/>
            <a:ext cx="2088232" cy="492100"/>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题库与测试</a:t>
            </a:r>
          </a:p>
        </p:txBody>
      </p:sp>
      <p:pic>
        <p:nvPicPr>
          <p:cNvPr id="3" name="图片 2"/>
          <p:cNvPicPr>
            <a:picLocks noChangeAspect="1"/>
          </p:cNvPicPr>
          <p:nvPr/>
        </p:nvPicPr>
        <p:blipFill>
          <a:blip r:embed="rId2" cstate="print"/>
          <a:stretch>
            <a:fillRect/>
          </a:stretch>
        </p:blipFill>
        <p:spPr>
          <a:xfrm>
            <a:off x="1907704" y="3356992"/>
            <a:ext cx="3771900" cy="3381375"/>
          </a:xfrm>
          <a:prstGeom prst="rect">
            <a:avLst/>
          </a:prstGeom>
          <a:ln>
            <a:solidFill>
              <a:schemeClr val="accent1"/>
            </a:solidFill>
          </a:ln>
        </p:spPr>
      </p:pic>
      <p:sp>
        <p:nvSpPr>
          <p:cNvPr id="4" name="Rectangle 2"/>
          <p:cNvSpPr txBox="1">
            <a:spLocks noChangeArrowheads="1"/>
          </p:cNvSpPr>
          <p:nvPr/>
        </p:nvSpPr>
        <p:spPr>
          <a:xfrm>
            <a:off x="115436" y="608732"/>
            <a:ext cx="8640960" cy="2571666"/>
          </a:xfrm>
          <a:prstGeom prst="rect">
            <a:avLst/>
          </a:prstGeom>
        </p:spPr>
        <p:txBody>
          <a:bodyPr>
            <a:sp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lang="zh-CN" altLang="en-US" sz="2200" b="1" noProof="0" dirty="0">
                <a:latin typeface="微软雅黑" pitchFamily="34" charset="-122"/>
                <a:ea typeface="微软雅黑" pitchFamily="34" charset="-122"/>
                <a:cs typeface="+mj-cs"/>
              </a:rPr>
              <a:t>批创建题目的步骤：</a:t>
            </a:r>
            <a:endParaRPr lang="en-US" altLang="zh-CN" sz="2200" b="1" noProof="0" dirty="0">
              <a:latin typeface="微软雅黑" pitchFamily="34" charset="-122"/>
              <a:ea typeface="微软雅黑" pitchFamily="34" charset="-122"/>
              <a:cs typeface="+mj-cs"/>
            </a:endParaRPr>
          </a:p>
          <a:p>
            <a:pPr marL="0" marR="0" lvl="0" indent="0" defTabSz="914400" rtl="0" eaLnBrk="1" fontAlgn="auto" latinLnBrk="0" hangingPunct="1">
              <a:lnSpc>
                <a:spcPct val="150000"/>
              </a:lnSpc>
              <a:spcBef>
                <a:spcPct val="0"/>
              </a:spcBef>
              <a:spcAft>
                <a:spcPts val="0"/>
              </a:spcAft>
              <a:buClrTx/>
              <a:buSzTx/>
              <a:buFontTx/>
              <a:buNone/>
              <a:tabLst/>
              <a:defRPr/>
            </a:pPr>
            <a:r>
              <a:rPr kumimoji="0" lang="en-US" altLang="zh-CN" sz="2200" b="0" i="0" u="none" strike="noStrike" kern="1200" cap="none" spc="0" normalizeH="0" baseline="0" dirty="0">
                <a:ln>
                  <a:noFill/>
                </a:ln>
                <a:solidFill>
                  <a:schemeClr val="tx1"/>
                </a:solidFill>
                <a:effectLst/>
                <a:uLnTx/>
                <a:uFillTx/>
                <a:latin typeface="微软雅黑" pitchFamily="34" charset="-122"/>
                <a:ea typeface="微软雅黑" pitchFamily="34" charset="-122"/>
                <a:cs typeface="+mj-cs"/>
              </a:rPr>
              <a:t>1</a:t>
            </a:r>
            <a:r>
              <a:rPr kumimoji="0" lang="zh-CN" altLang="en-US" sz="2200" b="0" i="0" u="none" strike="noStrike" kern="1200" cap="none" spc="0" normalizeH="0" baseline="0" dirty="0">
                <a:ln>
                  <a:noFill/>
                </a:ln>
                <a:solidFill>
                  <a:schemeClr val="tx1"/>
                </a:solidFill>
                <a:effectLst/>
                <a:uLnTx/>
                <a:uFillTx/>
                <a:latin typeface="微软雅黑" pitchFamily="34" charset="-122"/>
                <a:ea typeface="微软雅黑" pitchFamily="34" charset="-122"/>
                <a:cs typeface="+mj-cs"/>
              </a:rPr>
              <a:t>、根据模板</a:t>
            </a:r>
            <a:r>
              <a:rPr lang="zh-CN" altLang="en-US" sz="2200" dirty="0">
                <a:latin typeface="微软雅黑" pitchFamily="34" charset="-122"/>
                <a:ea typeface="微软雅黑" pitchFamily="34" charset="-122"/>
                <a:cs typeface="+mj-cs"/>
              </a:rPr>
              <a:t>在</a:t>
            </a:r>
            <a:r>
              <a:rPr lang="en-US" altLang="zh-CN" sz="2200" dirty="0">
                <a:latin typeface="微软雅黑" pitchFamily="34" charset="-122"/>
                <a:ea typeface="微软雅黑" pitchFamily="34" charset="-122"/>
                <a:cs typeface="+mj-cs"/>
              </a:rPr>
              <a:t>Excel</a:t>
            </a:r>
            <a:r>
              <a:rPr lang="zh-CN" altLang="en-US" sz="2200" dirty="0">
                <a:latin typeface="微软雅黑" pitchFamily="34" charset="-122"/>
                <a:ea typeface="微软雅黑" pitchFamily="34" charset="-122"/>
                <a:cs typeface="+mj-cs"/>
              </a:rPr>
              <a:t>表格中</a:t>
            </a:r>
            <a:r>
              <a:rPr kumimoji="0" lang="zh-CN" altLang="en-US" sz="2200" b="0" i="0" u="none" strike="noStrike" kern="1200" cap="none" spc="0" normalizeH="0" baseline="0" dirty="0">
                <a:ln>
                  <a:noFill/>
                </a:ln>
                <a:solidFill>
                  <a:schemeClr val="tx1"/>
                </a:solidFill>
                <a:effectLst/>
                <a:uLnTx/>
                <a:uFillTx/>
                <a:latin typeface="微软雅黑" pitchFamily="34" charset="-122"/>
                <a:ea typeface="微软雅黑" pitchFamily="34" charset="-122"/>
                <a:cs typeface="+mj-cs"/>
              </a:rPr>
              <a:t>创建题目</a:t>
            </a:r>
            <a:endParaRPr kumimoji="0" lang="en-US" altLang="zh-CN" sz="2200" b="0" i="0" u="none" strike="noStrike" kern="1200" cap="none" spc="0" normalizeH="0" baseline="0" dirty="0">
              <a:ln>
                <a:noFill/>
              </a:ln>
              <a:solidFill>
                <a:schemeClr val="tx1"/>
              </a:solidFill>
              <a:effectLst/>
              <a:uLnTx/>
              <a:uFillTx/>
              <a:latin typeface="微软雅黑" pitchFamily="34" charset="-122"/>
              <a:ea typeface="微软雅黑" pitchFamily="34" charset="-122"/>
              <a:cs typeface="+mj-cs"/>
            </a:endParaRPr>
          </a:p>
          <a:p>
            <a:pPr marL="0" marR="0" lvl="0" indent="0" defTabSz="914400" rtl="0" eaLnBrk="1" fontAlgn="auto" latinLnBrk="0" hangingPunct="1">
              <a:lnSpc>
                <a:spcPct val="150000"/>
              </a:lnSpc>
              <a:spcBef>
                <a:spcPct val="0"/>
              </a:spcBef>
              <a:spcAft>
                <a:spcPts val="0"/>
              </a:spcAft>
              <a:buClrTx/>
              <a:buSzTx/>
              <a:buFontTx/>
              <a:buNone/>
              <a:tabLst/>
              <a:defRPr/>
            </a:pPr>
            <a:r>
              <a:rPr lang="en-US" altLang="zh-CN" sz="2200" noProof="0" dirty="0">
                <a:latin typeface="微软雅黑" pitchFamily="34" charset="-122"/>
                <a:ea typeface="微软雅黑" pitchFamily="34" charset="-122"/>
                <a:cs typeface="+mj-cs"/>
              </a:rPr>
              <a:t>2</a:t>
            </a:r>
            <a:r>
              <a:rPr lang="zh-CN" altLang="en-US" sz="2200" noProof="0" dirty="0">
                <a:latin typeface="微软雅黑" pitchFamily="34" charset="-122"/>
                <a:ea typeface="微软雅黑" pitchFamily="34" charset="-122"/>
                <a:cs typeface="+mj-cs"/>
              </a:rPr>
              <a:t>、将</a:t>
            </a:r>
            <a:r>
              <a:rPr lang="en-US" altLang="zh-CN" sz="2200" noProof="0" dirty="0">
                <a:latin typeface="微软雅黑" pitchFamily="34" charset="-122"/>
                <a:ea typeface="微软雅黑" pitchFamily="34" charset="-122"/>
                <a:cs typeface="+mj-cs"/>
              </a:rPr>
              <a:t>Excel</a:t>
            </a:r>
            <a:r>
              <a:rPr lang="zh-CN" altLang="en-US" sz="2200" noProof="0" dirty="0">
                <a:latin typeface="微软雅黑" pitchFamily="34" charset="-122"/>
                <a:ea typeface="微软雅黑" pitchFamily="34" charset="-122"/>
                <a:cs typeface="+mj-cs"/>
              </a:rPr>
              <a:t>表格另存为</a:t>
            </a:r>
            <a:r>
              <a:rPr lang="en-US" altLang="zh-CN" sz="2200" noProof="0" dirty="0">
                <a:latin typeface="微软雅黑" pitchFamily="34" charset="-122"/>
                <a:ea typeface="微软雅黑" pitchFamily="34" charset="-122"/>
                <a:cs typeface="+mj-cs"/>
              </a:rPr>
              <a:t>Unicode</a:t>
            </a:r>
            <a:r>
              <a:rPr lang="zh-CN" altLang="en-US" sz="2200" noProof="0" dirty="0">
                <a:latin typeface="微软雅黑" pitchFamily="34" charset="-122"/>
                <a:ea typeface="微软雅黑" pitchFamily="34" charset="-122"/>
                <a:cs typeface="+mj-cs"/>
              </a:rPr>
              <a:t>文本</a:t>
            </a:r>
            <a:endParaRPr lang="en-US" altLang="zh-CN" sz="2200" noProof="0" dirty="0">
              <a:latin typeface="微软雅黑" pitchFamily="34" charset="-122"/>
              <a:ea typeface="微软雅黑" pitchFamily="34" charset="-122"/>
              <a:cs typeface="+mj-cs"/>
            </a:endParaRPr>
          </a:p>
          <a:p>
            <a:pPr marL="0" marR="0" lvl="0" indent="0" defTabSz="914400" rtl="0" eaLnBrk="1" fontAlgn="auto" latinLnBrk="0" hangingPunct="1">
              <a:lnSpc>
                <a:spcPct val="150000"/>
              </a:lnSpc>
              <a:spcBef>
                <a:spcPct val="0"/>
              </a:spcBef>
              <a:spcAft>
                <a:spcPts val="0"/>
              </a:spcAft>
              <a:buClrTx/>
              <a:buSzTx/>
              <a:buFontTx/>
              <a:buNone/>
              <a:tabLst/>
              <a:defRPr/>
            </a:pPr>
            <a:r>
              <a:rPr kumimoji="0" lang="en-US" altLang="zh-CN" sz="2200" b="0" i="0" u="none" strike="noStrike" kern="1200" cap="none" spc="0" normalizeH="0" baseline="0" dirty="0">
                <a:ln>
                  <a:noFill/>
                </a:ln>
                <a:solidFill>
                  <a:schemeClr val="tx1"/>
                </a:solidFill>
                <a:effectLst/>
                <a:uLnTx/>
                <a:uFillTx/>
                <a:latin typeface="微软雅黑" pitchFamily="34" charset="-122"/>
                <a:ea typeface="微软雅黑" pitchFamily="34" charset="-122"/>
                <a:cs typeface="+mj-cs"/>
              </a:rPr>
              <a:t>3</a:t>
            </a:r>
            <a:r>
              <a:rPr kumimoji="0" lang="zh-CN" altLang="en-US" sz="2200" b="0" i="0" u="none" strike="noStrike" kern="1200" cap="none" spc="0" normalizeH="0" baseline="0" dirty="0">
                <a:ln>
                  <a:noFill/>
                </a:ln>
                <a:solidFill>
                  <a:schemeClr val="tx1"/>
                </a:solidFill>
                <a:effectLst/>
                <a:uLnTx/>
                <a:uFillTx/>
                <a:latin typeface="微软雅黑" pitchFamily="34" charset="-122"/>
                <a:ea typeface="微软雅黑" pitchFamily="34" charset="-122"/>
                <a:cs typeface="+mj-cs"/>
              </a:rPr>
              <a:t>、在题库中点击“上载问题”，将</a:t>
            </a:r>
            <a:r>
              <a:rPr kumimoji="0" lang="en-US" altLang="zh-CN" sz="2200" b="0" i="0" u="none" strike="noStrike" kern="1200" cap="none" spc="0" normalizeH="0" baseline="0" dirty="0">
                <a:ln>
                  <a:noFill/>
                </a:ln>
                <a:solidFill>
                  <a:schemeClr val="tx1"/>
                </a:solidFill>
                <a:effectLst/>
                <a:uLnTx/>
                <a:uFillTx/>
                <a:latin typeface="微软雅黑" pitchFamily="34" charset="-122"/>
                <a:ea typeface="微软雅黑" pitchFamily="34" charset="-122"/>
                <a:cs typeface="+mj-cs"/>
              </a:rPr>
              <a:t>Unicode</a:t>
            </a:r>
            <a:r>
              <a:rPr kumimoji="0" lang="zh-CN" altLang="en-US" sz="2200" b="0" i="0" u="none" strike="noStrike" kern="1200" cap="none" spc="0" normalizeH="0" baseline="0" dirty="0">
                <a:ln>
                  <a:noFill/>
                </a:ln>
                <a:solidFill>
                  <a:schemeClr val="tx1"/>
                </a:solidFill>
                <a:effectLst/>
                <a:uLnTx/>
                <a:uFillTx/>
                <a:latin typeface="微软雅黑" pitchFamily="34" charset="-122"/>
                <a:ea typeface="微软雅黑" pitchFamily="34" charset="-122"/>
                <a:cs typeface="+mj-cs"/>
              </a:rPr>
              <a:t>文本上传至平台中，上传时可设置每个问题的分值。</a:t>
            </a:r>
            <a:endParaRPr kumimoji="0" lang="zh-CN" altLang="en-US" sz="22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Tree>
    <p:extLst>
      <p:ext uri="{BB962C8B-B14F-4D97-AF65-F5344CB8AC3E}">
        <p14:creationId xmlns:p14="http://schemas.microsoft.com/office/powerpoint/2010/main" val="190233558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07504" y="116632"/>
            <a:ext cx="2088232" cy="492100"/>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题库与测试</a:t>
            </a:r>
          </a:p>
          <a:p>
            <a:pPr algn="l"/>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stretch>
            <a:fillRect/>
          </a:stretch>
        </p:blipFill>
        <p:spPr>
          <a:xfrm>
            <a:off x="323528" y="1628800"/>
            <a:ext cx="8572443" cy="4191546"/>
          </a:xfrm>
          <a:prstGeom prst="rect">
            <a:avLst/>
          </a:prstGeom>
          <a:ln>
            <a:solidFill>
              <a:schemeClr val="accent1"/>
            </a:solidFill>
          </a:ln>
        </p:spPr>
      </p:pic>
      <p:sp>
        <p:nvSpPr>
          <p:cNvPr id="4" name="Rectangle 2"/>
          <p:cNvSpPr txBox="1">
            <a:spLocks noChangeArrowheads="1"/>
          </p:cNvSpPr>
          <p:nvPr/>
        </p:nvSpPr>
        <p:spPr>
          <a:xfrm>
            <a:off x="255011" y="873369"/>
            <a:ext cx="8640960" cy="430887"/>
          </a:xfrm>
          <a:prstGeom prst="rect">
            <a:avLst/>
          </a:prstGeom>
        </p:spPr>
        <p:txBody>
          <a:bodyPr>
            <a:sp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2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上传后如下：</a:t>
            </a:r>
          </a:p>
        </p:txBody>
      </p:sp>
    </p:spTree>
    <p:extLst>
      <p:ext uri="{BB962C8B-B14F-4D97-AF65-F5344CB8AC3E}">
        <p14:creationId xmlns:p14="http://schemas.microsoft.com/office/powerpoint/2010/main" val="20726314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323528" y="2492896"/>
            <a:ext cx="8424936" cy="3240360"/>
          </a:xfrm>
          <a:custGeom>
            <a:avLst/>
            <a:gdLst>
              <a:gd name="connsiteX0" fmla="*/ 0 w 8424936"/>
              <a:gd name="connsiteY0" fmla="*/ 0 h 1919925"/>
              <a:gd name="connsiteX1" fmla="*/ 8424936 w 8424936"/>
              <a:gd name="connsiteY1" fmla="*/ 0 h 1919925"/>
              <a:gd name="connsiteX2" fmla="*/ 8424936 w 8424936"/>
              <a:gd name="connsiteY2" fmla="*/ 1919925 h 1919925"/>
              <a:gd name="connsiteX3" fmla="*/ 0 w 8424936"/>
              <a:gd name="connsiteY3" fmla="*/ 1919925 h 1919925"/>
              <a:gd name="connsiteX4" fmla="*/ 0 w 8424936"/>
              <a:gd name="connsiteY4" fmla="*/ 0 h 191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24936" h="1919925">
                <a:moveTo>
                  <a:pt x="0" y="0"/>
                </a:moveTo>
                <a:lnTo>
                  <a:pt x="8424936" y="0"/>
                </a:lnTo>
                <a:lnTo>
                  <a:pt x="8424936" y="1919925"/>
                </a:lnTo>
                <a:lnTo>
                  <a:pt x="0" y="191992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7492" tIns="44450" rIns="248920" bIns="44450" numCol="1" spcCol="1270" anchor="t" anchorCtr="0">
            <a:noAutofit/>
          </a:bodyPr>
          <a:lstStyle/>
          <a:p>
            <a:pPr lvl="1" indent="-457200" algn="l" defTabSz="1200150">
              <a:lnSpc>
                <a:spcPct val="150000"/>
              </a:lnSpc>
              <a:spcBef>
                <a:spcPct val="0"/>
              </a:spcBef>
              <a:spcAft>
                <a:spcPct val="20000"/>
              </a:spcAft>
              <a:buFont typeface="+mj-lt"/>
              <a:buAutoNum type="arabicPeriod"/>
            </a:pPr>
            <a:r>
              <a:rPr lang="zh-CN" altLang="en-US" sz="3200" dirty="0">
                <a:solidFill>
                  <a:schemeClr val="tx1">
                    <a:lumMod val="75000"/>
                    <a:lumOff val="25000"/>
                  </a:schemeClr>
                </a:solidFill>
                <a:latin typeface="微软雅黑" panose="020B0503020204020204" pitchFamily="34" charset="-122"/>
                <a:ea typeface="微软雅黑" panose="020B0503020204020204" pitchFamily="34" charset="-122"/>
              </a:rPr>
              <a:t>创建题库</a:t>
            </a:r>
          </a:p>
          <a:p>
            <a:pPr lvl="1" indent="-457200" algn="l" defTabSz="1200150">
              <a:lnSpc>
                <a:spcPct val="150000"/>
              </a:lnSpc>
              <a:spcBef>
                <a:spcPct val="0"/>
              </a:spcBef>
              <a:spcAft>
                <a:spcPct val="20000"/>
              </a:spcAft>
              <a:buFont typeface="+mj-lt"/>
              <a:buAutoNum type="arabicPeriod"/>
            </a:pP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创建及发布测试</a:t>
            </a:r>
            <a:endParaRPr lang="en-US" altLang="zh-CN" sz="3200" b="1" dirty="0">
              <a:solidFill>
                <a:schemeClr val="accent6">
                  <a:lumMod val="75000"/>
                </a:schemeClr>
              </a:solidFill>
              <a:latin typeface="微软雅黑" panose="020B0503020204020204" pitchFamily="34" charset="-122"/>
              <a:ea typeface="微软雅黑" panose="020B0503020204020204" pitchFamily="34" charset="-122"/>
            </a:endParaRPr>
          </a:p>
          <a:p>
            <a:pPr lvl="1" indent="-457200" algn="l" defTabSz="1200150">
              <a:lnSpc>
                <a:spcPct val="150000"/>
              </a:lnSpc>
              <a:spcBef>
                <a:spcPct val="0"/>
              </a:spcBef>
              <a:spcAft>
                <a:spcPct val="20000"/>
              </a:spcAft>
              <a:buFont typeface="+mj-lt"/>
              <a:buAutoNum type="arabicPeriod"/>
            </a:pPr>
            <a:r>
              <a:rPr lang="zh-CN" altLang="en-US" sz="3200" dirty="0">
                <a:solidFill>
                  <a:schemeClr val="tx1">
                    <a:lumMod val="75000"/>
                    <a:lumOff val="25000"/>
                  </a:schemeClr>
                </a:solidFill>
                <a:latin typeface="微软雅黑" panose="020B0503020204020204" pitchFamily="34" charset="-122"/>
                <a:ea typeface="微软雅黑" panose="020B0503020204020204" pitchFamily="34" charset="-122"/>
              </a:rPr>
              <a:t>测试评分</a:t>
            </a:r>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任意多边形 4"/>
          <p:cNvSpPr/>
          <p:nvPr/>
        </p:nvSpPr>
        <p:spPr>
          <a:xfrm>
            <a:off x="323528" y="1196752"/>
            <a:ext cx="8424936" cy="1023812"/>
          </a:xfrm>
          <a:custGeom>
            <a:avLst/>
            <a:gdLst>
              <a:gd name="connsiteX0" fmla="*/ 0 w 8424936"/>
              <a:gd name="connsiteY0" fmla="*/ 182999 h 1097971"/>
              <a:gd name="connsiteX1" fmla="*/ 182999 w 8424936"/>
              <a:gd name="connsiteY1" fmla="*/ 0 h 1097971"/>
              <a:gd name="connsiteX2" fmla="*/ 8241937 w 8424936"/>
              <a:gd name="connsiteY2" fmla="*/ 0 h 1097971"/>
              <a:gd name="connsiteX3" fmla="*/ 8424936 w 8424936"/>
              <a:gd name="connsiteY3" fmla="*/ 182999 h 1097971"/>
              <a:gd name="connsiteX4" fmla="*/ 8424936 w 8424936"/>
              <a:gd name="connsiteY4" fmla="*/ 914972 h 1097971"/>
              <a:gd name="connsiteX5" fmla="*/ 8241937 w 8424936"/>
              <a:gd name="connsiteY5" fmla="*/ 1097971 h 1097971"/>
              <a:gd name="connsiteX6" fmla="*/ 182999 w 8424936"/>
              <a:gd name="connsiteY6" fmla="*/ 1097971 h 1097971"/>
              <a:gd name="connsiteX7" fmla="*/ 0 w 8424936"/>
              <a:gd name="connsiteY7" fmla="*/ 914972 h 1097971"/>
              <a:gd name="connsiteX8" fmla="*/ 0 w 8424936"/>
              <a:gd name="connsiteY8" fmla="*/ 182999 h 10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4936" h="1097971">
                <a:moveTo>
                  <a:pt x="0" y="182999"/>
                </a:moveTo>
                <a:cubicBezTo>
                  <a:pt x="0" y="81931"/>
                  <a:pt x="81931" y="0"/>
                  <a:pt x="182999" y="0"/>
                </a:cubicBezTo>
                <a:lnTo>
                  <a:pt x="8241937" y="0"/>
                </a:lnTo>
                <a:cubicBezTo>
                  <a:pt x="8343005" y="0"/>
                  <a:pt x="8424936" y="81931"/>
                  <a:pt x="8424936" y="182999"/>
                </a:cubicBezTo>
                <a:lnTo>
                  <a:pt x="8424936" y="914972"/>
                </a:lnTo>
                <a:cubicBezTo>
                  <a:pt x="8424936" y="1016040"/>
                  <a:pt x="8343005" y="1097971"/>
                  <a:pt x="8241937" y="1097971"/>
                </a:cubicBezTo>
                <a:lnTo>
                  <a:pt x="182999" y="1097971"/>
                </a:lnTo>
                <a:cubicBezTo>
                  <a:pt x="81931" y="1097971"/>
                  <a:pt x="0" y="1016040"/>
                  <a:pt x="0" y="914972"/>
                </a:cubicBezTo>
                <a:lnTo>
                  <a:pt x="0" y="182999"/>
                </a:lnTo>
                <a:close/>
              </a:path>
            </a:pathLst>
          </a:custGeom>
          <a:solidFill>
            <a:schemeClr val="accent6">
              <a:lumMod val="75000"/>
            </a:schemeClr>
          </a:solidFill>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525858" tIns="106681" rIns="199136" bIns="106681" numCol="1" spcCol="1270" anchor="ctr" anchorCtr="0">
            <a:noAutofit/>
          </a:bodyPr>
          <a:lstStyle/>
          <a:p>
            <a:pPr defTabSz="1244600">
              <a:lnSpc>
                <a:spcPct val="90000"/>
              </a:lnSpc>
              <a:spcBef>
                <a:spcPct val="0"/>
              </a:spcBef>
              <a:spcAft>
                <a:spcPct val="35000"/>
              </a:spcAft>
            </a:pPr>
            <a:r>
              <a:rPr lang="zh-CN" altLang="en-US" sz="4000" dirty="0">
                <a:latin typeface="微软雅黑" panose="020B0503020204020204" pitchFamily="34" charset="-122"/>
                <a:ea typeface="微软雅黑" panose="020B0503020204020204" pitchFamily="34" charset="-122"/>
              </a:rPr>
              <a:t>题库与测试</a:t>
            </a:r>
          </a:p>
        </p:txBody>
      </p:sp>
    </p:spTree>
    <p:extLst>
      <p:ext uri="{BB962C8B-B14F-4D97-AF65-F5344CB8AC3E}">
        <p14:creationId xmlns:p14="http://schemas.microsoft.com/office/powerpoint/2010/main" val="59558523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230190" y="482927"/>
            <a:ext cx="8640960" cy="1048172"/>
          </a:xfrm>
          <a:prstGeom prst="rect">
            <a:avLst/>
          </a:prstGeom>
        </p:spPr>
        <p:txBody>
          <a:bodyPr>
            <a:sp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kumimoji="0" lang="zh-CN" altLang="en-US" sz="2200" b="1" i="0" u="none" strike="noStrike" kern="1200" cap="none" spc="0" normalizeH="0" baseline="0" dirty="0">
                <a:ln>
                  <a:noFill/>
                </a:ln>
                <a:solidFill>
                  <a:schemeClr val="tx1"/>
                </a:solidFill>
                <a:effectLst/>
                <a:uLnTx/>
                <a:uFillTx/>
                <a:latin typeface="微软雅黑" pitchFamily="34" charset="-122"/>
                <a:ea typeface="微软雅黑" pitchFamily="34" charset="-122"/>
                <a:cs typeface="+mj-cs"/>
              </a:rPr>
              <a:t>创建及发布测试：</a:t>
            </a:r>
            <a:endParaRPr kumimoji="0" lang="en-US" altLang="zh-CN" sz="2200" b="1" i="0" u="none" strike="noStrike" kern="1200" cap="none" spc="0" normalizeH="0" baseline="0" dirty="0">
              <a:ln>
                <a:noFill/>
              </a:ln>
              <a:solidFill>
                <a:schemeClr val="tx1"/>
              </a:solidFill>
              <a:effectLst/>
              <a:uLnTx/>
              <a:uFillTx/>
              <a:latin typeface="微软雅黑" pitchFamily="34" charset="-122"/>
              <a:ea typeface="微软雅黑" pitchFamily="34" charset="-122"/>
              <a:cs typeface="+mj-cs"/>
            </a:endParaRPr>
          </a:p>
          <a:p>
            <a:pPr marL="0" marR="0" lvl="0" indent="0" defTabSz="914400" rtl="0" eaLnBrk="1" fontAlgn="auto" latinLnBrk="0" hangingPunct="1">
              <a:lnSpc>
                <a:spcPct val="150000"/>
              </a:lnSpc>
              <a:spcBef>
                <a:spcPct val="0"/>
              </a:spcBef>
              <a:spcAft>
                <a:spcPts val="0"/>
              </a:spcAft>
              <a:buClrTx/>
              <a:buSzTx/>
              <a:buFontTx/>
              <a:buNone/>
              <a:tabLst/>
              <a:defRPr/>
            </a:pPr>
            <a:r>
              <a:rPr lang="en-US" altLang="zh-CN" sz="2200" dirty="0">
                <a:latin typeface="微软雅黑" pitchFamily="34" charset="-122"/>
                <a:ea typeface="微软雅黑" pitchFamily="34" charset="-122"/>
                <a:cs typeface="+mj-cs"/>
              </a:rPr>
              <a:t>1</a:t>
            </a:r>
            <a:r>
              <a:rPr lang="zh-CN" altLang="en-US" sz="2200" dirty="0">
                <a:latin typeface="微软雅黑" pitchFamily="34" charset="-122"/>
                <a:ea typeface="微软雅黑" pitchFamily="34" charset="-122"/>
                <a:cs typeface="+mj-cs"/>
              </a:rPr>
              <a:t>、在内容区菜单（例如在线测试）下点击测验按钮中的“测验”</a:t>
            </a:r>
            <a:endParaRPr kumimoji="0" lang="en-US" altLang="zh-CN" sz="2200" i="0" u="none" strike="noStrike" kern="1200" cap="none" spc="0" normalizeH="0" baseline="0" dirty="0">
              <a:ln>
                <a:noFill/>
              </a:ln>
              <a:solidFill>
                <a:schemeClr val="tx1"/>
              </a:solidFill>
              <a:effectLst/>
              <a:uLnTx/>
              <a:uFillTx/>
              <a:latin typeface="微软雅黑" pitchFamily="34" charset="-122"/>
              <a:ea typeface="微软雅黑" pitchFamily="34" charset="-122"/>
              <a:cs typeface="+mj-cs"/>
            </a:endParaRPr>
          </a:p>
        </p:txBody>
      </p:sp>
      <p:pic>
        <p:nvPicPr>
          <p:cNvPr id="4" name="图片 3"/>
          <p:cNvPicPr>
            <a:picLocks noChangeAspect="1"/>
          </p:cNvPicPr>
          <p:nvPr/>
        </p:nvPicPr>
        <p:blipFill>
          <a:blip r:embed="rId2" cstate="print"/>
          <a:stretch>
            <a:fillRect/>
          </a:stretch>
        </p:blipFill>
        <p:spPr>
          <a:xfrm>
            <a:off x="252805" y="1808305"/>
            <a:ext cx="6038850" cy="3629025"/>
          </a:xfrm>
          <a:prstGeom prst="rect">
            <a:avLst/>
          </a:prstGeom>
          <a:ln>
            <a:solidFill>
              <a:schemeClr val="accent1"/>
            </a:solidFill>
          </a:ln>
        </p:spPr>
      </p:pic>
      <p:pic>
        <p:nvPicPr>
          <p:cNvPr id="5" name="图片 4"/>
          <p:cNvPicPr>
            <a:picLocks noChangeAspect="1"/>
          </p:cNvPicPr>
          <p:nvPr/>
        </p:nvPicPr>
        <p:blipFill>
          <a:blip r:embed="rId3" cstate="print"/>
          <a:stretch>
            <a:fillRect/>
          </a:stretch>
        </p:blipFill>
        <p:spPr>
          <a:xfrm>
            <a:off x="4818416" y="4094305"/>
            <a:ext cx="4305300" cy="2686050"/>
          </a:xfrm>
          <a:prstGeom prst="rect">
            <a:avLst/>
          </a:prstGeom>
          <a:ln>
            <a:solidFill>
              <a:schemeClr val="accent1"/>
            </a:solidFill>
          </a:ln>
        </p:spPr>
      </p:pic>
      <p:sp>
        <p:nvSpPr>
          <p:cNvPr id="6" name="圆角右箭头 5"/>
          <p:cNvSpPr/>
          <p:nvPr/>
        </p:nvSpPr>
        <p:spPr>
          <a:xfrm rot="5400000">
            <a:off x="6590497" y="3259872"/>
            <a:ext cx="849263" cy="725890"/>
          </a:xfrm>
          <a:prstGeom prst="ben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67844098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07504" y="116632"/>
            <a:ext cx="2088232" cy="492100"/>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题库与测试</a:t>
            </a:r>
          </a:p>
          <a:p>
            <a:pPr algn="l"/>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stretch>
            <a:fillRect/>
          </a:stretch>
        </p:blipFill>
        <p:spPr>
          <a:xfrm>
            <a:off x="249153" y="1711023"/>
            <a:ext cx="4610100" cy="2505075"/>
          </a:xfrm>
          <a:prstGeom prst="rect">
            <a:avLst/>
          </a:prstGeom>
          <a:ln>
            <a:solidFill>
              <a:schemeClr val="accent1"/>
            </a:solidFill>
          </a:ln>
        </p:spPr>
      </p:pic>
      <p:sp>
        <p:nvSpPr>
          <p:cNvPr id="4" name="Rectangle 2"/>
          <p:cNvSpPr txBox="1">
            <a:spLocks noChangeArrowheads="1"/>
          </p:cNvSpPr>
          <p:nvPr/>
        </p:nvSpPr>
        <p:spPr>
          <a:xfrm>
            <a:off x="251520" y="836712"/>
            <a:ext cx="8640960" cy="646331"/>
          </a:xfrm>
          <a:prstGeom prst="rect">
            <a:avLst/>
          </a:prstGeom>
        </p:spPr>
        <p:txBody>
          <a:bodyPr>
            <a:spAutoFit/>
          </a:bodyPr>
          <a:lstStyle/>
          <a:p>
            <a:pPr>
              <a:spcBef>
                <a:spcPct val="0"/>
              </a:spcBef>
              <a:defRPr/>
            </a:pPr>
            <a:r>
              <a:rPr lang="en-US" altLang="zh-CN" dirty="0">
                <a:latin typeface="微软雅黑" pitchFamily="34" charset="-122"/>
                <a:ea typeface="微软雅黑" pitchFamily="34" charset="-122"/>
                <a:cs typeface="+mj-cs"/>
              </a:rPr>
              <a:t>2</a:t>
            </a:r>
            <a:r>
              <a:rPr lang="zh-CN" altLang="en-US" dirty="0">
                <a:latin typeface="微软雅黑" pitchFamily="34" charset="-122"/>
                <a:ea typeface="微软雅黑" pitchFamily="34" charset="-122"/>
                <a:cs typeface="+mj-cs"/>
              </a:rPr>
              <a:t>、输入测试名称和具体描述后提交，通过“重复使用问题”来查找题库中的相关问题</a:t>
            </a:r>
          </a:p>
        </p:txBody>
      </p:sp>
      <p:pic>
        <p:nvPicPr>
          <p:cNvPr id="5" name="图片 4"/>
          <p:cNvPicPr>
            <a:picLocks noChangeAspect="1"/>
          </p:cNvPicPr>
          <p:nvPr/>
        </p:nvPicPr>
        <p:blipFill>
          <a:blip r:embed="rId3" cstate="print"/>
          <a:stretch>
            <a:fillRect/>
          </a:stretch>
        </p:blipFill>
        <p:spPr>
          <a:xfrm>
            <a:off x="5142672" y="2082498"/>
            <a:ext cx="3752850" cy="2133600"/>
          </a:xfrm>
          <a:prstGeom prst="rect">
            <a:avLst/>
          </a:prstGeom>
          <a:ln>
            <a:solidFill>
              <a:schemeClr val="accent1"/>
            </a:solidFill>
          </a:ln>
        </p:spPr>
      </p:pic>
      <p:sp>
        <p:nvSpPr>
          <p:cNvPr id="6" name="右箭头 5"/>
          <p:cNvSpPr/>
          <p:nvPr/>
        </p:nvSpPr>
        <p:spPr>
          <a:xfrm>
            <a:off x="4353609" y="3718007"/>
            <a:ext cx="1296144" cy="288032"/>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7" name="Rectangle 2"/>
          <p:cNvSpPr txBox="1">
            <a:spLocks noChangeArrowheads="1"/>
          </p:cNvSpPr>
          <p:nvPr/>
        </p:nvSpPr>
        <p:spPr>
          <a:xfrm>
            <a:off x="255238" y="4468756"/>
            <a:ext cx="8640960" cy="1754326"/>
          </a:xfrm>
          <a:prstGeom prst="rect">
            <a:avLst/>
          </a:prstGeom>
        </p:spPr>
        <p:txBody>
          <a:bodyPr>
            <a:spAutoFit/>
          </a:bodyPr>
          <a:lstStyle/>
          <a:p>
            <a:pPr>
              <a:lnSpc>
                <a:spcPct val="150000"/>
              </a:lnSpc>
              <a:spcBef>
                <a:spcPct val="0"/>
              </a:spcBef>
              <a:defRPr/>
            </a:pPr>
            <a:r>
              <a:rPr lang="zh-CN" altLang="en-US" b="1" dirty="0">
                <a:solidFill>
                  <a:schemeClr val="accent6"/>
                </a:solidFill>
                <a:latin typeface="微软雅黑" pitchFamily="34" charset="-122"/>
                <a:ea typeface="微软雅黑" pitchFamily="34" charset="-122"/>
                <a:cs typeface="+mj-cs"/>
              </a:rPr>
              <a:t>区别：</a:t>
            </a:r>
            <a:endParaRPr lang="en-US" altLang="zh-CN" b="1" dirty="0">
              <a:solidFill>
                <a:schemeClr val="accent6"/>
              </a:solidFill>
              <a:latin typeface="微软雅黑" pitchFamily="34" charset="-122"/>
              <a:ea typeface="微软雅黑" pitchFamily="34" charset="-122"/>
              <a:cs typeface="+mj-cs"/>
            </a:endParaRPr>
          </a:p>
          <a:p>
            <a:pPr>
              <a:lnSpc>
                <a:spcPct val="150000"/>
              </a:lnSpc>
              <a:spcBef>
                <a:spcPct val="0"/>
              </a:spcBef>
              <a:defRPr/>
            </a:pPr>
            <a:r>
              <a:rPr lang="zh-CN" altLang="en-US" b="1" dirty="0">
                <a:latin typeface="微软雅黑" pitchFamily="34" charset="-122"/>
                <a:ea typeface="微软雅黑" pitchFamily="34" charset="-122"/>
                <a:cs typeface="+mj-cs"/>
              </a:rPr>
              <a:t>创建问题集</a:t>
            </a:r>
            <a:r>
              <a:rPr lang="zh-CN" altLang="en-US" dirty="0">
                <a:latin typeface="微软雅黑" pitchFamily="34" charset="-122"/>
                <a:ea typeface="微软雅黑" pitchFamily="34" charset="-122"/>
                <a:cs typeface="+mj-cs"/>
              </a:rPr>
              <a:t>：在题库的所有题目中随机选取一定数量的题目组成试卷</a:t>
            </a:r>
            <a:endParaRPr lang="en-US" altLang="zh-CN" dirty="0">
              <a:latin typeface="微软雅黑" pitchFamily="34" charset="-122"/>
              <a:ea typeface="微软雅黑" pitchFamily="34" charset="-122"/>
              <a:cs typeface="+mj-cs"/>
            </a:endParaRPr>
          </a:p>
          <a:p>
            <a:pPr>
              <a:lnSpc>
                <a:spcPct val="150000"/>
              </a:lnSpc>
              <a:spcBef>
                <a:spcPct val="0"/>
              </a:spcBef>
              <a:defRPr/>
            </a:pPr>
            <a:r>
              <a:rPr lang="zh-CN" altLang="en-US" b="1" dirty="0">
                <a:latin typeface="微软雅黑" pitchFamily="34" charset="-122"/>
                <a:ea typeface="微软雅黑" pitchFamily="34" charset="-122"/>
                <a:cs typeface="+mj-cs"/>
              </a:rPr>
              <a:t>创建随机问题单元</a:t>
            </a:r>
            <a:r>
              <a:rPr lang="zh-CN" altLang="en-US" dirty="0">
                <a:latin typeface="微软雅黑" pitchFamily="34" charset="-122"/>
                <a:ea typeface="微软雅黑" pitchFamily="34" charset="-122"/>
                <a:cs typeface="+mj-cs"/>
              </a:rPr>
              <a:t>：在题库中所有题目</a:t>
            </a:r>
            <a:r>
              <a:rPr lang="zh-CN" altLang="en-US" b="1" u="sng" dirty="0">
                <a:latin typeface="微软雅黑" pitchFamily="34" charset="-122"/>
                <a:ea typeface="微软雅黑" pitchFamily="34" charset="-122"/>
                <a:cs typeface="+mj-cs"/>
              </a:rPr>
              <a:t>类型</a:t>
            </a:r>
            <a:r>
              <a:rPr lang="zh-CN" altLang="en-US" dirty="0">
                <a:latin typeface="微软雅黑" pitchFamily="34" charset="-122"/>
                <a:ea typeface="微软雅黑" pitchFamily="34" charset="-122"/>
                <a:cs typeface="+mj-cs"/>
              </a:rPr>
              <a:t>中随机选取一定数量的题目组成试卷</a:t>
            </a:r>
            <a:endParaRPr lang="en-US" altLang="zh-CN" dirty="0">
              <a:latin typeface="微软雅黑" pitchFamily="34" charset="-122"/>
              <a:ea typeface="微软雅黑" pitchFamily="34" charset="-122"/>
              <a:cs typeface="+mj-cs"/>
            </a:endParaRPr>
          </a:p>
          <a:p>
            <a:pPr>
              <a:lnSpc>
                <a:spcPct val="150000"/>
              </a:lnSpc>
              <a:spcBef>
                <a:spcPct val="0"/>
              </a:spcBef>
              <a:defRPr/>
            </a:pPr>
            <a:r>
              <a:rPr lang="zh-CN" altLang="en-US" b="1" dirty="0">
                <a:latin typeface="微软雅黑" pitchFamily="34" charset="-122"/>
                <a:ea typeface="微软雅黑" pitchFamily="34" charset="-122"/>
                <a:cs typeface="+mj-cs"/>
              </a:rPr>
              <a:t>查找问题</a:t>
            </a:r>
            <a:r>
              <a:rPr lang="zh-CN" altLang="en-US" dirty="0">
                <a:latin typeface="微软雅黑" pitchFamily="34" charset="-122"/>
                <a:ea typeface="微软雅黑" pitchFamily="34" charset="-122"/>
                <a:cs typeface="+mj-cs"/>
              </a:rPr>
              <a:t>：在题库中选取固定的题目组成试卷</a:t>
            </a:r>
          </a:p>
        </p:txBody>
      </p:sp>
    </p:spTree>
    <p:extLst>
      <p:ext uri="{BB962C8B-B14F-4D97-AF65-F5344CB8AC3E}">
        <p14:creationId xmlns:p14="http://schemas.microsoft.com/office/powerpoint/2010/main" val="411597588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07504" y="116632"/>
            <a:ext cx="2088232" cy="492100"/>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题库与测试</a:t>
            </a:r>
          </a:p>
          <a:p>
            <a:pPr algn="l"/>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Rectangle 2"/>
          <p:cNvSpPr txBox="1">
            <a:spLocks noChangeArrowheads="1"/>
          </p:cNvSpPr>
          <p:nvPr/>
        </p:nvSpPr>
        <p:spPr>
          <a:xfrm>
            <a:off x="251520" y="836712"/>
            <a:ext cx="8640960" cy="430887"/>
          </a:xfrm>
          <a:prstGeom prst="rect">
            <a:avLst/>
          </a:prstGeom>
        </p:spPr>
        <p:txBody>
          <a:bodyPr>
            <a:spAutoFit/>
          </a:bodyPr>
          <a:lstStyle/>
          <a:p>
            <a:pPr>
              <a:spcBef>
                <a:spcPct val="0"/>
              </a:spcBef>
              <a:defRPr/>
            </a:pPr>
            <a:r>
              <a:rPr lang="zh-CN" altLang="en-US" sz="2200" dirty="0">
                <a:latin typeface="微软雅黑" pitchFamily="34" charset="-122"/>
                <a:ea typeface="微软雅黑" pitchFamily="34" charset="-122"/>
                <a:cs typeface="+mj-cs"/>
              </a:rPr>
              <a:t>创建问题集：</a:t>
            </a:r>
          </a:p>
        </p:txBody>
      </p:sp>
      <p:pic>
        <p:nvPicPr>
          <p:cNvPr id="4" name="图片 3"/>
          <p:cNvPicPr>
            <a:picLocks noChangeAspect="1"/>
          </p:cNvPicPr>
          <p:nvPr/>
        </p:nvPicPr>
        <p:blipFill>
          <a:blip r:embed="rId2" cstate="print"/>
          <a:stretch>
            <a:fillRect/>
          </a:stretch>
        </p:blipFill>
        <p:spPr>
          <a:xfrm>
            <a:off x="282960" y="1485234"/>
            <a:ext cx="8609520" cy="5188337"/>
          </a:xfrm>
          <a:prstGeom prst="rect">
            <a:avLst/>
          </a:prstGeom>
          <a:ln>
            <a:solidFill>
              <a:schemeClr val="accent1"/>
            </a:solidFill>
          </a:ln>
        </p:spPr>
      </p:pic>
    </p:spTree>
    <p:extLst>
      <p:ext uri="{BB962C8B-B14F-4D97-AF65-F5344CB8AC3E}">
        <p14:creationId xmlns:p14="http://schemas.microsoft.com/office/powerpoint/2010/main" val="278867460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07504" y="116632"/>
            <a:ext cx="2088232" cy="492100"/>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题库与测试</a:t>
            </a:r>
          </a:p>
          <a:p>
            <a:pPr algn="l"/>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stretch>
            <a:fillRect/>
          </a:stretch>
        </p:blipFill>
        <p:spPr>
          <a:xfrm>
            <a:off x="428625" y="1267599"/>
            <a:ext cx="8463855" cy="5381625"/>
          </a:xfrm>
          <a:prstGeom prst="rect">
            <a:avLst/>
          </a:prstGeom>
          <a:ln>
            <a:solidFill>
              <a:schemeClr val="accent1"/>
            </a:solidFill>
          </a:ln>
        </p:spPr>
      </p:pic>
      <p:sp>
        <p:nvSpPr>
          <p:cNvPr id="4" name="Rectangle 2"/>
          <p:cNvSpPr txBox="1">
            <a:spLocks noChangeArrowheads="1"/>
          </p:cNvSpPr>
          <p:nvPr/>
        </p:nvSpPr>
        <p:spPr>
          <a:xfrm>
            <a:off x="251520" y="836712"/>
            <a:ext cx="8640960" cy="430887"/>
          </a:xfrm>
          <a:prstGeom prst="rect">
            <a:avLst/>
          </a:prstGeom>
        </p:spPr>
        <p:txBody>
          <a:bodyPr>
            <a:spAutoFit/>
          </a:bodyPr>
          <a:lstStyle/>
          <a:p>
            <a:pPr>
              <a:spcBef>
                <a:spcPct val="0"/>
              </a:spcBef>
              <a:defRPr/>
            </a:pPr>
            <a:r>
              <a:rPr lang="zh-CN" altLang="en-US" sz="2200" dirty="0">
                <a:latin typeface="微软雅黑" pitchFamily="34" charset="-122"/>
                <a:ea typeface="微软雅黑" pitchFamily="34" charset="-122"/>
                <a:cs typeface="+mj-cs"/>
              </a:rPr>
              <a:t>创建随机问题单元：</a:t>
            </a:r>
          </a:p>
        </p:txBody>
      </p:sp>
    </p:spTree>
    <p:extLst>
      <p:ext uri="{BB962C8B-B14F-4D97-AF65-F5344CB8AC3E}">
        <p14:creationId xmlns:p14="http://schemas.microsoft.com/office/powerpoint/2010/main" val="276367248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07504" y="116632"/>
            <a:ext cx="2088232" cy="492100"/>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题库与测试</a:t>
            </a:r>
          </a:p>
          <a:p>
            <a:pPr algn="l"/>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stretch>
            <a:fillRect/>
          </a:stretch>
        </p:blipFill>
        <p:spPr>
          <a:xfrm>
            <a:off x="333375" y="1495579"/>
            <a:ext cx="4238625" cy="2686050"/>
          </a:xfrm>
          <a:prstGeom prst="rect">
            <a:avLst/>
          </a:prstGeom>
          <a:ln>
            <a:solidFill>
              <a:schemeClr val="accent1"/>
            </a:solidFill>
          </a:ln>
        </p:spPr>
      </p:pic>
      <p:sp>
        <p:nvSpPr>
          <p:cNvPr id="4" name="Rectangle 2"/>
          <p:cNvSpPr txBox="1">
            <a:spLocks noChangeArrowheads="1"/>
          </p:cNvSpPr>
          <p:nvPr/>
        </p:nvSpPr>
        <p:spPr>
          <a:xfrm>
            <a:off x="251520" y="836712"/>
            <a:ext cx="8640960" cy="430887"/>
          </a:xfrm>
          <a:prstGeom prst="rect">
            <a:avLst/>
          </a:prstGeom>
        </p:spPr>
        <p:txBody>
          <a:bodyPr>
            <a:spAutoFit/>
          </a:bodyPr>
          <a:lstStyle/>
          <a:p>
            <a:pPr>
              <a:spcBef>
                <a:spcPct val="0"/>
              </a:spcBef>
              <a:defRPr/>
            </a:pPr>
            <a:r>
              <a:rPr lang="zh-CN" altLang="en-US" sz="2200" dirty="0">
                <a:latin typeface="微软雅黑" pitchFamily="34" charset="-122"/>
                <a:ea typeface="微软雅黑" pitchFamily="34" charset="-122"/>
                <a:cs typeface="+mj-cs"/>
              </a:rPr>
              <a:t>选择刚才创建好的测试：</a:t>
            </a:r>
          </a:p>
        </p:txBody>
      </p:sp>
      <p:pic>
        <p:nvPicPr>
          <p:cNvPr id="5" name="图片 4"/>
          <p:cNvPicPr>
            <a:picLocks noChangeAspect="1"/>
          </p:cNvPicPr>
          <p:nvPr/>
        </p:nvPicPr>
        <p:blipFill>
          <a:blip r:embed="rId3" cstate="print"/>
          <a:stretch>
            <a:fillRect/>
          </a:stretch>
        </p:blipFill>
        <p:spPr>
          <a:xfrm>
            <a:off x="4870995" y="1495579"/>
            <a:ext cx="4048125" cy="5173781"/>
          </a:xfrm>
          <a:prstGeom prst="rect">
            <a:avLst/>
          </a:prstGeom>
          <a:ln>
            <a:solidFill>
              <a:schemeClr val="accent1"/>
            </a:solidFill>
          </a:ln>
        </p:spPr>
      </p:pic>
      <p:sp>
        <p:nvSpPr>
          <p:cNvPr id="6" name="Rectangle 2"/>
          <p:cNvSpPr txBox="1">
            <a:spLocks noChangeArrowheads="1"/>
          </p:cNvSpPr>
          <p:nvPr/>
        </p:nvSpPr>
        <p:spPr>
          <a:xfrm>
            <a:off x="353548" y="4444159"/>
            <a:ext cx="4146444" cy="1289905"/>
          </a:xfrm>
          <a:prstGeom prst="rect">
            <a:avLst/>
          </a:prstGeom>
        </p:spPr>
        <p:txBody>
          <a:bodyPr wrap="square">
            <a:spAutoFit/>
          </a:bodyPr>
          <a:lstStyle/>
          <a:p>
            <a:pPr>
              <a:lnSpc>
                <a:spcPct val="150000"/>
              </a:lnSpc>
              <a:spcBef>
                <a:spcPct val="0"/>
              </a:spcBef>
              <a:defRPr/>
            </a:pPr>
            <a:r>
              <a:rPr lang="zh-CN" altLang="en-US" dirty="0">
                <a:latin typeface="微软雅黑" pitchFamily="34" charset="-122"/>
                <a:ea typeface="微软雅黑" pitchFamily="34" charset="-122"/>
                <a:cs typeface="+mj-cs"/>
              </a:rPr>
              <a:t>创建好后对测试进行设置：</a:t>
            </a:r>
            <a:endParaRPr lang="en-US" altLang="zh-CN" dirty="0">
              <a:latin typeface="微软雅黑" pitchFamily="34" charset="-122"/>
              <a:ea typeface="微软雅黑" pitchFamily="34" charset="-122"/>
              <a:cs typeface="+mj-cs"/>
            </a:endParaRPr>
          </a:p>
          <a:p>
            <a:pPr>
              <a:lnSpc>
                <a:spcPct val="150000"/>
              </a:lnSpc>
              <a:spcBef>
                <a:spcPct val="0"/>
              </a:spcBef>
              <a:defRPr/>
            </a:pPr>
            <a:r>
              <a:rPr lang="zh-CN" altLang="en-US" dirty="0">
                <a:latin typeface="微软雅黑" pitchFamily="34" charset="-122"/>
                <a:ea typeface="微软雅黑" pitchFamily="34" charset="-122"/>
                <a:cs typeface="+mj-cs"/>
              </a:rPr>
              <a:t>“将链接设置为可用”选择“是”即为将测试发布给学生</a:t>
            </a:r>
          </a:p>
        </p:txBody>
      </p:sp>
    </p:spTree>
    <p:extLst>
      <p:ext uri="{BB962C8B-B14F-4D97-AF65-F5344CB8AC3E}">
        <p14:creationId xmlns:p14="http://schemas.microsoft.com/office/powerpoint/2010/main" val="37925205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323528" y="2492896"/>
            <a:ext cx="8424936" cy="3240360"/>
          </a:xfrm>
          <a:custGeom>
            <a:avLst/>
            <a:gdLst>
              <a:gd name="connsiteX0" fmla="*/ 0 w 8424936"/>
              <a:gd name="connsiteY0" fmla="*/ 0 h 1919925"/>
              <a:gd name="connsiteX1" fmla="*/ 8424936 w 8424936"/>
              <a:gd name="connsiteY1" fmla="*/ 0 h 1919925"/>
              <a:gd name="connsiteX2" fmla="*/ 8424936 w 8424936"/>
              <a:gd name="connsiteY2" fmla="*/ 1919925 h 1919925"/>
              <a:gd name="connsiteX3" fmla="*/ 0 w 8424936"/>
              <a:gd name="connsiteY3" fmla="*/ 1919925 h 1919925"/>
              <a:gd name="connsiteX4" fmla="*/ 0 w 8424936"/>
              <a:gd name="connsiteY4" fmla="*/ 0 h 191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24936" h="1919925">
                <a:moveTo>
                  <a:pt x="0" y="0"/>
                </a:moveTo>
                <a:lnTo>
                  <a:pt x="8424936" y="0"/>
                </a:lnTo>
                <a:lnTo>
                  <a:pt x="8424936" y="1919925"/>
                </a:lnTo>
                <a:lnTo>
                  <a:pt x="0" y="191992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7492" tIns="44450" rIns="248920" bIns="44450" numCol="1" spcCol="1270" anchor="t" anchorCtr="0">
            <a:noAutofit/>
          </a:bodyPr>
          <a:lstStyle/>
          <a:p>
            <a:pPr lvl="1" indent="-457200" algn="l" defTabSz="1200150">
              <a:lnSpc>
                <a:spcPct val="150000"/>
              </a:lnSpc>
              <a:spcBef>
                <a:spcPct val="0"/>
              </a:spcBef>
              <a:spcAft>
                <a:spcPct val="20000"/>
              </a:spcAft>
              <a:buFont typeface="+mj-lt"/>
              <a:buAutoNum type="arabicPeriod"/>
            </a:pPr>
            <a:r>
              <a:rPr lang="zh-CN" altLang="en-US" sz="3200" dirty="0">
                <a:solidFill>
                  <a:schemeClr val="tx1">
                    <a:lumMod val="75000"/>
                    <a:lumOff val="25000"/>
                  </a:schemeClr>
                </a:solidFill>
                <a:latin typeface="微软雅黑" panose="020B0503020204020204" pitchFamily="34" charset="-122"/>
                <a:ea typeface="微软雅黑" panose="020B0503020204020204" pitchFamily="34" charset="-122"/>
              </a:rPr>
              <a:t>创建题库</a:t>
            </a:r>
          </a:p>
          <a:p>
            <a:pPr lvl="1" indent="-457200" algn="l" defTabSz="1200150">
              <a:lnSpc>
                <a:spcPct val="150000"/>
              </a:lnSpc>
              <a:spcBef>
                <a:spcPct val="0"/>
              </a:spcBef>
              <a:spcAft>
                <a:spcPct val="20000"/>
              </a:spcAft>
              <a:buFont typeface="+mj-lt"/>
              <a:buAutoNum type="arabicPeriod"/>
            </a:pPr>
            <a:r>
              <a:rPr lang="zh-CN" altLang="en-US" sz="3200" dirty="0">
                <a:solidFill>
                  <a:schemeClr val="tx1">
                    <a:lumMod val="75000"/>
                    <a:lumOff val="25000"/>
                  </a:schemeClr>
                </a:solidFill>
                <a:latin typeface="微软雅黑" panose="020B0503020204020204" pitchFamily="34" charset="-122"/>
                <a:ea typeface="微软雅黑" panose="020B0503020204020204" pitchFamily="34" charset="-122"/>
              </a:rPr>
              <a:t>创建及发布测试</a:t>
            </a:r>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a:p>
            <a:pPr lvl="1" indent="-457200" algn="l" defTabSz="1200150">
              <a:lnSpc>
                <a:spcPct val="150000"/>
              </a:lnSpc>
              <a:spcBef>
                <a:spcPct val="0"/>
              </a:spcBef>
              <a:spcAft>
                <a:spcPct val="20000"/>
              </a:spcAft>
              <a:buFont typeface="+mj-lt"/>
              <a:buAutoNum type="arabicPeriod"/>
            </a:pP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测试评分</a:t>
            </a:r>
            <a:endParaRPr lang="en-US" altLang="zh-CN" sz="32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任意多边形 4"/>
          <p:cNvSpPr/>
          <p:nvPr/>
        </p:nvSpPr>
        <p:spPr>
          <a:xfrm>
            <a:off x="323528" y="1196752"/>
            <a:ext cx="8424936" cy="1023812"/>
          </a:xfrm>
          <a:custGeom>
            <a:avLst/>
            <a:gdLst>
              <a:gd name="connsiteX0" fmla="*/ 0 w 8424936"/>
              <a:gd name="connsiteY0" fmla="*/ 182999 h 1097971"/>
              <a:gd name="connsiteX1" fmla="*/ 182999 w 8424936"/>
              <a:gd name="connsiteY1" fmla="*/ 0 h 1097971"/>
              <a:gd name="connsiteX2" fmla="*/ 8241937 w 8424936"/>
              <a:gd name="connsiteY2" fmla="*/ 0 h 1097971"/>
              <a:gd name="connsiteX3" fmla="*/ 8424936 w 8424936"/>
              <a:gd name="connsiteY3" fmla="*/ 182999 h 1097971"/>
              <a:gd name="connsiteX4" fmla="*/ 8424936 w 8424936"/>
              <a:gd name="connsiteY4" fmla="*/ 914972 h 1097971"/>
              <a:gd name="connsiteX5" fmla="*/ 8241937 w 8424936"/>
              <a:gd name="connsiteY5" fmla="*/ 1097971 h 1097971"/>
              <a:gd name="connsiteX6" fmla="*/ 182999 w 8424936"/>
              <a:gd name="connsiteY6" fmla="*/ 1097971 h 1097971"/>
              <a:gd name="connsiteX7" fmla="*/ 0 w 8424936"/>
              <a:gd name="connsiteY7" fmla="*/ 914972 h 1097971"/>
              <a:gd name="connsiteX8" fmla="*/ 0 w 8424936"/>
              <a:gd name="connsiteY8" fmla="*/ 182999 h 10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4936" h="1097971">
                <a:moveTo>
                  <a:pt x="0" y="182999"/>
                </a:moveTo>
                <a:cubicBezTo>
                  <a:pt x="0" y="81931"/>
                  <a:pt x="81931" y="0"/>
                  <a:pt x="182999" y="0"/>
                </a:cubicBezTo>
                <a:lnTo>
                  <a:pt x="8241937" y="0"/>
                </a:lnTo>
                <a:cubicBezTo>
                  <a:pt x="8343005" y="0"/>
                  <a:pt x="8424936" y="81931"/>
                  <a:pt x="8424936" y="182999"/>
                </a:cubicBezTo>
                <a:lnTo>
                  <a:pt x="8424936" y="914972"/>
                </a:lnTo>
                <a:cubicBezTo>
                  <a:pt x="8424936" y="1016040"/>
                  <a:pt x="8343005" y="1097971"/>
                  <a:pt x="8241937" y="1097971"/>
                </a:cubicBezTo>
                <a:lnTo>
                  <a:pt x="182999" y="1097971"/>
                </a:lnTo>
                <a:cubicBezTo>
                  <a:pt x="81931" y="1097971"/>
                  <a:pt x="0" y="1016040"/>
                  <a:pt x="0" y="914972"/>
                </a:cubicBezTo>
                <a:lnTo>
                  <a:pt x="0" y="182999"/>
                </a:lnTo>
                <a:close/>
              </a:path>
            </a:pathLst>
          </a:custGeom>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525858" tIns="106681" rIns="199136" bIns="106681" numCol="1" spcCol="1270" anchor="ctr" anchorCtr="0">
            <a:noAutofit/>
          </a:bodyPr>
          <a:lstStyle/>
          <a:p>
            <a:pPr defTabSz="1244600">
              <a:lnSpc>
                <a:spcPct val="90000"/>
              </a:lnSpc>
              <a:spcBef>
                <a:spcPct val="0"/>
              </a:spcBef>
              <a:spcAft>
                <a:spcPct val="35000"/>
              </a:spcAft>
            </a:pPr>
            <a:r>
              <a:rPr lang="zh-CN" altLang="en-US" sz="4000" dirty="0">
                <a:latin typeface="微软雅黑" panose="020B0503020204020204" pitchFamily="34" charset="-122"/>
                <a:ea typeface="微软雅黑" panose="020B0503020204020204" pitchFamily="34" charset="-122"/>
              </a:rPr>
              <a:t>题库与测试</a:t>
            </a:r>
          </a:p>
        </p:txBody>
      </p:sp>
      <p:sp>
        <p:nvSpPr>
          <p:cNvPr id="6" name="Rectangle 2"/>
          <p:cNvSpPr txBox="1">
            <a:spLocks noChangeArrowheads="1"/>
          </p:cNvSpPr>
          <p:nvPr/>
        </p:nvSpPr>
        <p:spPr bwMode="auto">
          <a:xfrm>
            <a:off x="107504" y="116632"/>
            <a:ext cx="2088232" cy="492100"/>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题库与测试</a:t>
            </a:r>
          </a:p>
          <a:p>
            <a:pPr algn="l"/>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7419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107504" y="116632"/>
            <a:ext cx="2088232" cy="492100"/>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题库与测试</a:t>
            </a:r>
          </a:p>
          <a:p>
            <a:pPr algn="l"/>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Rectangle 2"/>
          <p:cNvSpPr txBox="1">
            <a:spLocks noChangeArrowheads="1"/>
          </p:cNvSpPr>
          <p:nvPr/>
        </p:nvSpPr>
        <p:spPr>
          <a:xfrm>
            <a:off x="250709" y="730929"/>
            <a:ext cx="5832648" cy="2120902"/>
          </a:xfrm>
          <a:prstGeom prst="rect">
            <a:avLst/>
          </a:prstGeom>
        </p:spPr>
        <p:txBody>
          <a:bodyPr wrap="square">
            <a:spAutoFit/>
          </a:bodyPr>
          <a:lstStyle/>
          <a:p>
            <a:pPr>
              <a:lnSpc>
                <a:spcPct val="150000"/>
              </a:lnSpc>
              <a:spcBef>
                <a:spcPct val="0"/>
              </a:spcBef>
              <a:defRPr/>
            </a:pPr>
            <a:r>
              <a:rPr lang="zh-CN" altLang="en-US" b="1" dirty="0">
                <a:latin typeface="微软雅黑" pitchFamily="34" charset="-122"/>
                <a:ea typeface="微软雅黑" pitchFamily="34" charset="-122"/>
                <a:cs typeface="+mj-cs"/>
              </a:rPr>
              <a:t>测试评分：</a:t>
            </a:r>
            <a:endParaRPr lang="en-US" altLang="zh-CN" b="1" dirty="0">
              <a:latin typeface="微软雅黑" pitchFamily="34" charset="-122"/>
              <a:ea typeface="微软雅黑" pitchFamily="34" charset="-122"/>
              <a:cs typeface="+mj-cs"/>
            </a:endParaRPr>
          </a:p>
          <a:p>
            <a:pPr>
              <a:lnSpc>
                <a:spcPct val="150000"/>
              </a:lnSpc>
              <a:spcBef>
                <a:spcPct val="0"/>
              </a:spcBef>
              <a:defRPr/>
            </a:pPr>
            <a:r>
              <a:rPr lang="en-US" altLang="zh-CN" dirty="0">
                <a:latin typeface="微软雅黑" pitchFamily="34" charset="-122"/>
                <a:ea typeface="微软雅黑" pitchFamily="34" charset="-122"/>
                <a:cs typeface="+mj-cs"/>
              </a:rPr>
              <a:t>1</a:t>
            </a:r>
            <a:r>
              <a:rPr lang="zh-CN" altLang="en-US" dirty="0">
                <a:latin typeface="微软雅黑" pitchFamily="34" charset="-122"/>
                <a:ea typeface="微软雅黑" pitchFamily="34" charset="-122"/>
                <a:cs typeface="+mj-cs"/>
              </a:rPr>
              <a:t>、如果题目均为客观题，</a:t>
            </a:r>
            <a:r>
              <a:rPr lang="en-US" altLang="zh-CN" dirty="0">
                <a:latin typeface="微软雅黑" pitchFamily="34" charset="-122"/>
                <a:ea typeface="微软雅黑" pitchFamily="34" charset="-122"/>
                <a:cs typeface="+mj-cs"/>
              </a:rPr>
              <a:t>Bb</a:t>
            </a:r>
            <a:r>
              <a:rPr lang="zh-CN" altLang="en-US" dirty="0">
                <a:latin typeface="微软雅黑" pitchFamily="34" charset="-122"/>
                <a:ea typeface="微软雅黑" pitchFamily="34" charset="-122"/>
                <a:cs typeface="+mj-cs"/>
              </a:rPr>
              <a:t>会自动进行评分并记录在成绩中心</a:t>
            </a:r>
            <a:endParaRPr lang="en-US" altLang="zh-CN" dirty="0">
              <a:latin typeface="微软雅黑" pitchFamily="34" charset="-122"/>
              <a:ea typeface="微软雅黑" pitchFamily="34" charset="-122"/>
              <a:cs typeface="+mj-cs"/>
            </a:endParaRPr>
          </a:p>
          <a:p>
            <a:pPr>
              <a:lnSpc>
                <a:spcPct val="150000"/>
              </a:lnSpc>
              <a:spcBef>
                <a:spcPct val="0"/>
              </a:spcBef>
              <a:defRPr/>
            </a:pPr>
            <a:r>
              <a:rPr lang="en-US" altLang="zh-CN" dirty="0">
                <a:latin typeface="微软雅黑" pitchFamily="34" charset="-122"/>
                <a:ea typeface="微软雅黑" pitchFamily="34" charset="-122"/>
                <a:cs typeface="+mj-cs"/>
              </a:rPr>
              <a:t>2</a:t>
            </a:r>
            <a:r>
              <a:rPr lang="zh-CN" altLang="en-US" dirty="0">
                <a:latin typeface="微软雅黑" pitchFamily="34" charset="-122"/>
                <a:ea typeface="微软雅黑" pitchFamily="34" charset="-122"/>
                <a:cs typeface="+mj-cs"/>
              </a:rPr>
              <a:t>、如果有主观题，那么需要老师评分，评分方法和作业评分类似</a:t>
            </a:r>
          </a:p>
        </p:txBody>
      </p:sp>
      <p:pic>
        <p:nvPicPr>
          <p:cNvPr id="5" name="图片 4"/>
          <p:cNvPicPr>
            <a:picLocks noChangeAspect="1"/>
          </p:cNvPicPr>
          <p:nvPr/>
        </p:nvPicPr>
        <p:blipFill>
          <a:blip r:embed="rId2" cstate="print"/>
          <a:stretch>
            <a:fillRect/>
          </a:stretch>
        </p:blipFill>
        <p:spPr>
          <a:xfrm>
            <a:off x="6444208" y="801683"/>
            <a:ext cx="2476500" cy="1685925"/>
          </a:xfrm>
          <a:prstGeom prst="rect">
            <a:avLst/>
          </a:prstGeom>
          <a:ln>
            <a:solidFill>
              <a:schemeClr val="accent1"/>
            </a:solidFill>
          </a:ln>
        </p:spPr>
      </p:pic>
      <p:grpSp>
        <p:nvGrpSpPr>
          <p:cNvPr id="10" name="组合 9"/>
          <p:cNvGrpSpPr/>
          <p:nvPr/>
        </p:nvGrpSpPr>
        <p:grpSpPr>
          <a:xfrm>
            <a:off x="250709" y="2779823"/>
            <a:ext cx="8669999" cy="1313681"/>
            <a:chOff x="245773" y="2780928"/>
            <a:chExt cx="8669999" cy="1313681"/>
          </a:xfrm>
        </p:grpSpPr>
        <p:pic>
          <p:nvPicPr>
            <p:cNvPr id="6" name="图片 5"/>
            <p:cNvPicPr>
              <a:picLocks noChangeAspect="1"/>
            </p:cNvPicPr>
            <p:nvPr/>
          </p:nvPicPr>
          <p:blipFill>
            <a:blip r:embed="rId3" cstate="print"/>
            <a:stretch>
              <a:fillRect/>
            </a:stretch>
          </p:blipFill>
          <p:spPr>
            <a:xfrm>
              <a:off x="245773" y="2924944"/>
              <a:ext cx="8669999" cy="1169665"/>
            </a:xfrm>
            <a:prstGeom prst="rect">
              <a:avLst/>
            </a:prstGeom>
            <a:ln>
              <a:solidFill>
                <a:schemeClr val="accent1"/>
              </a:solidFill>
            </a:ln>
          </p:spPr>
        </p:pic>
        <p:sp>
          <p:nvSpPr>
            <p:cNvPr id="7" name="圆角矩形标注 6"/>
            <p:cNvSpPr/>
            <p:nvPr/>
          </p:nvSpPr>
          <p:spPr>
            <a:xfrm>
              <a:off x="1475656" y="2780928"/>
              <a:ext cx="1656184" cy="360040"/>
            </a:xfrm>
            <a:prstGeom prst="wedgeRoundRectCallout">
              <a:avLst>
                <a:gd name="adj1" fmla="val -21220"/>
                <a:gd name="adj2" fmla="val 136115"/>
                <a:gd name="adj3" fmla="val 1666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客观题自动评分</a:t>
              </a:r>
            </a:p>
          </p:txBody>
        </p:sp>
        <p:sp>
          <p:nvSpPr>
            <p:cNvPr id="9" name="圆角矩形标注 8"/>
            <p:cNvSpPr/>
            <p:nvPr/>
          </p:nvSpPr>
          <p:spPr>
            <a:xfrm>
              <a:off x="7524328" y="3483948"/>
              <a:ext cx="1080120" cy="360040"/>
            </a:xfrm>
            <a:prstGeom prst="wedgeRoundRectCallout">
              <a:avLst>
                <a:gd name="adj1" fmla="val 21189"/>
                <a:gd name="adj2" fmla="val -95772"/>
                <a:gd name="adj3" fmla="val 1666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显示得分</a:t>
              </a:r>
            </a:p>
          </p:txBody>
        </p:sp>
      </p:grpSp>
      <p:grpSp>
        <p:nvGrpSpPr>
          <p:cNvPr id="16" name="组合 15"/>
          <p:cNvGrpSpPr/>
          <p:nvPr/>
        </p:nvGrpSpPr>
        <p:grpSpPr>
          <a:xfrm>
            <a:off x="250709" y="4388642"/>
            <a:ext cx="8683049" cy="2243160"/>
            <a:chOff x="250709" y="4388642"/>
            <a:chExt cx="8683049" cy="2243160"/>
          </a:xfrm>
        </p:grpSpPr>
        <p:pic>
          <p:nvPicPr>
            <p:cNvPr id="11" name="图片 10"/>
            <p:cNvPicPr>
              <a:picLocks noChangeAspect="1"/>
            </p:cNvPicPr>
            <p:nvPr/>
          </p:nvPicPr>
          <p:blipFill>
            <a:blip r:embed="rId4" cstate="print"/>
            <a:stretch>
              <a:fillRect/>
            </a:stretch>
          </p:blipFill>
          <p:spPr>
            <a:xfrm>
              <a:off x="250709" y="4472559"/>
              <a:ext cx="8683049" cy="2159243"/>
            </a:xfrm>
            <a:prstGeom prst="rect">
              <a:avLst/>
            </a:prstGeom>
            <a:ln>
              <a:solidFill>
                <a:schemeClr val="accent1"/>
              </a:solidFill>
            </a:ln>
          </p:spPr>
        </p:pic>
        <p:sp>
          <p:nvSpPr>
            <p:cNvPr id="12" name="圆角矩形标注 11"/>
            <p:cNvSpPr/>
            <p:nvPr/>
          </p:nvSpPr>
          <p:spPr>
            <a:xfrm>
              <a:off x="1487251" y="4388642"/>
              <a:ext cx="1356557" cy="360040"/>
            </a:xfrm>
            <a:prstGeom prst="wedgeRoundRectCallout">
              <a:avLst>
                <a:gd name="adj1" fmla="val -21220"/>
                <a:gd name="adj2" fmla="val 136115"/>
                <a:gd name="adj3" fmla="val 1666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学生的答案</a:t>
              </a:r>
            </a:p>
          </p:txBody>
        </p:sp>
        <p:sp>
          <p:nvSpPr>
            <p:cNvPr id="14" name="圆角矩形标注 13"/>
            <p:cNvSpPr/>
            <p:nvPr/>
          </p:nvSpPr>
          <p:spPr>
            <a:xfrm>
              <a:off x="7308304" y="4748682"/>
              <a:ext cx="1080120" cy="360040"/>
            </a:xfrm>
            <a:prstGeom prst="wedgeRoundRectCallout">
              <a:avLst>
                <a:gd name="adj1" fmla="val 21189"/>
                <a:gd name="adj2" fmla="val -95772"/>
                <a:gd name="adj3" fmla="val 1666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给出分数</a:t>
              </a:r>
            </a:p>
          </p:txBody>
        </p:sp>
      </p:grpSp>
    </p:spTree>
    <p:extLst>
      <p:ext uri="{BB962C8B-B14F-4D97-AF65-F5344CB8AC3E}">
        <p14:creationId xmlns:p14="http://schemas.microsoft.com/office/powerpoint/2010/main" val="3941471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idx="4294967295"/>
          </p:nvPr>
        </p:nvSpPr>
        <p:spPr>
          <a:xfrm>
            <a:off x="755576" y="805421"/>
            <a:ext cx="3619128" cy="404664"/>
          </a:xfrm>
        </p:spPr>
        <p:txBody>
          <a:bodyPr>
            <a:noAutofit/>
          </a:bodyPr>
          <a:lstStyle/>
          <a:p>
            <a:pPr eaLnBrk="1" hangingPunct="1"/>
            <a:r>
              <a:rPr lang="zh-CN" altLang="en-US" sz="2400" dirty="0">
                <a:latin typeface="微软雅黑" pitchFamily="34" charset="-122"/>
                <a:ea typeface="微软雅黑" pitchFamily="34" charset="-122"/>
              </a:rPr>
              <a:t>登录平台首页的界面信息</a:t>
            </a:r>
          </a:p>
        </p:txBody>
      </p:sp>
      <p:pic>
        <p:nvPicPr>
          <p:cNvPr id="4099" name="Picture 3"/>
          <p:cNvPicPr>
            <a:picLocks noChangeAspect="1" noChangeArrowheads="1"/>
          </p:cNvPicPr>
          <p:nvPr/>
        </p:nvPicPr>
        <p:blipFill>
          <a:blip r:embed="rId3" cstate="print"/>
          <a:srcRect/>
          <a:stretch>
            <a:fillRect/>
          </a:stretch>
        </p:blipFill>
        <p:spPr bwMode="auto">
          <a:xfrm>
            <a:off x="755576" y="1556792"/>
            <a:ext cx="7369205" cy="4320480"/>
          </a:xfrm>
          <a:prstGeom prst="rect">
            <a:avLst/>
          </a:prstGeom>
          <a:noFill/>
          <a:ln w="9525">
            <a:solidFill>
              <a:schemeClr val="bg1">
                <a:lumMod val="85000"/>
              </a:schemeClr>
            </a:solidFill>
            <a:miter lim="800000"/>
            <a:headEnd/>
            <a:tailEnd/>
          </a:ln>
        </p:spPr>
      </p:pic>
      <p:sp>
        <p:nvSpPr>
          <p:cNvPr id="23556" name="AutoShape 5"/>
          <p:cNvSpPr>
            <a:spLocks noChangeArrowheads="1"/>
          </p:cNvSpPr>
          <p:nvPr/>
        </p:nvSpPr>
        <p:spPr bwMode="auto">
          <a:xfrm>
            <a:off x="4788024" y="1412776"/>
            <a:ext cx="1152128" cy="288032"/>
          </a:xfrm>
          <a:prstGeom prst="wedgeRectCallout">
            <a:avLst>
              <a:gd name="adj1" fmla="val -46279"/>
              <a:gd name="adj2" fmla="val 112905"/>
            </a:avLst>
          </a:prstGeom>
          <a:solidFill>
            <a:schemeClr val="accent6">
              <a:lumMod val="75000"/>
            </a:schemeClr>
          </a:solidFill>
          <a:ln w="9525">
            <a:solidFill>
              <a:schemeClr val="accent5">
                <a:lumMod val="40000"/>
                <a:lumOff val="60000"/>
              </a:schemeClr>
            </a:solidFill>
            <a:miter lim="800000"/>
            <a:headEnd/>
            <a:tailEnd/>
          </a:ln>
        </p:spPr>
        <p:txBody>
          <a:bodyPr/>
          <a:lstStyle/>
          <a:p>
            <a:pPr algn="ctr"/>
            <a:r>
              <a:rPr lang="zh-CN" altLang="en-US" sz="1200" dirty="0">
                <a:solidFill>
                  <a:schemeClr val="bg1"/>
                </a:solidFill>
                <a:latin typeface="微软雅黑" pitchFamily="34" charset="-122"/>
                <a:ea typeface="微软雅黑" pitchFamily="34" charset="-122"/>
              </a:rPr>
              <a:t>顶框选项卡</a:t>
            </a:r>
          </a:p>
        </p:txBody>
      </p:sp>
      <p:sp>
        <p:nvSpPr>
          <p:cNvPr id="23557" name="AutoShape 6"/>
          <p:cNvSpPr>
            <a:spLocks noChangeArrowheads="1"/>
          </p:cNvSpPr>
          <p:nvPr/>
        </p:nvSpPr>
        <p:spPr bwMode="auto">
          <a:xfrm>
            <a:off x="7451960" y="1988840"/>
            <a:ext cx="1008112" cy="288032"/>
          </a:xfrm>
          <a:prstGeom prst="wedgeRectCallout">
            <a:avLst>
              <a:gd name="adj1" fmla="val -42464"/>
              <a:gd name="adj2" fmla="val -149655"/>
            </a:avLst>
          </a:prstGeom>
          <a:solidFill>
            <a:schemeClr val="accent6">
              <a:lumMod val="75000"/>
            </a:schemeClr>
          </a:solidFill>
          <a:ln w="9525">
            <a:solidFill>
              <a:schemeClr val="accent5">
                <a:lumMod val="40000"/>
                <a:lumOff val="60000"/>
              </a:schemeClr>
            </a:solidFill>
            <a:miter lim="800000"/>
            <a:headEnd/>
            <a:tailEnd/>
          </a:ln>
        </p:spPr>
        <p:txBody>
          <a:bodyPr/>
          <a:lstStyle/>
          <a:p>
            <a:pPr algn="ctr"/>
            <a:r>
              <a:rPr lang="zh-CN" altLang="en-US" sz="1200" dirty="0">
                <a:solidFill>
                  <a:schemeClr val="bg1"/>
                </a:solidFill>
                <a:latin typeface="微软雅黑" pitchFamily="34" charset="-122"/>
                <a:ea typeface="微软雅黑" pitchFamily="34" charset="-122"/>
              </a:rPr>
              <a:t>导航按纽</a:t>
            </a:r>
          </a:p>
          <a:p>
            <a:pPr algn="ct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3558" name="AutoShape 7"/>
          <p:cNvSpPr>
            <a:spLocks noChangeArrowheads="1"/>
          </p:cNvSpPr>
          <p:nvPr/>
        </p:nvSpPr>
        <p:spPr bwMode="auto">
          <a:xfrm>
            <a:off x="1187450" y="4581525"/>
            <a:ext cx="864270" cy="287635"/>
          </a:xfrm>
          <a:prstGeom prst="wedgeRectCallout">
            <a:avLst>
              <a:gd name="adj1" fmla="val -41011"/>
              <a:gd name="adj2" fmla="val -139248"/>
            </a:avLst>
          </a:prstGeom>
          <a:solidFill>
            <a:schemeClr val="accent6">
              <a:lumMod val="75000"/>
            </a:schemeClr>
          </a:solidFill>
          <a:ln w="9525">
            <a:solidFill>
              <a:schemeClr val="accent5">
                <a:lumMod val="40000"/>
                <a:lumOff val="60000"/>
              </a:schemeClr>
            </a:solidFill>
            <a:miter lim="800000"/>
            <a:headEnd/>
            <a:tailEnd/>
          </a:ln>
        </p:spPr>
        <p:txBody>
          <a:bodyPr/>
          <a:lstStyle/>
          <a:p>
            <a:pPr algn="ctr"/>
            <a:r>
              <a:rPr lang="zh-CN" altLang="en-US" sz="1200" dirty="0">
                <a:solidFill>
                  <a:schemeClr val="bg1"/>
                </a:solidFill>
                <a:latin typeface="微软雅黑" pitchFamily="34" charset="-122"/>
                <a:ea typeface="微软雅黑" pitchFamily="34" charset="-122"/>
              </a:rPr>
              <a:t>个人工具</a:t>
            </a:r>
          </a:p>
        </p:txBody>
      </p:sp>
      <p:sp>
        <p:nvSpPr>
          <p:cNvPr id="23559" name="AutoShape 9"/>
          <p:cNvSpPr>
            <a:spLocks noChangeArrowheads="1"/>
          </p:cNvSpPr>
          <p:nvPr/>
        </p:nvSpPr>
        <p:spPr bwMode="auto">
          <a:xfrm>
            <a:off x="5508104" y="2132856"/>
            <a:ext cx="1368821" cy="287337"/>
          </a:xfrm>
          <a:prstGeom prst="wedgeRectCallout">
            <a:avLst>
              <a:gd name="adj1" fmla="val 65423"/>
              <a:gd name="adj2" fmla="val 112473"/>
            </a:avLst>
          </a:prstGeom>
          <a:solidFill>
            <a:schemeClr val="accent6">
              <a:lumMod val="75000"/>
            </a:schemeClr>
          </a:solidFill>
          <a:ln w="9525">
            <a:solidFill>
              <a:schemeClr val="accent5">
                <a:lumMod val="40000"/>
                <a:lumOff val="60000"/>
              </a:schemeClr>
            </a:solidFill>
            <a:miter lim="800000"/>
            <a:headEnd/>
            <a:tailEnd/>
          </a:ln>
        </p:spPr>
        <p:txBody>
          <a:bodyPr/>
          <a:lstStyle/>
          <a:p>
            <a:pPr algn="ctr"/>
            <a:r>
              <a:rPr lang="zh-CN" altLang="en-US" sz="1200" dirty="0">
                <a:solidFill>
                  <a:schemeClr val="bg1"/>
                </a:solidFill>
                <a:latin typeface="微软雅黑" pitchFamily="34" charset="-122"/>
                <a:ea typeface="微软雅黑" pitchFamily="34" charset="-122"/>
              </a:rPr>
              <a:t>个性化定制按钮</a:t>
            </a:r>
          </a:p>
        </p:txBody>
      </p:sp>
      <p:sp>
        <p:nvSpPr>
          <p:cNvPr id="23560" name="AutoShape 12"/>
          <p:cNvSpPr>
            <a:spLocks noChangeArrowheads="1"/>
          </p:cNvSpPr>
          <p:nvPr/>
        </p:nvSpPr>
        <p:spPr bwMode="auto">
          <a:xfrm>
            <a:off x="2339752" y="1916832"/>
            <a:ext cx="648667" cy="288032"/>
          </a:xfrm>
          <a:prstGeom prst="wedgeRectCallout">
            <a:avLst>
              <a:gd name="adj1" fmla="val -170303"/>
              <a:gd name="adj2" fmla="val 67974"/>
            </a:avLst>
          </a:prstGeom>
          <a:solidFill>
            <a:schemeClr val="accent6">
              <a:lumMod val="75000"/>
            </a:schemeClr>
          </a:solidFill>
          <a:ln w="9525">
            <a:solidFill>
              <a:schemeClr val="accent5">
                <a:lumMod val="40000"/>
                <a:lumOff val="60000"/>
              </a:schemeClr>
            </a:solidFill>
            <a:miter lim="800000"/>
            <a:headEnd/>
            <a:tailEnd/>
          </a:ln>
        </p:spPr>
        <p:txBody>
          <a:bodyPr/>
          <a:lstStyle/>
          <a:p>
            <a:pPr algn="ctr"/>
            <a:r>
              <a:rPr lang="zh-CN" altLang="en-US" sz="1200" dirty="0">
                <a:solidFill>
                  <a:schemeClr val="bg1"/>
                </a:solidFill>
                <a:latin typeface="微软雅黑" pitchFamily="34" charset="-122"/>
                <a:ea typeface="微软雅黑" pitchFamily="34" charset="-122"/>
              </a:rPr>
              <a:t>选项卡</a:t>
            </a:r>
          </a:p>
        </p:txBody>
      </p:sp>
      <p:sp>
        <p:nvSpPr>
          <p:cNvPr id="23561" name="AutoShape 13"/>
          <p:cNvSpPr>
            <a:spLocks noChangeArrowheads="1"/>
          </p:cNvSpPr>
          <p:nvPr/>
        </p:nvSpPr>
        <p:spPr bwMode="auto">
          <a:xfrm>
            <a:off x="3779912" y="2348880"/>
            <a:ext cx="648072" cy="288751"/>
          </a:xfrm>
          <a:prstGeom prst="wedgeRectCallout">
            <a:avLst>
              <a:gd name="adj1" fmla="val -36731"/>
              <a:gd name="adj2" fmla="val 178084"/>
            </a:avLst>
          </a:prstGeom>
          <a:solidFill>
            <a:schemeClr val="accent6">
              <a:lumMod val="75000"/>
            </a:schemeClr>
          </a:solidFill>
          <a:ln w="9525">
            <a:solidFill>
              <a:schemeClr val="accent5">
                <a:lumMod val="40000"/>
                <a:lumOff val="60000"/>
              </a:schemeClr>
            </a:solidFill>
            <a:miter lim="800000"/>
            <a:headEnd/>
            <a:tailEnd/>
          </a:ln>
        </p:spPr>
        <p:txBody>
          <a:bodyPr/>
          <a:lstStyle/>
          <a:p>
            <a:pPr algn="ctr"/>
            <a:r>
              <a:rPr lang="zh-CN" altLang="en-US" sz="1200" dirty="0">
                <a:solidFill>
                  <a:schemeClr val="bg1"/>
                </a:solidFill>
                <a:latin typeface="微软雅黑" pitchFamily="34" charset="-122"/>
                <a:ea typeface="微软雅黑" pitchFamily="34" charset="-122"/>
              </a:rPr>
              <a:t>模块</a:t>
            </a:r>
          </a:p>
        </p:txBody>
      </p:sp>
      <p:sp>
        <p:nvSpPr>
          <p:cNvPr id="23562" name="AutoShape 6"/>
          <p:cNvSpPr>
            <a:spLocks noChangeArrowheads="1"/>
          </p:cNvSpPr>
          <p:nvPr/>
        </p:nvSpPr>
        <p:spPr bwMode="auto">
          <a:xfrm>
            <a:off x="6732240" y="980728"/>
            <a:ext cx="1439440" cy="287313"/>
          </a:xfrm>
          <a:prstGeom prst="wedgeRectCallout">
            <a:avLst>
              <a:gd name="adj1" fmla="val -31962"/>
              <a:gd name="adj2" fmla="val 154419"/>
            </a:avLst>
          </a:prstGeom>
          <a:solidFill>
            <a:schemeClr val="accent6">
              <a:lumMod val="75000"/>
            </a:schemeClr>
          </a:solidFill>
          <a:ln w="9525">
            <a:solidFill>
              <a:schemeClr val="accent5">
                <a:lumMod val="40000"/>
                <a:lumOff val="60000"/>
              </a:schemeClr>
            </a:solidFill>
            <a:miter lim="800000"/>
            <a:headEnd/>
            <a:tailEnd/>
          </a:ln>
        </p:spPr>
        <p:txBody>
          <a:bodyPr/>
          <a:lstStyle/>
          <a:p>
            <a:pPr algn="ctr"/>
            <a:r>
              <a:rPr lang="zh-CN" altLang="en-US" sz="1200" dirty="0">
                <a:solidFill>
                  <a:schemeClr val="bg1"/>
                </a:solidFill>
                <a:latin typeface="微软雅黑" pitchFamily="34" charset="-122"/>
                <a:ea typeface="微软雅黑" pitchFamily="34" charset="-122"/>
              </a:rPr>
              <a:t>已登录的帐号信息</a:t>
            </a:r>
            <a:endParaRPr lang="en-US" altLang="zh-CN" sz="1200" dirty="0">
              <a:solidFill>
                <a:schemeClr val="bg1"/>
              </a:solidFill>
              <a:latin typeface="微软雅黑" pitchFamily="34" charset="-122"/>
              <a:ea typeface="微软雅黑" pitchFamily="34" charset="-122"/>
            </a:endParaRPr>
          </a:p>
        </p:txBody>
      </p:sp>
      <p:sp>
        <p:nvSpPr>
          <p:cNvPr id="13" name="矩形 12"/>
          <p:cNvSpPr/>
          <p:nvPr/>
        </p:nvSpPr>
        <p:spPr>
          <a:xfrm>
            <a:off x="7524328" y="116632"/>
            <a:ext cx="1415772" cy="461665"/>
          </a:xfrm>
          <a:prstGeom prst="rect">
            <a:avLst/>
          </a:prstGeom>
        </p:spPr>
        <p:txBody>
          <a:bodyPr wrap="none">
            <a:spAutoFit/>
          </a:bodyPr>
          <a:lstStyle/>
          <a:p>
            <a:r>
              <a:rPr lang="zh-CN" altLang="en-US" sz="2400"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平台界面</a:t>
            </a:r>
            <a:endParaRPr lang="zh-CN" altLang="en-US" sz="2400" dirty="0">
              <a:solidFill>
                <a:prstClr val="black"/>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73180840"/>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07504" y="116632"/>
            <a:ext cx="2088232" cy="492100"/>
          </a:xfrm>
          <a:prstGeom prst="rect">
            <a:avLst/>
          </a:prstGeom>
          <a:noFill/>
          <a:ln>
            <a:noFill/>
            <a:headEnd/>
            <a:tailEnd/>
          </a:ln>
        </p:spPr>
        <p:style>
          <a:lnRef idx="2">
            <a:schemeClr val="accent6"/>
          </a:lnRef>
          <a:fillRef idx="1">
            <a:schemeClr val="lt1"/>
          </a:fillRef>
          <a:effectRef idx="0">
            <a:schemeClr val="accent6"/>
          </a:effectRef>
          <a:fontRef idx="minor">
            <a:schemeClr val="dk1"/>
          </a:fontRef>
        </p:style>
        <p:txBody>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题库与测试</a:t>
            </a:r>
          </a:p>
          <a:p>
            <a:pPr algn="l"/>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stretch>
            <a:fillRect/>
          </a:stretch>
        </p:blipFill>
        <p:spPr>
          <a:xfrm>
            <a:off x="251520" y="1628800"/>
            <a:ext cx="8640960" cy="4824536"/>
          </a:xfrm>
          <a:prstGeom prst="rect">
            <a:avLst/>
          </a:prstGeom>
          <a:ln>
            <a:solidFill>
              <a:schemeClr val="accent1"/>
            </a:solidFill>
          </a:ln>
        </p:spPr>
      </p:pic>
      <p:sp>
        <p:nvSpPr>
          <p:cNvPr id="4" name="Rectangle 2"/>
          <p:cNvSpPr txBox="1">
            <a:spLocks noChangeArrowheads="1"/>
          </p:cNvSpPr>
          <p:nvPr/>
        </p:nvSpPr>
        <p:spPr>
          <a:xfrm>
            <a:off x="250709" y="889312"/>
            <a:ext cx="8641771" cy="458908"/>
          </a:xfrm>
          <a:prstGeom prst="rect">
            <a:avLst/>
          </a:prstGeom>
        </p:spPr>
        <p:txBody>
          <a:bodyPr wrap="square">
            <a:spAutoFit/>
          </a:bodyPr>
          <a:lstStyle/>
          <a:p>
            <a:pPr>
              <a:lnSpc>
                <a:spcPct val="150000"/>
              </a:lnSpc>
              <a:spcBef>
                <a:spcPct val="0"/>
              </a:spcBef>
              <a:defRPr/>
            </a:pPr>
            <a:r>
              <a:rPr lang="zh-CN" altLang="en-US" dirty="0">
                <a:latin typeface="微软雅黑" pitchFamily="34" charset="-122"/>
                <a:ea typeface="微软雅黑" pitchFamily="34" charset="-122"/>
                <a:cs typeface="+mj-cs"/>
              </a:rPr>
              <a:t>最终得出分数如下：</a:t>
            </a:r>
            <a:endParaRPr lang="en-US" altLang="zh-CN" dirty="0">
              <a:latin typeface="微软雅黑" pitchFamily="34" charset="-122"/>
              <a:ea typeface="微软雅黑" pitchFamily="34" charset="-122"/>
              <a:cs typeface="+mj-cs"/>
            </a:endParaRPr>
          </a:p>
        </p:txBody>
      </p:sp>
    </p:spTree>
    <p:extLst>
      <p:ext uri="{BB962C8B-B14F-4D97-AF65-F5344CB8AC3E}">
        <p14:creationId xmlns:p14="http://schemas.microsoft.com/office/powerpoint/2010/main" val="258132762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214282" y="714356"/>
            <a:ext cx="5214974" cy="53340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0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rPr>
              <a:t>通过这次培训，您可以做到以下几件事情：</a:t>
            </a:r>
          </a:p>
        </p:txBody>
      </p:sp>
      <p:sp>
        <p:nvSpPr>
          <p:cNvPr id="6" name="Rectangle 3"/>
          <p:cNvSpPr txBox="1">
            <a:spLocks noChangeArrowheads="1"/>
          </p:cNvSpPr>
          <p:nvPr/>
        </p:nvSpPr>
        <p:spPr>
          <a:xfrm>
            <a:off x="857224" y="1643050"/>
            <a:ext cx="6557978" cy="4343400"/>
          </a:xfrm>
          <a:prstGeom prst="rect">
            <a:avLst/>
          </a:prstGeom>
        </p:spPr>
        <p:txBody>
          <a:bodyPr/>
          <a:lstStyle/>
          <a:p>
            <a:pPr marL="342900" marR="0" lvl="0" indent="-342900" algn="l" defTabSz="914400" rtl="0" eaLnBrk="1" fontAlgn="auto" latinLnBrk="0" hangingPunct="1">
              <a:lnSpc>
                <a:spcPct val="100000"/>
              </a:lnSpc>
              <a:spcBef>
                <a:spcPct val="10000"/>
              </a:spcBef>
              <a:spcAft>
                <a:spcPts val="0"/>
              </a:spcAft>
              <a:buClrTx/>
              <a:buSzTx/>
              <a:buFont typeface="Wingdings" pitchFamily="2" charset="2"/>
              <a:buNone/>
              <a:tabLst/>
              <a:defRPr/>
            </a:pPr>
            <a:r>
              <a:rPr kumimoji="0" lang="zh-CN" altLang="en-US" sz="2000" b="0" i="0" u="none" strike="noStrike" kern="1200" cap="none" spc="0" normalizeH="0" baseline="0" noProof="0" dirty="0">
                <a:ln>
                  <a:noFill/>
                </a:ln>
                <a:effectLst/>
                <a:uLnTx/>
                <a:uFillTx/>
                <a:latin typeface="微软雅黑" pitchFamily="34" charset="-122"/>
                <a:ea typeface="微软雅黑" pitchFamily="34" charset="-122"/>
              </a:rPr>
              <a:t>基本操作</a:t>
            </a:r>
          </a:p>
          <a:p>
            <a:pPr marL="342900" marR="0" lvl="0" indent="-342900" algn="l" defTabSz="914400" rtl="0" eaLnBrk="1" fontAlgn="auto" latinLnBrk="0" hangingPunct="1">
              <a:lnSpc>
                <a:spcPct val="100000"/>
              </a:lnSpc>
              <a:spcBef>
                <a:spcPct val="10000"/>
              </a:spcBef>
              <a:spcAft>
                <a:spcPts val="0"/>
              </a:spcAft>
              <a:buClrTx/>
              <a:buSzTx/>
              <a:buFont typeface="Arial" pitchFamily="34" charset="0"/>
              <a:buChar char="•"/>
              <a:tabLst/>
              <a:defRPr/>
            </a:pPr>
            <a:r>
              <a:rPr kumimoji="0" lang="zh-CN" altLang="en-US" sz="2000" b="0" i="0" u="none" strike="noStrike" kern="1200" cap="none" spc="0" normalizeH="0" baseline="0" noProof="0" dirty="0">
                <a:ln>
                  <a:noFill/>
                </a:ln>
                <a:effectLst/>
                <a:uLnTx/>
                <a:uFillTx/>
                <a:latin typeface="微软雅黑" pitchFamily="34" charset="-122"/>
                <a:ea typeface="微软雅黑" pitchFamily="34" charset="-122"/>
              </a:rPr>
              <a:t>  管理自己的个人信息</a:t>
            </a:r>
          </a:p>
          <a:p>
            <a:pPr marL="342900" marR="0" lvl="0" indent="-342900" algn="l" defTabSz="914400" rtl="0" eaLnBrk="1" fontAlgn="auto" latinLnBrk="0" hangingPunct="1">
              <a:lnSpc>
                <a:spcPct val="100000"/>
              </a:lnSpc>
              <a:spcBef>
                <a:spcPct val="10000"/>
              </a:spcBef>
              <a:spcAft>
                <a:spcPts val="0"/>
              </a:spcAft>
              <a:buClrTx/>
              <a:buSzTx/>
              <a:buFont typeface="Arial" pitchFamily="34" charset="0"/>
              <a:buChar char="•"/>
              <a:tabLst/>
              <a:defRPr/>
            </a:pPr>
            <a:r>
              <a:rPr kumimoji="0" lang="zh-CN" altLang="en-US" sz="2000" b="0" i="0" u="none" strike="noStrike" kern="1200" cap="none" spc="0" normalizeH="0" baseline="0" noProof="0" dirty="0">
                <a:ln>
                  <a:noFill/>
                </a:ln>
                <a:effectLst/>
                <a:uLnTx/>
                <a:uFillTx/>
                <a:latin typeface="微软雅黑" pitchFamily="34" charset="-122"/>
                <a:ea typeface="微软雅黑" pitchFamily="34" charset="-122"/>
              </a:rPr>
              <a:t>  定制自己的</a:t>
            </a:r>
            <a:r>
              <a:rPr kumimoji="0" lang="en-US" altLang="zh-CN" sz="2000" b="0" i="0" u="none" strike="noStrike" kern="1200" cap="none" spc="0" normalizeH="0" baseline="0" noProof="0" dirty="0">
                <a:ln>
                  <a:noFill/>
                </a:ln>
                <a:effectLst/>
                <a:uLnTx/>
                <a:uFillTx/>
                <a:latin typeface="微软雅黑" pitchFamily="34" charset="-122"/>
                <a:ea typeface="微软雅黑" pitchFamily="34" charset="-122"/>
              </a:rPr>
              <a:t>Blackboard</a:t>
            </a:r>
            <a:r>
              <a:rPr kumimoji="0" lang="zh-CN" altLang="en-US" sz="2000" b="0" i="0" u="none" strike="noStrike" kern="1200" cap="none" spc="0" normalizeH="0" baseline="0" noProof="0" dirty="0">
                <a:ln>
                  <a:noFill/>
                </a:ln>
                <a:effectLst/>
                <a:uLnTx/>
                <a:uFillTx/>
                <a:latin typeface="微软雅黑" pitchFamily="34" charset="-122"/>
                <a:ea typeface="微软雅黑" pitchFamily="34" charset="-122"/>
              </a:rPr>
              <a:t>首页</a:t>
            </a:r>
          </a:p>
          <a:p>
            <a:pPr marL="342900" marR="0" lvl="0" indent="-342900" algn="l" defTabSz="914400" rtl="0" eaLnBrk="1" fontAlgn="auto" latinLnBrk="0" hangingPunct="1">
              <a:lnSpc>
                <a:spcPct val="100000"/>
              </a:lnSpc>
              <a:spcBef>
                <a:spcPct val="10000"/>
              </a:spcBef>
              <a:spcAft>
                <a:spcPts val="0"/>
              </a:spcAft>
              <a:buClrTx/>
              <a:buSzTx/>
              <a:buFont typeface="Arial" pitchFamily="34" charset="0"/>
              <a:buChar char="•"/>
              <a:tabLst/>
              <a:defRPr/>
            </a:pPr>
            <a:endParaRPr kumimoji="0" lang="zh-CN" altLang="en-US" sz="2000" b="0" i="0" u="none" strike="noStrike" kern="1200" cap="none" spc="0" normalizeH="0" baseline="0" noProof="0" dirty="0">
              <a:ln>
                <a:noFill/>
              </a:ln>
              <a:effectLst/>
              <a:uLnTx/>
              <a:uFillTx/>
              <a:latin typeface="微软雅黑" pitchFamily="34" charset="-122"/>
              <a:ea typeface="微软雅黑" pitchFamily="34" charset="-122"/>
            </a:endParaRPr>
          </a:p>
          <a:p>
            <a:pPr marL="342900" marR="0" lvl="0" indent="-342900" algn="l" defTabSz="914400" rtl="0" eaLnBrk="1" fontAlgn="auto" latinLnBrk="0" hangingPunct="1">
              <a:lnSpc>
                <a:spcPct val="100000"/>
              </a:lnSpc>
              <a:spcBef>
                <a:spcPct val="10000"/>
              </a:spcBef>
              <a:spcAft>
                <a:spcPts val="0"/>
              </a:spcAft>
              <a:buClrTx/>
              <a:buSzTx/>
              <a:buFont typeface="Wingdings" pitchFamily="2" charset="2"/>
              <a:buNone/>
              <a:tabLst/>
              <a:defRPr/>
            </a:pPr>
            <a:r>
              <a:rPr kumimoji="0" lang="zh-CN" altLang="en-US" sz="2000" b="0" i="0" u="none" strike="noStrike" kern="1200" cap="none" spc="0" normalizeH="0" baseline="0" noProof="0" dirty="0">
                <a:ln>
                  <a:noFill/>
                </a:ln>
                <a:effectLst/>
                <a:uLnTx/>
                <a:uFillTx/>
                <a:latin typeface="微软雅黑" pitchFamily="34" charset="-122"/>
                <a:ea typeface="微软雅黑" pitchFamily="34" charset="-122"/>
              </a:rPr>
              <a:t>教学管理</a:t>
            </a:r>
          </a:p>
          <a:p>
            <a:pPr marL="342900" marR="0" lvl="0" indent="-342900" algn="l" defTabSz="914400" rtl="0" eaLnBrk="1" fontAlgn="auto" latinLnBrk="0" hangingPunct="1">
              <a:lnSpc>
                <a:spcPct val="100000"/>
              </a:lnSpc>
              <a:spcBef>
                <a:spcPct val="10000"/>
              </a:spcBef>
              <a:spcAft>
                <a:spcPts val="0"/>
              </a:spcAft>
              <a:buClrTx/>
              <a:buSzTx/>
              <a:buFont typeface="Arial" pitchFamily="34" charset="0"/>
              <a:buChar char="•"/>
              <a:tabLst/>
              <a:defRPr/>
            </a:pPr>
            <a:r>
              <a:rPr kumimoji="0" lang="zh-CN" altLang="en-US" sz="2000" b="0" i="0" u="none" strike="noStrike" kern="1200" cap="none" spc="0" normalizeH="0" baseline="0" noProof="0" dirty="0">
                <a:ln>
                  <a:noFill/>
                </a:ln>
                <a:effectLst/>
                <a:uLnTx/>
                <a:uFillTx/>
                <a:latin typeface="微软雅黑" pitchFamily="34" charset="-122"/>
                <a:ea typeface="微软雅黑" pitchFamily="34" charset="-122"/>
              </a:rPr>
              <a:t>   定制课程菜单项目</a:t>
            </a:r>
          </a:p>
          <a:p>
            <a:pPr marL="342900" marR="0" lvl="0" indent="-342900" algn="l" defTabSz="914400" rtl="0" eaLnBrk="1" fontAlgn="auto" latinLnBrk="0" hangingPunct="1">
              <a:lnSpc>
                <a:spcPct val="100000"/>
              </a:lnSpc>
              <a:spcBef>
                <a:spcPct val="10000"/>
              </a:spcBef>
              <a:spcAft>
                <a:spcPts val="0"/>
              </a:spcAft>
              <a:buClrTx/>
              <a:buSzTx/>
              <a:buFont typeface="Arial" pitchFamily="34" charset="0"/>
              <a:buChar char="•"/>
              <a:tabLst/>
              <a:defRPr/>
            </a:pPr>
            <a:r>
              <a:rPr kumimoji="0" lang="zh-CN" altLang="en-US" sz="2000" b="0" i="0" u="none" strike="noStrike" kern="1200" cap="none" spc="0" normalizeH="0" baseline="0" noProof="0" dirty="0">
                <a:ln>
                  <a:noFill/>
                </a:ln>
                <a:effectLst/>
                <a:uLnTx/>
                <a:uFillTx/>
                <a:latin typeface="微软雅黑" pitchFamily="34" charset="-122"/>
                <a:ea typeface="微软雅黑" pitchFamily="34" charset="-122"/>
              </a:rPr>
              <a:t>   定制课程界面外观</a:t>
            </a:r>
          </a:p>
          <a:p>
            <a:pPr marL="342900" marR="0" lvl="0" indent="-342900" algn="l" defTabSz="914400" rtl="0" eaLnBrk="1" fontAlgn="auto" latinLnBrk="0" hangingPunct="1">
              <a:lnSpc>
                <a:spcPct val="100000"/>
              </a:lnSpc>
              <a:spcBef>
                <a:spcPct val="10000"/>
              </a:spcBef>
              <a:spcAft>
                <a:spcPts val="0"/>
              </a:spcAft>
              <a:buClrTx/>
              <a:buSzTx/>
              <a:buFont typeface="Arial" pitchFamily="34" charset="0"/>
              <a:buChar char="•"/>
              <a:tabLst/>
              <a:defRPr/>
            </a:pPr>
            <a:r>
              <a:rPr kumimoji="0" lang="zh-CN" altLang="en-US" sz="2000" b="0" i="0" u="none" strike="noStrike" kern="1200" cap="none" spc="0" normalizeH="0" baseline="0" noProof="0" dirty="0">
                <a:ln>
                  <a:noFill/>
                </a:ln>
                <a:effectLst/>
                <a:uLnTx/>
                <a:uFillTx/>
                <a:latin typeface="微软雅黑" pitchFamily="34" charset="-122"/>
                <a:ea typeface="微软雅黑" pitchFamily="34" charset="-122"/>
              </a:rPr>
              <a:t>   发布和管理供学生浏览的内容</a:t>
            </a:r>
          </a:p>
          <a:p>
            <a:pPr marL="342900" marR="0" lvl="0" indent="-342900" algn="l" defTabSz="914400" rtl="0" eaLnBrk="1" fontAlgn="auto" latinLnBrk="0" hangingPunct="1">
              <a:lnSpc>
                <a:spcPct val="100000"/>
              </a:lnSpc>
              <a:spcBef>
                <a:spcPct val="10000"/>
              </a:spcBef>
              <a:spcAft>
                <a:spcPts val="0"/>
              </a:spcAft>
              <a:buClrTx/>
              <a:buSzTx/>
              <a:buFont typeface="Arial" pitchFamily="34" charset="0"/>
              <a:buChar char="•"/>
              <a:tabLst/>
              <a:defRPr/>
            </a:pPr>
            <a:r>
              <a:rPr kumimoji="0" lang="zh-CN" altLang="en-US" sz="2000" b="0" i="0" u="none" strike="noStrike" kern="1200" cap="none" spc="0" normalizeH="0" baseline="0" noProof="0" dirty="0">
                <a:ln>
                  <a:noFill/>
                </a:ln>
                <a:effectLst/>
                <a:uLnTx/>
                <a:uFillTx/>
                <a:latin typeface="微软雅黑" pitchFamily="34" charset="-122"/>
                <a:ea typeface="微软雅黑" pitchFamily="34" charset="-122"/>
              </a:rPr>
              <a:t>   创建和管理课程的论坛</a:t>
            </a:r>
          </a:p>
          <a:p>
            <a:pPr marL="342900" marR="0" lvl="0" indent="-342900" algn="l" defTabSz="914400" rtl="0" eaLnBrk="1" fontAlgn="auto" latinLnBrk="0" hangingPunct="1">
              <a:lnSpc>
                <a:spcPct val="100000"/>
              </a:lnSpc>
              <a:spcBef>
                <a:spcPct val="10000"/>
              </a:spcBef>
              <a:spcAft>
                <a:spcPts val="0"/>
              </a:spcAft>
              <a:buClrTx/>
              <a:buSzTx/>
              <a:buFont typeface="Arial" pitchFamily="34" charset="0"/>
              <a:buChar char="•"/>
              <a:tabLst/>
              <a:defRPr/>
            </a:pPr>
            <a:r>
              <a:rPr kumimoji="0" lang="zh-CN" altLang="en-US" sz="2000" b="0" i="0" u="none" strike="noStrike" kern="1200" cap="none" spc="0" normalizeH="0" baseline="0" noProof="0" dirty="0">
                <a:ln>
                  <a:noFill/>
                </a:ln>
                <a:effectLst/>
                <a:uLnTx/>
                <a:uFillTx/>
                <a:latin typeface="微软雅黑" pitchFamily="34" charset="-122"/>
                <a:ea typeface="微软雅黑" pitchFamily="34" charset="-122"/>
              </a:rPr>
              <a:t>   创建和管理小组</a:t>
            </a:r>
          </a:p>
          <a:p>
            <a:pPr marL="342900" marR="0" lvl="0" indent="-342900" algn="l" defTabSz="914400" rtl="0" eaLnBrk="1" fontAlgn="auto" latinLnBrk="0" hangingPunct="1">
              <a:lnSpc>
                <a:spcPct val="100000"/>
              </a:lnSpc>
              <a:spcBef>
                <a:spcPct val="10000"/>
              </a:spcBef>
              <a:spcAft>
                <a:spcPts val="0"/>
              </a:spcAft>
              <a:buClrTx/>
              <a:buSzTx/>
              <a:buFont typeface="Arial" pitchFamily="34" charset="0"/>
              <a:buChar char="•"/>
              <a:tabLst/>
              <a:defRPr/>
            </a:pPr>
            <a:r>
              <a:rPr kumimoji="0" lang="zh-CN" altLang="en-US" sz="2000" b="0" i="0" u="none" strike="noStrike" kern="1200" cap="none" spc="0" normalizeH="0" baseline="0" noProof="0" dirty="0">
                <a:ln>
                  <a:noFill/>
                </a:ln>
                <a:effectLst/>
                <a:uLnTx/>
                <a:uFillTx/>
                <a:latin typeface="微软雅黑" pitchFamily="34" charset="-122"/>
                <a:ea typeface="微软雅黑" pitchFamily="34" charset="-122"/>
              </a:rPr>
              <a:t>   创建和发布作业</a:t>
            </a:r>
          </a:p>
          <a:p>
            <a:pPr marL="342900" marR="0" lvl="0" indent="-342900" algn="l" defTabSz="914400" rtl="0" eaLnBrk="1" fontAlgn="auto" latinLnBrk="0" hangingPunct="1">
              <a:lnSpc>
                <a:spcPct val="100000"/>
              </a:lnSpc>
              <a:spcBef>
                <a:spcPct val="10000"/>
              </a:spcBef>
              <a:spcAft>
                <a:spcPts val="0"/>
              </a:spcAft>
              <a:buClrTx/>
              <a:buSzTx/>
              <a:buFont typeface="Arial" pitchFamily="34" charset="0"/>
              <a:buChar char="•"/>
              <a:tabLst/>
              <a:defRPr/>
            </a:pPr>
            <a:r>
              <a:rPr kumimoji="0" lang="zh-CN" altLang="en-US" sz="2000" b="0" i="0" u="none" strike="noStrike" kern="1200" cap="none" spc="0" normalizeH="0" noProof="0" dirty="0">
                <a:ln>
                  <a:noFill/>
                </a:ln>
                <a:effectLst/>
                <a:uLnTx/>
                <a:uFillTx/>
                <a:latin typeface="微软雅黑" pitchFamily="34" charset="-122"/>
                <a:ea typeface="微软雅黑" pitchFamily="34" charset="-122"/>
              </a:rPr>
              <a:t>   </a:t>
            </a:r>
            <a:r>
              <a:rPr kumimoji="0" lang="zh-CN" altLang="en-US" sz="2000" b="0" i="0" u="none" strike="noStrike" kern="1200" cap="none" spc="0" normalizeH="0" baseline="0" noProof="0" dirty="0">
                <a:ln>
                  <a:noFill/>
                </a:ln>
                <a:effectLst/>
                <a:uLnTx/>
                <a:uFillTx/>
                <a:latin typeface="微软雅黑" pitchFamily="34" charset="-122"/>
                <a:ea typeface="微软雅黑" pitchFamily="34" charset="-122"/>
              </a:rPr>
              <a:t>为作业评分</a:t>
            </a:r>
          </a:p>
        </p:txBody>
      </p:sp>
      <p:sp>
        <p:nvSpPr>
          <p:cNvPr id="8" name="矩形 7"/>
          <p:cNvSpPr/>
          <p:nvPr/>
        </p:nvSpPr>
        <p:spPr>
          <a:xfrm>
            <a:off x="7956376" y="116632"/>
            <a:ext cx="1008112" cy="461665"/>
          </a:xfrm>
          <a:prstGeom prst="rect">
            <a:avLst/>
          </a:prstGeom>
        </p:spPr>
        <p:txBody>
          <a:bodyPr wrap="square">
            <a:spAutoFit/>
          </a:bodyPr>
          <a:lstStyle/>
          <a:p>
            <a:pPr lvl="0" algn="ct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总结</a:t>
            </a:r>
            <a:endParaRPr lang="en-US" altLang="zh-CN" sz="2400" dirty="0">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4328" y="116632"/>
            <a:ext cx="1440160" cy="461665"/>
          </a:xfrm>
          <a:prstGeom prst="rect">
            <a:avLst/>
          </a:prstGeom>
        </p:spPr>
        <p:txBody>
          <a:bodyPr wrap="square">
            <a:spAutoFit/>
          </a:bodyPr>
          <a:lstStyle/>
          <a:p>
            <a:pPr>
              <a:buClr>
                <a:srgbClr val="FF0000"/>
              </a:buClr>
              <a:buFont typeface="Wingdings" pitchFamily="2" charset="2"/>
              <a:buNone/>
              <a:defRPr/>
            </a:pPr>
            <a:r>
              <a:rPr lang="zh-CN" altLang="en-US" sz="2400" kern="0" dirty="0">
                <a:effectLst>
                  <a:outerShdw blurRad="38100" dist="38100" dir="2700000" algn="tl">
                    <a:srgbClr val="C0C0C0"/>
                  </a:outerShdw>
                </a:effectLst>
                <a:latin typeface="微软雅黑" pitchFamily="34" charset="-122"/>
                <a:ea typeface="微软雅黑" pitchFamily="34" charset="-122"/>
              </a:rPr>
              <a:t>获得帮助</a:t>
            </a:r>
            <a:endParaRPr lang="en-US" altLang="zh-CN" sz="2400" kern="0" dirty="0">
              <a:effectLst>
                <a:outerShdw blurRad="38100" dist="38100" dir="2700000" algn="tl">
                  <a:srgbClr val="C0C0C0"/>
                </a:outerShdw>
              </a:effectLst>
              <a:latin typeface="微软雅黑" pitchFamily="34" charset="-122"/>
              <a:ea typeface="微软雅黑" pitchFamily="34" charset="-122"/>
            </a:endParaRPr>
          </a:p>
        </p:txBody>
      </p:sp>
      <p:sp>
        <p:nvSpPr>
          <p:cNvPr id="3" name="Rectangle 3"/>
          <p:cNvSpPr txBox="1">
            <a:spLocks noChangeArrowheads="1"/>
          </p:cNvSpPr>
          <p:nvPr/>
        </p:nvSpPr>
        <p:spPr>
          <a:xfrm>
            <a:off x="683568" y="1412776"/>
            <a:ext cx="7704856" cy="3384351"/>
          </a:xfrm>
          <a:prstGeom prst="rect">
            <a:avLst/>
          </a:prstGeom>
        </p:spPr>
        <p:txBody>
          <a:bodyPr/>
          <a:lstStyle/>
          <a:p>
            <a:pPr>
              <a:buClr>
                <a:srgbClr val="FF0000"/>
              </a:buClr>
              <a:buFont typeface="Wingdings" pitchFamily="2" charset="2"/>
              <a:buNone/>
              <a:defRPr/>
            </a:pPr>
            <a:r>
              <a:rPr lang="zh-CN" altLang="en-US" sz="2400" kern="0" dirty="0">
                <a:solidFill>
                  <a:schemeClr val="tx1"/>
                </a:solidFill>
                <a:effectLst>
                  <a:outerShdw blurRad="38100" dist="38100" dir="2700000" algn="tl">
                    <a:srgbClr val="C0C0C0"/>
                  </a:outerShdw>
                </a:effectLst>
                <a:latin typeface="微软雅黑" pitchFamily="34" charset="-122"/>
                <a:ea typeface="微软雅黑" pitchFamily="34" charset="-122"/>
              </a:rPr>
              <a:t>获得帮助</a:t>
            </a:r>
            <a:endParaRPr lang="en-US" altLang="zh-CN" sz="2400" kern="0" dirty="0">
              <a:solidFill>
                <a:schemeClr val="tx1"/>
              </a:solidFill>
              <a:effectLst>
                <a:outerShdw blurRad="38100" dist="38100" dir="2700000" algn="tl">
                  <a:srgbClr val="C0C0C0"/>
                </a:outerShdw>
              </a:effectLst>
              <a:latin typeface="微软雅黑" pitchFamily="34" charset="-122"/>
              <a:ea typeface="微软雅黑" pitchFamily="34" charset="-122"/>
            </a:endParaRPr>
          </a:p>
          <a:p>
            <a:pPr>
              <a:buClr>
                <a:srgbClr val="FF0000"/>
              </a:buClr>
              <a:buFont typeface="Wingdings" pitchFamily="2" charset="2"/>
              <a:buNone/>
              <a:defRPr/>
            </a:pPr>
            <a:endParaRPr lang="en-US" altLang="zh-CN" sz="2400" kern="0" dirty="0">
              <a:solidFill>
                <a:schemeClr val="tx1"/>
              </a:solidFill>
              <a:effectLst>
                <a:outerShdw blurRad="38100" dist="38100" dir="2700000" algn="tl">
                  <a:srgbClr val="C0C0C0"/>
                </a:outerShdw>
              </a:effectLst>
              <a:latin typeface="微软雅黑" pitchFamily="34" charset="-122"/>
              <a:ea typeface="微软雅黑" pitchFamily="34" charset="-122"/>
            </a:endParaRPr>
          </a:p>
          <a:p>
            <a:pPr>
              <a:buClr>
                <a:srgbClr val="FF0000"/>
              </a:buClr>
              <a:buFont typeface="Wingdings" pitchFamily="2" charset="2"/>
              <a:buNone/>
              <a:defRPr/>
            </a:pPr>
            <a:r>
              <a:rPr lang="en-US" altLang="zh-CN" sz="2400" kern="0" dirty="0">
                <a:solidFill>
                  <a:schemeClr val="tx1"/>
                </a:solidFill>
                <a:latin typeface="微软雅黑" pitchFamily="34" charset="-122"/>
                <a:ea typeface="微软雅黑" pitchFamily="34" charset="-122"/>
              </a:rPr>
              <a:t>1</a:t>
            </a:r>
            <a:r>
              <a:rPr lang="zh-CN" altLang="en-US" sz="2400" kern="0" dirty="0">
                <a:solidFill>
                  <a:schemeClr val="tx1"/>
                </a:solidFill>
                <a:latin typeface="微软雅黑" pitchFamily="34" charset="-122"/>
                <a:ea typeface="微软雅黑" pitchFamily="34" charset="-122"/>
              </a:rPr>
              <a:t>、</a:t>
            </a:r>
            <a:r>
              <a:rPr lang="zh-CN" altLang="en-US" sz="2400" kern="0" dirty="0">
                <a:latin typeface="微软雅黑" pitchFamily="34" charset="-122"/>
                <a:ea typeface="微软雅黑" pitchFamily="34" charset="-122"/>
              </a:rPr>
              <a:t>毕博</a:t>
            </a:r>
            <a:r>
              <a:rPr lang="zh-CN" altLang="en-US" sz="2400" kern="0" dirty="0">
                <a:solidFill>
                  <a:schemeClr val="tx1"/>
                </a:solidFill>
                <a:latin typeface="微软雅黑" pitchFamily="34" charset="-122"/>
                <a:ea typeface="微软雅黑" pitchFamily="34" charset="-122"/>
              </a:rPr>
              <a:t>公司网站：</a:t>
            </a:r>
            <a:r>
              <a:rPr lang="en-US" altLang="zh-CN" sz="2400" kern="0" dirty="0">
                <a:solidFill>
                  <a:schemeClr val="tx1"/>
                </a:solidFill>
                <a:latin typeface="微软雅黑" pitchFamily="34" charset="-122"/>
                <a:ea typeface="微软雅黑" pitchFamily="34" charset="-122"/>
              </a:rPr>
              <a:t>http://www.blackboard.com.cn</a:t>
            </a:r>
          </a:p>
          <a:p>
            <a:pPr>
              <a:buClr>
                <a:srgbClr val="FF0000"/>
              </a:buClr>
              <a:defRPr/>
            </a:pPr>
            <a:endParaRPr lang="en-US" altLang="zh-CN" sz="2400" kern="0" dirty="0">
              <a:solidFill>
                <a:schemeClr val="tx1"/>
              </a:solidFill>
              <a:latin typeface="微软雅黑" pitchFamily="34" charset="-122"/>
              <a:ea typeface="微软雅黑" pitchFamily="34" charset="-122"/>
            </a:endParaRPr>
          </a:p>
          <a:p>
            <a:pPr>
              <a:buClr>
                <a:srgbClr val="FF0000"/>
              </a:buClr>
              <a:defRPr/>
            </a:pPr>
            <a:r>
              <a:rPr lang="en-US" altLang="zh-CN" sz="2400" kern="0" dirty="0">
                <a:solidFill>
                  <a:schemeClr val="tx1"/>
                </a:solidFill>
                <a:latin typeface="微软雅黑" pitchFamily="34" charset="-122"/>
                <a:ea typeface="微软雅黑" pitchFamily="34" charset="-122"/>
              </a:rPr>
              <a:t>2</a:t>
            </a:r>
            <a:r>
              <a:rPr lang="zh-CN" altLang="en-US" sz="2400" kern="0" dirty="0">
                <a:solidFill>
                  <a:schemeClr val="tx1"/>
                </a:solidFill>
                <a:latin typeface="微软雅黑" pitchFamily="34" charset="-122"/>
                <a:ea typeface="微软雅黑" pitchFamily="34" charset="-122"/>
              </a:rPr>
              <a:t>、</a:t>
            </a:r>
            <a:r>
              <a:rPr lang="zh-CN" altLang="en-US" sz="2400" kern="0" dirty="0">
                <a:latin typeface="微软雅黑" pitchFamily="34" charset="-122"/>
                <a:ea typeface="微软雅黑" pitchFamily="34" charset="-122"/>
              </a:rPr>
              <a:t>毕博</a:t>
            </a:r>
            <a:r>
              <a:rPr lang="zh-CN" altLang="en-US" sz="2400" kern="0" dirty="0">
                <a:solidFill>
                  <a:schemeClr val="tx1"/>
                </a:solidFill>
                <a:latin typeface="微软雅黑" pitchFamily="34" charset="-122"/>
                <a:ea typeface="微软雅黑" pitchFamily="34" charset="-122"/>
              </a:rPr>
              <a:t>服务邮箱：</a:t>
            </a:r>
            <a:r>
              <a:rPr lang="en-US" altLang="zh-CN" sz="2400" kern="0" dirty="0">
                <a:solidFill>
                  <a:schemeClr val="tx1"/>
                </a:solidFill>
                <a:latin typeface="微软雅黑" pitchFamily="34" charset="-122"/>
                <a:ea typeface="微软雅黑" pitchFamily="34" charset="-122"/>
              </a:rPr>
              <a:t>serv@blackboard.com.cn</a:t>
            </a:r>
          </a:p>
          <a:p>
            <a:pPr>
              <a:buClr>
                <a:srgbClr val="FF0000"/>
              </a:buClr>
              <a:defRPr/>
            </a:pPr>
            <a:endParaRPr lang="en-US" altLang="zh-CN" sz="2400" kern="0" dirty="0">
              <a:solidFill>
                <a:schemeClr val="tx1"/>
              </a:solidFill>
              <a:latin typeface="微软雅黑" pitchFamily="34" charset="-122"/>
              <a:ea typeface="微软雅黑" pitchFamily="34" charset="-122"/>
            </a:endParaRPr>
          </a:p>
          <a:p>
            <a:pPr>
              <a:buClr>
                <a:srgbClr val="FF0000"/>
              </a:buClr>
              <a:defRPr/>
            </a:pPr>
            <a:r>
              <a:rPr lang="en-US" altLang="zh-CN" sz="2400" kern="0" dirty="0">
                <a:solidFill>
                  <a:schemeClr val="tx1"/>
                </a:solidFill>
                <a:latin typeface="微软雅黑" pitchFamily="34" charset="-122"/>
                <a:ea typeface="微软雅黑" pitchFamily="34" charset="-122"/>
              </a:rPr>
              <a:t>3</a:t>
            </a:r>
            <a:r>
              <a:rPr lang="zh-CN" altLang="en-US" sz="2400" kern="0" dirty="0">
                <a:solidFill>
                  <a:schemeClr val="tx1"/>
                </a:solidFill>
                <a:latin typeface="微软雅黑" pitchFamily="34" charset="-122"/>
                <a:ea typeface="微软雅黑" pitchFamily="34" charset="-122"/>
              </a:rPr>
              <a:t>、</a:t>
            </a:r>
            <a:r>
              <a:rPr lang="zh-CN" altLang="en-US" sz="2400" kern="0" dirty="0">
                <a:latin typeface="微软雅黑" pitchFamily="34" charset="-122"/>
                <a:ea typeface="微软雅黑" pitchFamily="34" charset="-122"/>
              </a:rPr>
              <a:t>毕博</a:t>
            </a:r>
            <a:r>
              <a:rPr lang="zh-CN" altLang="en-US" sz="2400" kern="0" dirty="0">
                <a:solidFill>
                  <a:schemeClr val="tx1"/>
                </a:solidFill>
                <a:latin typeface="微软雅黑" pitchFamily="34" charset="-122"/>
                <a:ea typeface="微软雅黑" pitchFamily="34" charset="-122"/>
              </a:rPr>
              <a:t>服务热线：</a:t>
            </a:r>
            <a:r>
              <a:rPr lang="en-US" altLang="zh-CN" sz="2400" kern="0" dirty="0">
                <a:solidFill>
                  <a:schemeClr val="tx1"/>
                </a:solidFill>
                <a:latin typeface="微软雅黑" pitchFamily="34" charset="-122"/>
                <a:ea typeface="微软雅黑" pitchFamily="34" charset="-122"/>
              </a:rPr>
              <a:t>4006-10-4006</a:t>
            </a:r>
            <a:r>
              <a:rPr lang="zh-CN" altLang="en-US" sz="2400" kern="0" dirty="0">
                <a:solidFill>
                  <a:schemeClr val="tx1"/>
                </a:solidFill>
                <a:latin typeface="微软雅黑" pitchFamily="34" charset="-122"/>
                <a:ea typeface="微软雅黑" pitchFamily="34" charset="-122"/>
              </a:rPr>
              <a:t>（公司承担长途话费）</a:t>
            </a:r>
            <a:endParaRPr lang="en-US" altLang="zh-CN" sz="2400" kern="0" dirty="0">
              <a:solidFill>
                <a:schemeClr val="tx1"/>
              </a:solidFill>
              <a:latin typeface="微软雅黑" pitchFamily="34" charset="-122"/>
              <a:ea typeface="微软雅黑"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251520" y="692697"/>
            <a:ext cx="6696422" cy="576064"/>
          </a:xfrm>
        </p:spPr>
        <p:txBody>
          <a:bodyPr>
            <a:normAutofit/>
          </a:bodyPr>
          <a:lstStyle/>
          <a:p>
            <a:pPr algn="l"/>
            <a:r>
              <a:rPr lang="zh-CN" altLang="en-US" sz="2400" dirty="0">
                <a:latin typeface="微软雅黑" pitchFamily="34" charset="-122"/>
                <a:ea typeface="微软雅黑" pitchFamily="34" charset="-122"/>
              </a:rPr>
              <a:t>个人工具：每个用户都有一套个人工具</a:t>
            </a:r>
          </a:p>
        </p:txBody>
      </p:sp>
      <p:sp>
        <p:nvSpPr>
          <p:cNvPr id="24579" name="Rectangle 3"/>
          <p:cNvSpPr>
            <a:spLocks noGrp="1" noChangeArrowheads="1"/>
          </p:cNvSpPr>
          <p:nvPr>
            <p:ph idx="4294967295"/>
          </p:nvPr>
        </p:nvSpPr>
        <p:spPr bwMode="auto">
          <a:xfrm>
            <a:off x="307975" y="5517232"/>
            <a:ext cx="8836025" cy="648072"/>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FontTx/>
              <a:buNone/>
            </a:pPr>
            <a:r>
              <a:rPr lang="zh-CN" altLang="en-US" sz="2400" dirty="0">
                <a:latin typeface="微软雅黑" pitchFamily="34" charset="-122"/>
                <a:ea typeface="微软雅黑" pitchFamily="34" charset="-122"/>
              </a:rPr>
              <a:t>第一次登录，在这里修改密码和其他个人信息。</a:t>
            </a:r>
          </a:p>
        </p:txBody>
      </p:sp>
      <p:sp>
        <p:nvSpPr>
          <p:cNvPr id="7" name="矩形 6"/>
          <p:cNvSpPr/>
          <p:nvPr/>
        </p:nvSpPr>
        <p:spPr>
          <a:xfrm>
            <a:off x="7596336" y="116632"/>
            <a:ext cx="1415772" cy="461665"/>
          </a:xfrm>
          <a:prstGeom prst="rect">
            <a:avLst/>
          </a:prstGeom>
        </p:spPr>
        <p:txBody>
          <a:bodyPr wrap="none">
            <a:spAutoFit/>
          </a:bodyPr>
          <a:lstStyle/>
          <a:p>
            <a:r>
              <a:rPr lang="zh-CN" altLang="en-US" sz="2400"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基本操作</a:t>
            </a:r>
            <a:endParaRPr lang="zh-CN" altLang="en-US" sz="2400" dirty="0">
              <a:solidFill>
                <a:prstClr val="black"/>
              </a:solidFill>
              <a:effectLst>
                <a:outerShdw blurRad="38100" dist="38100" dir="2700000" algn="tl">
                  <a:srgbClr val="000000">
                    <a:alpha val="43137"/>
                  </a:srgbClr>
                </a:outerShdw>
              </a:effectLst>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1375177"/>
            <a:ext cx="2258169" cy="4035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98936855"/>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8&quot; unique_id=&quot;10857&quot;&gt;&lt;/object&gt;&lt;object type=&quot;2&quot; unique_id=&quot;10860&quot;&gt;&lt;object type=&quot;3&quot; unique_id=&quot;10999&quot;&gt;&lt;property id=&quot;20148&quot; value=&quot;5&quot;/&gt;&lt;property id=&quot;20300&quot; value=&quot;幻灯片 1&quot;/&gt;&lt;property id=&quot;20307&quot; value=&quot;256&quot;/&gt;&lt;/object&gt;&lt;object type=&quot;3&quot; unique_id=&quot;11002&quot;&gt;&lt;property id=&quot;20148&quot; value=&quot;5&quot;/&gt;&lt;property id=&quot;20300&quot; value=&quot;幻灯片 9 - &amp;quot;平台界面&amp;quot;&quot;/&gt;&lt;property id=&quot;20307&quot; value=&quot;262&quot;/&gt;&lt;/object&gt;&lt;object type=&quot;3&quot; unique_id=&quot;11003&quot;&gt;&lt;property id=&quot;20148&quot; value=&quot;5&quot;/&gt;&lt;property id=&quot;20300&quot; value=&quot;幻灯片 8&quot;/&gt;&lt;property id=&quot;20307&quot; value=&quot;263&quot;/&gt;&lt;/object&gt;&lt;object type=&quot;3&quot; unique_id=&quot;11005&quot;&gt;&lt;property id=&quot;20148&quot; value=&quot;5&quot;/&gt;&lt;property id=&quot;20300&quot; value=&quot;幻灯片 10 - &amp;quot;登录平台的界面：用一个用户名,就可以教授/学习多门课程。&amp;quot;&quot;/&gt;&lt;property id=&quot;20307&quot; value=&quot;265&quot;/&gt;&lt;/object&gt;&lt;object type=&quot;3&quot; unique_id=&quot;11006&quot;&gt;&lt;property id=&quot;20148&quot; value=&quot;5&quot;/&gt;&lt;property id=&quot;20300&quot; value=&quot;幻灯片 11 - &amp;quot;登录平台首页的界面信息&amp;quot;&quot;/&gt;&lt;property id=&quot;20307&quot; value=&quot;266&quot;/&gt;&lt;/object&gt;&lt;object type=&quot;3&quot; unique_id=&quot;11007&quot;&gt;&lt;property id=&quot;20148&quot; value=&quot;5&quot;/&gt;&lt;property id=&quot;20300&quot; value=&quot;幻灯片 12 - &amp;quot;个人工具：每个用户都有一套个人工具&amp;quot;&quot;/&gt;&lt;property id=&quot;20307&quot; value=&quot;267&quot;/&gt;&lt;/object&gt;&lt;object type=&quot;3&quot; unique_id=&quot;11009&quot;&gt;&lt;property id=&quot;20148&quot; value=&quot;5&quot;/&gt;&lt;property id=&quot;20300&quot; value=&quot;幻灯片 13 - &amp;quot;首次登录平台&amp;#x0D;&amp;#x0A;需要修改您的密码和其他个人信息&amp;quot;&quot;/&gt;&lt;property id=&quot;20307&quot; value=&quot;269&quot;/&gt;&lt;/object&gt;&lt;object type=&quot;3&quot; unique_id=&quot;11010&quot;&gt;&lt;property id=&quot;20148&quot; value=&quot;5&quot;/&gt;&lt;property id=&quot;20300&quot; value=&quot;幻灯片 16 - &amp;quot;培训大纲&amp;quot;&quot;/&gt;&lt;property id=&quot;20307&quot; value=&quot;270&quot;/&gt;&lt;/object&gt;&lt;object type=&quot;3&quot; unique_id=&quot;11011&quot;&gt;&lt;property id=&quot;20148&quot; value=&quot;5&quot;/&gt;&lt;property id=&quot;20300&quot; value=&quot;幻灯片 20 - &amp;quot;进入课程选项卡-点击课程名称进入课程界面&amp;quot;&quot;/&gt;&lt;property id=&quot;20307&quot; value=&quot;271&quot;/&gt;&lt;/object&gt;&lt;object type=&quot;3&quot; unique_id=&quot;11012&quot;&gt;&lt;property id=&quot;20148&quot; value=&quot;5&quot;/&gt;&lt;property id=&quot;20300&quot; value=&quot;幻灯片 21 - &amp;quot;课程界面&amp;quot;&quot;/&gt;&lt;property id=&quot;20307&quot; value=&quot;272&quot;/&gt;&lt;/object&gt;&lt;object type=&quot;3&quot; unique_id=&quot;11013&quot;&gt;&lt;property id=&quot;20148&quot; value=&quot;5&quot;/&gt;&lt;property id=&quot;20300&quot; value=&quot;幻灯片 23 - &amp;quot;添加课程菜单：点击菜单左上角的    可增加菜单&amp;quot;&quot;/&gt;&lt;property id=&quot;20307&quot; value=&quot;273&quot;/&gt;&lt;/object&gt;&lt;object type=&quot;3&quot; unique_id=&quot;11543&quot;&gt;&lt;property id=&quot;20148&quot; value=&quot;5&quot;/&gt;&lt;property id=&quot;20300&quot; value=&quot;幻灯片 5&quot;/&gt;&lt;property id=&quot;20307&quot; value=&quot;324&quot;/&gt;&lt;/object&gt;&lt;object type=&quot;3&quot; unique_id=&quot;11544&quot;&gt;&lt;property id=&quot;20148&quot; value=&quot;5&quot;/&gt;&lt;property id=&quot;20300&quot; value=&quot;幻灯片 6&quot;/&gt;&lt;property id=&quot;20307&quot; value=&quot;325&quot;/&gt;&lt;/object&gt;&lt;object type=&quot;3&quot; unique_id=&quot;11545&quot;&gt;&lt;property id=&quot;20148&quot; value=&quot;5&quot;/&gt;&lt;property id=&quot;20300&quot; value=&quot;幻灯片 7&quot;/&gt;&lt;property id=&quot;20307&quot; value=&quot;326&quot;/&gt;&lt;/object&gt;&lt;object type=&quot;3&quot; unique_id=&quot;11826&quot;&gt;&lt;property id=&quot;20148&quot; value=&quot;5&quot;/&gt;&lt;property id=&quot;20300&quot; value=&quot;幻灯片 2&quot;/&gt;&lt;property id=&quot;20307&quot; value=&quot;327&quot;/&gt;&lt;/object&gt;&lt;object type=&quot;3&quot; unique_id=&quot;19536&quot;&gt;&lt;property id=&quot;20148&quot; value=&quot;5&quot;/&gt;&lt;property id=&quot;20300&quot; value=&quot;幻灯片 22&quot;/&gt;&lt;property id=&quot;20307&quot; value=&quot;330&quot;/&gt;&lt;/object&gt;&lt;object type=&quot;3&quot; unique_id=&quot;19537&quot;&gt;&lt;property id=&quot;20148&quot; value=&quot;5&quot;/&gt;&lt;property id=&quot;20300&quot; value=&quot;幻灯片 26&quot;/&gt;&lt;property id=&quot;20307&quot; value=&quot;331&quot;/&gt;&lt;/object&gt;&lt;object type=&quot;3&quot; unique_id=&quot;19538&quot;&gt;&lt;property id=&quot;20148&quot; value=&quot;5&quot;/&gt;&lt;property id=&quot;20300&quot; value=&quot;幻灯片 27&quot;/&gt;&lt;property id=&quot;20307&quot; value=&quot;328&quot;/&gt;&lt;/object&gt;&lt;object type=&quot;3&quot; unique_id=&quot;19539&quot;&gt;&lt;property id=&quot;20148&quot; value=&quot;5&quot;/&gt;&lt;property id=&quot;20300&quot; value=&quot;幻灯片 30&quot;/&gt;&lt;property id=&quot;20307&quot; value=&quot;329&quot;/&gt;&lt;/object&gt;&lt;object type=&quot;3&quot; unique_id=&quot;19540&quot;&gt;&lt;property id=&quot;20148&quot; value=&quot;5&quot;/&gt;&lt;property id=&quot;20300&quot; value=&quot;幻灯片 29&quot;/&gt;&lt;property id=&quot;20307&quot; value=&quot;332&quot;/&gt;&lt;/object&gt;&lt;object type=&quot;3&quot; unique_id=&quot;19541&quot;&gt;&lt;property id=&quot;20148&quot; value=&quot;5&quot;/&gt;&lt;property id=&quot;20300&quot; value=&quot;幻灯片 34&quot;/&gt;&lt;property id=&quot;20307&quot; value=&quot;333&quot;/&gt;&lt;/object&gt;&lt;object type=&quot;3&quot; unique_id=&quot;19556&quot;&gt;&lt;property id=&quot;20148&quot; value=&quot;5&quot;/&gt;&lt;property id=&quot;20300&quot; value=&quot;幻灯片 42&quot;/&gt;&lt;property id=&quot;20307&quot; value=&quot;334&quot;/&gt;&lt;/object&gt;&lt;object type=&quot;3&quot; unique_id=&quot;19557&quot;&gt;&lt;property id=&quot;20148&quot; value=&quot;5&quot;/&gt;&lt;property id=&quot;20300&quot; value=&quot;幻灯片 43&quot;/&gt;&lt;property id=&quot;20307&quot; value=&quot;335&quot;/&gt;&lt;/object&gt;&lt;object type=&quot;3&quot; unique_id=&quot;19558&quot;&gt;&lt;property id=&quot;20148&quot; value=&quot;5&quot;/&gt;&lt;property id=&quot;20300&quot; value=&quot;幻灯片 44&quot;/&gt;&lt;property id=&quot;20307&quot; value=&quot;336&quot;/&gt;&lt;/object&gt;&lt;object type=&quot;3&quot; unique_id=&quot;19559&quot;&gt;&lt;property id=&quot;20148&quot; value=&quot;5&quot;/&gt;&lt;property id=&quot;20300&quot; value=&quot;幻灯片 45&quot;/&gt;&lt;property id=&quot;20307&quot; value=&quot;337&quot;/&gt;&lt;/object&gt;&lt;object type=&quot;3&quot; unique_id=&quot;20175&quot;&gt;&lt;property id=&quot;20148&quot; value=&quot;5&quot;/&gt;&lt;property id=&quot;20300&quot; value=&quot;幻灯片 33&quot;/&gt;&lt;property id=&quot;20307&quot; value=&quot;354&quot;/&gt;&lt;/object&gt;&lt;object type=&quot;3&quot; unique_id=&quot;20176&quot;&gt;&lt;property id=&quot;20148&quot; value=&quot;5&quot;/&gt;&lt;property id=&quot;20300&quot; value=&quot;幻灯片 28&quot;/&gt;&lt;property id=&quot;20307&quot; value=&quot;353&quot;/&gt;&lt;/object&gt;&lt;object type=&quot;3&quot; unique_id=&quot;20177&quot;&gt;&lt;property id=&quot;20148&quot; value=&quot;5&quot;/&gt;&lt;property id=&quot;20300&quot; value=&quot;幻灯片 35&quot;/&gt;&lt;property id=&quot;20307&quot; value=&quot;355&quot;/&gt;&lt;/object&gt;&lt;object type=&quot;3&quot; unique_id=&quot;20178&quot;&gt;&lt;property id=&quot;20148&quot; value=&quot;5&quot;/&gt;&lt;property id=&quot;20300&quot; value=&quot;幻灯片 36&quot;/&gt;&lt;property id=&quot;20307&quot; value=&quot;356&quot;/&gt;&lt;/object&gt;&lt;object type=&quot;3&quot; unique_id=&quot;20179&quot;&gt;&lt;property id=&quot;20148&quot; value=&quot;5&quot;/&gt;&lt;property id=&quot;20300&quot; value=&quot;幻灯片 32&quot;/&gt;&lt;property id=&quot;20307&quot; value=&quot;357&quot;/&gt;&lt;/object&gt;&lt;object type=&quot;3&quot; unique_id=&quot;20180&quot;&gt;&lt;property id=&quot;20148&quot; value=&quot;5&quot;/&gt;&lt;property id=&quot;20300&quot; value=&quot;幻灯片 38&quot;/&gt;&lt;property id=&quot;20307&quot; value=&quot;358&quot;/&gt;&lt;/object&gt;&lt;object type=&quot;3&quot; unique_id=&quot;20181&quot;&gt;&lt;property id=&quot;20148&quot; value=&quot;5&quot;/&gt;&lt;property id=&quot;20300&quot; value=&quot;幻灯片 40&quot;/&gt;&lt;property id=&quot;20307&quot; value=&quot;359&quot;/&gt;&lt;/object&gt;&lt;object type=&quot;3&quot; unique_id=&quot;20182&quot;&gt;&lt;property id=&quot;20148&quot; value=&quot;5&quot;/&gt;&lt;property id=&quot;20300&quot; value=&quot;幻灯片 41&quot;/&gt;&lt;property id=&quot;20307&quot; value=&quot;360&quot;/&gt;&lt;/object&gt;&lt;object type=&quot;3&quot; unique_id=&quot;20900&quot;&gt;&lt;property id=&quot;20148&quot; value=&quot;5&quot;/&gt;&lt;property id=&quot;20300&quot; value=&quot;幻灯片 39&quot;/&gt;&lt;property id=&quot;20307&quot; value=&quot;365&quot;/&gt;&lt;/object&gt;&lt;object type=&quot;3&quot; unique_id=&quot;20901&quot;&gt;&lt;property id=&quot;20148&quot; value=&quot;5&quot;/&gt;&lt;property id=&quot;20300&quot; value=&quot;幻灯片 46&quot;/&gt;&lt;property id=&quot;20307&quot; value=&quot;363&quot;/&gt;&lt;/object&gt;&lt;object type=&quot;3&quot; unique_id=&quot;20902&quot;&gt;&lt;property id=&quot;20148&quot; value=&quot;5&quot;/&gt;&lt;property id=&quot;20300&quot; value=&quot;幻灯片 47&quot;/&gt;&lt;property id=&quot;20307&quot; value=&quot;361&quot;/&gt;&lt;/object&gt;&lt;object type=&quot;3&quot; unique_id=&quot;20903&quot;&gt;&lt;property id=&quot;20148&quot; value=&quot;5&quot;/&gt;&lt;property id=&quot;20300&quot; value=&quot;幻灯片 48&quot;/&gt;&lt;property id=&quot;20307&quot; value=&quot;362&quot;/&gt;&lt;/object&gt;&lt;object type=&quot;3&quot; unique_id=&quot;22377&quot;&gt;&lt;property id=&quot;20148&quot; value=&quot;5&quot;/&gt;&lt;property id=&quot;20300&quot; value=&quot;幻灯片 50&quot;/&gt;&lt;property id=&quot;20307&quot; value=&quot;367&quot;/&gt;&lt;/object&gt;&lt;object type=&quot;3&quot; unique_id=&quot;22378&quot;&gt;&lt;property id=&quot;20148&quot; value=&quot;5&quot;/&gt;&lt;property id=&quot;20300&quot; value=&quot;幻灯片 53&quot;/&gt;&lt;property id=&quot;20307&quot; value=&quot;369&quot;/&gt;&lt;/object&gt;&lt;object type=&quot;3&quot; unique_id=&quot;22379&quot;&gt;&lt;property id=&quot;20148&quot; value=&quot;5&quot;/&gt;&lt;property id=&quot;20300&quot; value=&quot;幻灯片 54&quot;/&gt;&lt;property id=&quot;20307&quot; value=&quot;370&quot;/&gt;&lt;/object&gt;&lt;object type=&quot;3&quot; unique_id=&quot;22380&quot;&gt;&lt;property id=&quot;20148&quot; value=&quot;5&quot;/&gt;&lt;property id=&quot;20300&quot; value=&quot;幻灯片 55&quot;/&gt;&lt;property id=&quot;20307&quot; value=&quot;371&quot;/&gt;&lt;/object&gt;&lt;object type=&quot;3&quot; unique_id=&quot;22381&quot;&gt;&lt;property id=&quot;20148&quot; value=&quot;5&quot;/&gt;&lt;property id=&quot;20300&quot; value=&quot;幻灯片 56&quot;/&gt;&lt;property id=&quot;20307&quot; value=&quot;372&quot;/&gt;&lt;/object&gt;&lt;object type=&quot;3&quot; unique_id=&quot;22382&quot;&gt;&lt;property id=&quot;20148&quot; value=&quot;5&quot;/&gt;&lt;property id=&quot;20300&quot; value=&quot;幻灯片 57&quot;/&gt;&lt;property id=&quot;20307&quot; value=&quot;373&quot;/&gt;&lt;/object&gt;&lt;object type=&quot;3&quot; unique_id=&quot;22383&quot;&gt;&lt;property id=&quot;20148&quot; value=&quot;5&quot;/&gt;&lt;property id=&quot;20300&quot; value=&quot;幻灯片 58&quot;/&gt;&lt;property id=&quot;20307&quot; value=&quot;374&quot;/&gt;&lt;/object&gt;&lt;object type=&quot;3&quot; unique_id=&quot;22384&quot;&gt;&lt;property id=&quot;20148&quot; value=&quot;5&quot;/&gt;&lt;property id=&quot;20300&quot; value=&quot;幻灯片 51&quot;/&gt;&lt;property id=&quot;20307&quot; value=&quot;375&quot;/&gt;&lt;/object&gt;&lt;object type=&quot;3&quot; unique_id=&quot;22388&quot;&gt;&lt;property id=&quot;20148&quot; value=&quot;5&quot;/&gt;&lt;property id=&quot;20300&quot; value=&quot;幻灯片 70&quot;/&gt;&lt;property id=&quot;20307&quot; value=&quot;379&quot;/&gt;&lt;/object&gt;&lt;object type=&quot;3&quot; unique_id=&quot;22389&quot;&gt;&lt;property id=&quot;20148&quot; value=&quot;5&quot;/&gt;&lt;property id=&quot;20300&quot; value=&quot;幻灯片 71&quot;/&gt;&lt;property id=&quot;20307&quot; value=&quot;368&quot;/&gt;&lt;/object&gt;&lt;object type=&quot;3&quot; unique_id=&quot;22390&quot;&gt;&lt;property id=&quot;20148&quot; value=&quot;5&quot;/&gt;&lt;property id=&quot;20300&quot; value=&quot;幻灯片 72&quot;/&gt;&lt;property id=&quot;20307&quot; value=&quot;380&quot;/&gt;&lt;/object&gt;&lt;object type=&quot;3&quot; unique_id=&quot;22391&quot;&gt;&lt;property id=&quot;20148&quot; value=&quot;5&quot;/&gt;&lt;property id=&quot;20300&quot; value=&quot;幻灯片 73&quot;/&gt;&lt;property id=&quot;20307&quot; value=&quot;381&quot;/&gt;&lt;/object&gt;&lt;object type=&quot;3&quot; unique_id=&quot;22392&quot;&gt;&lt;property id=&quot;20148&quot; value=&quot;5&quot;/&gt;&lt;property id=&quot;20300&quot; value=&quot;幻灯片 74&quot;/&gt;&lt;property id=&quot;20307&quot; value=&quot;382&quot;/&gt;&lt;/object&gt;&lt;object type=&quot;3&quot; unique_id=&quot;22393&quot;&gt;&lt;property id=&quot;20148&quot; value=&quot;5&quot;/&gt;&lt;property id=&quot;20300&quot; value=&quot;幻灯片 75&quot;/&gt;&lt;property id=&quot;20307&quot; value=&quot;383&quot;/&gt;&lt;/object&gt;&lt;object type=&quot;3&quot; unique_id=&quot;22394&quot;&gt;&lt;property id=&quot;20148&quot; value=&quot;5&quot;/&gt;&lt;property id=&quot;20300&quot; value=&quot;幻灯片 76&quot;/&gt;&lt;property id=&quot;20307&quot; value=&quot;384&quot;/&gt;&lt;/object&gt;&lt;object type=&quot;3&quot; unique_id=&quot;22395&quot;&gt;&lt;property id=&quot;20148&quot; value=&quot;5&quot;/&gt;&lt;property id=&quot;20300&quot; value=&quot;幻灯片 77&quot;/&gt;&lt;property id=&quot;20307&quot; value=&quot;385&quot;/&gt;&lt;/object&gt;&lt;object type=&quot;3&quot; unique_id=&quot;22396&quot;&gt;&lt;property id=&quot;20148&quot; value=&quot;5&quot;/&gt;&lt;property id=&quot;20300&quot; value=&quot;幻灯片 78&quot;/&gt;&lt;property id=&quot;20307&quot; value=&quot;386&quot;/&gt;&lt;/object&gt;&lt;object type=&quot;3&quot; unique_id=&quot;22397&quot;&gt;&lt;property id=&quot;20148&quot; value=&quot;5&quot;/&gt;&lt;property id=&quot;20300&quot; value=&quot;幻灯片 79&quot;/&gt;&lt;property id=&quot;20307&quot; value=&quot;387&quot;/&gt;&lt;/object&gt;&lt;object type=&quot;3&quot; unique_id=&quot;22398&quot;&gt;&lt;property id=&quot;20148&quot; value=&quot;5&quot;/&gt;&lt;property id=&quot;20300&quot; value=&quot;幻灯片 80&quot;/&gt;&lt;property id=&quot;20307&quot; value=&quot;388&quot;/&gt;&lt;/object&gt;&lt;object type=&quot;3&quot; unique_id=&quot;22400&quot;&gt;&lt;property id=&quot;20148&quot; value=&quot;5&quot;/&gt;&lt;property id=&quot;20300&quot; value=&quot;幻灯片 83&quot;/&gt;&lt;property id=&quot;20307&quot; value=&quot;390&quot;/&gt;&lt;/object&gt;&lt;object type=&quot;3&quot; unique_id=&quot;22401&quot;&gt;&lt;property id=&quot;20148&quot; value=&quot;5&quot;/&gt;&lt;property id=&quot;20300&quot; value=&quot;幻灯片 84&quot;/&gt;&lt;property id=&quot;20307&quot; value=&quot;391&quot;/&gt;&lt;/object&gt;&lt;object type=&quot;3&quot; unique_id=&quot;22536&quot;&gt;&lt;property id=&quot;20148&quot; value=&quot;5&quot;/&gt;&lt;property id=&quot;20300&quot; value=&quot;幻灯片 14&quot;/&gt;&lt;property id=&quot;20307&quot; value=&quot;393&quot;/&gt;&lt;/object&gt;&lt;object type=&quot;3&quot; unique_id=&quot;22537&quot;&gt;&lt;property id=&quot;20148&quot; value=&quot;5&quot;/&gt;&lt;property id=&quot;20300&quot; value=&quot;幻灯片 15&quot;/&gt;&lt;property id=&quot;20307&quot; value=&quot;392&quot;/&gt;&lt;/object&gt;&lt;object type=&quot;3&quot; unique_id=&quot;22883&quot;&gt;&lt;property id=&quot;20148&quot; value=&quot;5&quot;/&gt;&lt;property id=&quot;20300&quot; value=&quot;幻灯片 19&quot;/&gt;&lt;property id=&quot;20307&quot; value=&quot;394&quot;/&gt;&lt;/object&gt;&lt;object type=&quot;3&quot; unique_id=&quot;22884&quot;&gt;&lt;property id=&quot;20148&quot; value=&quot;5&quot;/&gt;&lt;property id=&quot;20300&quot; value=&quot;幻灯片 18&quot;/&gt;&lt;property id=&quot;20307&quot; value=&quot;395&quot;/&gt;&lt;/object&gt;&lt;object type=&quot;3&quot; unique_id=&quot;22956&quot;&gt;&lt;property id=&quot;20148&quot; value=&quot;5&quot;/&gt;&lt;property id=&quot;20300&quot; value=&quot;幻灯片 3 - &amp;quot;培训大纲&amp;quot;&quot;/&gt;&lt;property id=&quot;20307&quot; value=&quot;398&quot;/&gt;&lt;/object&gt;&lt;object type=&quot;3&quot; unique_id=&quot;22957&quot;&gt;&lt;property id=&quot;20148&quot; value=&quot;5&quot;/&gt;&lt;property id=&quot;20300&quot; value=&quot;幻灯片 4&quot;/&gt;&lt;property id=&quot;20307&quot; value=&quot;397&quot;/&gt;&lt;/object&gt;&lt;object type=&quot;3&quot; unique_id=&quot;22959&quot;&gt;&lt;property id=&quot;20148&quot; value=&quot;5&quot;/&gt;&lt;property id=&quot;20300&quot; value=&quot;幻灯片 49&quot;/&gt;&lt;property id=&quot;20307&quot; value=&quot;401&quot;/&gt;&lt;/object&gt;&lt;object type=&quot;3&quot; unique_id=&quot;22960&quot;&gt;&lt;property id=&quot;20148&quot; value=&quot;5&quot;/&gt;&lt;property id=&quot;20300&quot; value=&quot;幻灯片 52&quot;/&gt;&lt;property id=&quot;20307&quot; value=&quot;402&quot;/&gt;&lt;/object&gt;&lt;object type=&quot;3&quot; unique_id=&quot;22961&quot;&gt;&lt;property id=&quot;20148&quot; value=&quot;5&quot;/&gt;&lt;property id=&quot;20300&quot; value=&quot;幻灯片 82&quot;/&gt;&lt;property id=&quot;20307&quot; value=&quot;403&quot;/&gt;&lt;/object&gt;&lt;object type=&quot;3&quot; unique_id=&quot;23262&quot;&gt;&lt;property id=&quot;20148&quot; value=&quot;5&quot;/&gt;&lt;property id=&quot;20300&quot; value=&quot;幻灯片 17&quot;/&gt;&lt;property id=&quot;20307&quot; value=&quot;404&quot;/&gt;&lt;/object&gt;&lt;object type=&quot;3&quot; unique_id=&quot;24067&quot;&gt;&lt;property id=&quot;20148&quot; value=&quot;5&quot;/&gt;&lt;property id=&quot;20300&quot; value=&quot;幻灯片 37&quot;/&gt;&lt;property id=&quot;20307&quot; value=&quot;405&quot;/&gt;&lt;/object&gt;&lt;object type=&quot;3&quot; unique_id=&quot;24141&quot;&gt;&lt;property id=&quot;20148&quot; value=&quot;5&quot;/&gt;&lt;property id=&quot;20300&quot; value=&quot;幻灯片 31&quot;/&gt;&lt;property id=&quot;20307&quot; value=&quot;407&quot;/&gt;&lt;/object&gt;&lt;object type=&quot;3&quot; unique_id=&quot;24142&quot;&gt;&lt;property id=&quot;20148&quot; value=&quot;5&quot;/&gt;&lt;property id=&quot;20300&quot; value=&quot;幻灯片 81&quot;/&gt;&lt;property id=&quot;20307&quot; value=&quot;406&quot;/&gt;&lt;/object&gt;&lt;object type=&quot;3&quot; unique_id=&quot;25718&quot;&gt;&lt;property id=&quot;20148&quot; value=&quot;5&quot;/&gt;&lt;property id=&quot;20300&quot; value=&quot;幻灯片 25&quot;/&gt;&lt;property id=&quot;20307&quot; value=&quot;408&quot;/&gt;&lt;/object&gt;&lt;object type=&quot;3&quot; unique_id=&quot;25719&quot;&gt;&lt;property id=&quot;20148&quot; value=&quot;5&quot;/&gt;&lt;property id=&quot;20300&quot; value=&quot;幻灯片 59&quot;/&gt;&lt;property id=&quot;20307&quot; value=&quot;410&quot;/&gt;&lt;/object&gt;&lt;object type=&quot;3&quot; unique_id=&quot;25720&quot;&gt;&lt;property id=&quot;20148&quot; value=&quot;5&quot;/&gt;&lt;property id=&quot;20300&quot; value=&quot;幻灯片 60&quot;/&gt;&lt;property id=&quot;20307&quot; value=&quot;411&quot;/&gt;&lt;/object&gt;&lt;object type=&quot;3&quot; unique_id=&quot;25721&quot;&gt;&lt;property id=&quot;20148&quot; value=&quot;5&quot;/&gt;&lt;property id=&quot;20300&quot; value=&quot;幻灯片 61&quot;/&gt;&lt;property id=&quot;20307&quot; value=&quot;412&quot;/&gt;&lt;/object&gt;&lt;object type=&quot;3&quot; unique_id=&quot;25722&quot;&gt;&lt;property id=&quot;20148&quot; value=&quot;5&quot;/&gt;&lt;property id=&quot;20300&quot; value=&quot;幻灯片 62&quot;/&gt;&lt;property id=&quot;20307&quot; value=&quot;413&quot;/&gt;&lt;/object&gt;&lt;object type=&quot;3&quot; unique_id=&quot;25723&quot;&gt;&lt;property id=&quot;20148&quot; value=&quot;5&quot;/&gt;&lt;property id=&quot;20300&quot; value=&quot;幻灯片 63&quot;/&gt;&lt;property id=&quot;20307&quot; value=&quot;414&quot;/&gt;&lt;/object&gt;&lt;object type=&quot;3&quot; unique_id=&quot;25724&quot;&gt;&lt;property id=&quot;20148&quot; value=&quot;5&quot;/&gt;&lt;property id=&quot;20300&quot; value=&quot;幻灯片 64&quot;/&gt;&lt;property id=&quot;20307&quot; value=&quot;415&quot;/&gt;&lt;/object&gt;&lt;object type=&quot;3&quot; unique_id=&quot;25725&quot;&gt;&lt;property id=&quot;20148&quot; value=&quot;5&quot;/&gt;&lt;property id=&quot;20300&quot; value=&quot;幻灯片 65&quot;/&gt;&lt;property id=&quot;20307&quot; value=&quot;416&quot;/&gt;&lt;/object&gt;&lt;object type=&quot;3&quot; unique_id=&quot;25726&quot;&gt;&lt;property id=&quot;20148&quot; value=&quot;5&quot;/&gt;&lt;property id=&quot;20300&quot; value=&quot;幻灯片 66&quot;/&gt;&lt;property id=&quot;20307&quot; value=&quot;417&quot;/&gt;&lt;/object&gt;&lt;object type=&quot;3&quot; unique_id=&quot;25727&quot;&gt;&lt;property id=&quot;20148&quot; value=&quot;5&quot;/&gt;&lt;property id=&quot;20300&quot; value=&quot;幻灯片 67&quot;/&gt;&lt;property id=&quot;20307&quot; value=&quot;418&quot;/&gt;&lt;/object&gt;&lt;object type=&quot;3&quot; unique_id=&quot;25728&quot;&gt;&lt;property id=&quot;20148&quot; value=&quot;5&quot;/&gt;&lt;property id=&quot;20300&quot; value=&quot;幻灯片 68&quot;/&gt;&lt;property id=&quot;20307&quot; value=&quot;419&quot;/&gt;&lt;/object&gt;&lt;object type=&quot;3&quot; unique_id=&quot;25729&quot;&gt;&lt;property id=&quot;20148&quot; value=&quot;5&quot;/&gt;&lt;property id=&quot;20300&quot; value=&quot;幻灯片 69&quot;/&gt;&lt;property id=&quot;20307&quot; value=&quot;420&quot;/&gt;&lt;/object&gt;&lt;object type=&quot;3&quot; unique_id=&quot;25815&quot;&gt;&lt;property id=&quot;20148&quot; value=&quot;5&quot;/&gt;&lt;property id=&quot;20300&quot; value=&quot;幻灯片 24&quot;/&gt;&lt;property id=&quot;20307&quot; value=&quot;421&quot;/&gt;&lt;/object&gt;&lt;/object&gt;&lt;/object&gt;&lt;/database&gt;"/>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文本框 8"/>
</p:tagLst>
</file>

<file path=ppt/tags/tag11.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6"/>
</p:tagLst>
</file>

<file path=ppt/tags/tag17.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7"/>
</p:tagLst>
</file>

<file path=ppt/tags/tag18.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SubTitle"/>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SubTitle"/>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Straight Connector 5"/>
</p:tagLst>
</file>

<file path=ppt/tags/tag20.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Sub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4"/>
</p:tagLst>
</file>

<file path=ppt/tags/tag25.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5"/>
</p:tagLst>
</file>

<file path=ppt/tags/tag26.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6"/>
</p:tagLst>
</file>

<file path=ppt/tags/tag27.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7"/>
</p:tagLst>
</file>

<file path=ppt/tags/tag28.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SubTitle"/>
  <p:tag name="MH_ORDER" val="3"/>
</p:tagLst>
</file>

<file path=ppt/tags/tag29.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SubTitl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Straight Connector 6"/>
</p:tagLst>
</file>

<file path=ppt/tags/tag30.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SubTitl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3"/>
</p:tagLst>
</file>

<file path=ppt/tags/tag34.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5"/>
</p:tagLst>
</file>

<file path=ppt/tags/tag36.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6"/>
</p:tagLst>
</file>

<file path=ppt/tags/tag37.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Other"/>
  <p:tag name="MH_ORDER" val="7"/>
</p:tagLst>
</file>

<file path=ppt/tags/tag38.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SubTitle"/>
  <p:tag name="MH_ORDER" val="3"/>
</p:tagLst>
</file>

<file path=ppt/tags/tag39.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SubTitle"/>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文本框 8"/>
</p:tagLst>
</file>

<file path=ppt/tags/tag40.xml><?xml version="1.0" encoding="utf-8"?>
<p:tagLst xmlns:a="http://schemas.openxmlformats.org/drawingml/2006/main" xmlns:r="http://schemas.openxmlformats.org/officeDocument/2006/relationships" xmlns:p="http://schemas.openxmlformats.org/presentationml/2006/main">
  <p:tag name="MH" val="20160815141402"/>
  <p:tag name="MH_LIBRARY" val="GRAPHIC"/>
  <p:tag name="MH_TYPE" val="SubTitle"/>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60704091445"/>
  <p:tag name="MH_LIBRARY" val="GRAPHIC"/>
  <p:tag name="MH_TYPE" val="Other"/>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60704091445"/>
  <p:tag name="MH_LIBRARY" val="GRAPHIC"/>
  <p:tag name="MH_TYPE" val="Other"/>
  <p:tag name="MH_ORDER" val="2"/>
</p:tagLst>
</file>

<file path=ppt/tags/tag43.xml><?xml version="1.0" encoding="utf-8"?>
<p:tagLst xmlns:a="http://schemas.openxmlformats.org/drawingml/2006/main" xmlns:r="http://schemas.openxmlformats.org/officeDocument/2006/relationships" xmlns:p="http://schemas.openxmlformats.org/presentationml/2006/main">
  <p:tag name="MH" val="20160704091445"/>
  <p:tag name="MH_LIBRARY" val="GRAPHIC"/>
  <p:tag name="MH_TYPE" val="Other"/>
  <p:tag name="MH_ORDER" val="7"/>
</p:tagLst>
</file>

<file path=ppt/tags/tag44.xml><?xml version="1.0" encoding="utf-8"?>
<p:tagLst xmlns:a="http://schemas.openxmlformats.org/drawingml/2006/main" xmlns:r="http://schemas.openxmlformats.org/officeDocument/2006/relationships" xmlns:p="http://schemas.openxmlformats.org/presentationml/2006/main">
  <p:tag name="MH" val="20160704091445"/>
  <p:tag name="MH_LIBRARY" val="GRAPHIC"/>
  <p:tag name="MH_TYPE" val="SubTitle"/>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60704091445"/>
  <p:tag name="MH_LIBRARY" val="GRAPHIC"/>
  <p:tag name="MH_TYPE" val="SubTitle"/>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Straight Connector 5"/>
</p:tagLst>
</file>

<file path=ppt/tags/tag47.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Straight Connector 6"/>
</p:tagLst>
</file>

<file path=ppt/tags/tag48.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文本框 8"/>
</p:tagLst>
</file>

<file path=ppt/tags/tag49.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Straight Connector 5"/>
</p:tagLst>
</file>

<file path=ppt/tags/tag50.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SubTitle"/>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Other"/>
  <p:tag name="MH_ORDER" val="2"/>
</p:tagLst>
</file>

<file path=ppt/tags/tag52.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Other"/>
  <p:tag name="MH_ORDER" val="3"/>
</p:tagLst>
</file>

<file path=ppt/tags/tag53.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SubTitle"/>
  <p:tag name="MH_ORDER" val="2"/>
</p:tagLst>
</file>

<file path=ppt/tags/tag54.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Other"/>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Other"/>
  <p:tag name="MH_ORDER" val="5"/>
</p:tagLst>
</file>

<file path=ppt/tags/tag56.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SubTitle"/>
  <p:tag name="MH_ORDER" val="3"/>
</p:tagLst>
</file>

<file path=ppt/tags/tag57.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Other"/>
  <p:tag name="MH_ORDER" val="6"/>
</p:tagLst>
</file>

<file path=ppt/tags/tag58.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Other"/>
  <p:tag name="MH_ORDER" val="7"/>
</p:tagLst>
</file>

<file path=ppt/tags/tag59.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Other"/>
  <p:tag name="MH_ORDER" val="8"/>
</p:tagLst>
</file>

<file path=ppt/tags/tag6.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Straight Connector 6"/>
</p:tagLst>
</file>

<file path=ppt/tags/tag60.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SubTitle"/>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Other"/>
  <p:tag name="MH_ORDER" val="9"/>
</p:tagLst>
</file>

<file path=ppt/tags/tag62.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Other"/>
  <p:tag name="MH_ORDER" val="10"/>
</p:tagLst>
</file>

<file path=ppt/tags/tag63.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Other"/>
  <p:tag name="MH_ORDER" val="11"/>
</p:tagLst>
</file>

<file path=ppt/tags/tag64.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Other"/>
  <p:tag name="MH_ORDER" val="12"/>
</p:tagLst>
</file>

<file path=ppt/tags/tag65.xml><?xml version="1.0" encoding="utf-8"?>
<p:tagLst xmlns:a="http://schemas.openxmlformats.org/drawingml/2006/main" xmlns:r="http://schemas.openxmlformats.org/officeDocument/2006/relationships" xmlns:p="http://schemas.openxmlformats.org/presentationml/2006/main">
  <p:tag name="MH" val="20160621152800"/>
  <p:tag name="MH_LIBRARY" val="GRAPHIC"/>
  <p:tag name="MH_TYPE" val="Other"/>
  <p:tag name="MH_ORDER" val="13"/>
</p:tagLst>
</file>

<file path=ppt/tags/tag66.xml><?xml version="1.0" encoding="utf-8"?>
<p:tagLst xmlns:a="http://schemas.openxmlformats.org/drawingml/2006/main" xmlns:r="http://schemas.openxmlformats.org/officeDocument/2006/relationships" xmlns:p="http://schemas.openxmlformats.org/presentationml/2006/main">
  <p:tag name="MH" val="20160704091445"/>
  <p:tag name="MH_LIBRARY" val="GRAPHIC"/>
  <p:tag name="MH_TYPE" val="Other"/>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60704091445"/>
  <p:tag name="MH_LIBRARY" val="GRAPHIC"/>
  <p:tag name="MH_TYPE" val="Other"/>
  <p:tag name="MH_ORDER" val="2"/>
</p:tagLst>
</file>

<file path=ppt/tags/tag68.xml><?xml version="1.0" encoding="utf-8"?>
<p:tagLst xmlns:a="http://schemas.openxmlformats.org/drawingml/2006/main" xmlns:r="http://schemas.openxmlformats.org/officeDocument/2006/relationships" xmlns:p="http://schemas.openxmlformats.org/presentationml/2006/main">
  <p:tag name="MH" val="20160704091445"/>
  <p:tag name="MH_LIBRARY" val="GRAPHIC"/>
  <p:tag name="MH_TYPE" val="Other"/>
  <p:tag name="MH_ORDER" val="7"/>
</p:tagLst>
</file>

<file path=ppt/tags/tag69.xml><?xml version="1.0" encoding="utf-8"?>
<p:tagLst xmlns:a="http://schemas.openxmlformats.org/drawingml/2006/main" xmlns:r="http://schemas.openxmlformats.org/officeDocument/2006/relationships" xmlns:p="http://schemas.openxmlformats.org/presentationml/2006/main">
  <p:tag name="MH" val="20160704091445"/>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文本框 8"/>
</p:tagLst>
</file>

<file path=ppt/tags/tag70.xml><?xml version="1.0" encoding="utf-8"?>
<p:tagLst xmlns:a="http://schemas.openxmlformats.org/drawingml/2006/main" xmlns:r="http://schemas.openxmlformats.org/officeDocument/2006/relationships" xmlns:p="http://schemas.openxmlformats.org/presentationml/2006/main">
  <p:tag name="MH" val="20160704091445"/>
  <p:tag name="MH_LIBRARY" val="GRAPHIC"/>
  <p:tag name="MH_TYPE" val="SubTitle"/>
  <p:tag name="MH_ORDER" val="2"/>
</p:tagLst>
</file>

<file path=ppt/tags/tag71.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Straight Connector 5"/>
</p:tagLst>
</file>

<file path=ppt/tags/tag72.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Straight Connector 6"/>
</p:tagLst>
</file>

<file path=ppt/tags/tag73.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文本框 8"/>
</p:tagLst>
</file>

<file path=ppt/tags/tag74.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Straight Connector 5"/>
</p:tagLst>
</file>

<file path=ppt/tags/tag75.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Straight Connector 6"/>
</p:tagLst>
</file>

<file path=ppt/tags/tag76.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文本框 8"/>
</p:tagLst>
</file>

<file path=ppt/tags/tag8.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Straight Connector 5"/>
</p:tagLst>
</file>

<file path=ppt/tags/tag9.xml><?xml version="1.0" encoding="utf-8"?>
<p:tagLst xmlns:a="http://schemas.openxmlformats.org/drawingml/2006/main" xmlns:r="http://schemas.openxmlformats.org/officeDocument/2006/relationships" xmlns:p="http://schemas.openxmlformats.org/presentationml/2006/main">
  <p:tag name="MH" val="20160621101534"/>
  <p:tag name="MH_LIBRARY" val="GRAPHIC"/>
  <p:tag name="MH_ORDER" val="Straight Connector 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INTERIOR A SLIDE">
  <a:themeElements>
    <a:clrScheme name="">
      <a:dk1>
        <a:srgbClr val="000000"/>
      </a:dk1>
      <a:lt1>
        <a:srgbClr val="FFFFFF"/>
      </a:lt1>
      <a:dk2>
        <a:srgbClr val="000000"/>
      </a:dk2>
      <a:lt2>
        <a:srgbClr val="808080"/>
      </a:lt2>
      <a:accent1>
        <a:srgbClr val="C7CFD4"/>
      </a:accent1>
      <a:accent2>
        <a:srgbClr val="EEB211"/>
      </a:accent2>
      <a:accent3>
        <a:srgbClr val="FFFFFF"/>
      </a:accent3>
      <a:accent4>
        <a:srgbClr val="000000"/>
      </a:accent4>
      <a:accent5>
        <a:srgbClr val="E0E4E6"/>
      </a:accent5>
      <a:accent6>
        <a:srgbClr val="D8A10E"/>
      </a:accent6>
      <a:hlink>
        <a:srgbClr val="EEB211"/>
      </a:hlink>
      <a:folHlink>
        <a:srgbClr val="808080"/>
      </a:folHlink>
    </a:clrScheme>
    <a:fontScheme name="INTERIOR A SLIDE">
      <a:majorFont>
        <a:latin typeface="Arial"/>
        <a:ea typeface="MS PGothic"/>
        <a:cs typeface="MS PGothic"/>
      </a:majorFont>
      <a:minorFont>
        <a:latin typeface="Arial"/>
        <a:ea typeface="MS PGothic"/>
        <a:cs typeface="MS PGothic"/>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zh-CN" sz="2400" b="0" i="0" u="none" strike="noStrike" cap="none" normalizeH="0" baseline="0">
            <a:ln>
              <a:noFill/>
            </a:ln>
            <a:solidFill>
              <a:srgbClr val="5F6062"/>
            </a:solidFill>
            <a:effectLst/>
            <a:latin typeface="Arial" charset="0"/>
            <a:ea typeface="MS PGothic" charset="0"/>
            <a:cs typeface="MS PGothic"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zh-CN" sz="2400" b="0" i="0" u="none" strike="noStrike" cap="none" normalizeH="0" baseline="0">
            <a:ln>
              <a:noFill/>
            </a:ln>
            <a:solidFill>
              <a:srgbClr val="5F6062"/>
            </a:solidFill>
            <a:effectLst/>
            <a:latin typeface="Arial" charset="0"/>
            <a:ea typeface="MS PGothic" charset="0"/>
            <a:cs typeface="MS PGothic" charset="0"/>
          </a:defRPr>
        </a:defPPr>
      </a:lstStyle>
    </a:lnDef>
  </a:objectDefaults>
  <a:extraClrSchemeLst/>
</a:theme>
</file>

<file path=ppt/theme/theme5.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Blackboard PPT模板20130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3409</TotalTime>
  <Words>2217</Words>
  <Application>Microsoft Office PowerPoint</Application>
  <PresentationFormat>全屏显示(4:3)</PresentationFormat>
  <Paragraphs>491</Paragraphs>
  <Slides>82</Slides>
  <Notes>30</Notes>
  <HiddenSlides>3</HiddenSlides>
  <MMClips>0</MMClips>
  <ScaleCrop>false</ScaleCrop>
  <HeadingPairs>
    <vt:vector size="6" baseType="variant">
      <vt:variant>
        <vt:lpstr>已用的字体</vt:lpstr>
      </vt:variant>
      <vt:variant>
        <vt:i4>8</vt:i4>
      </vt:variant>
      <vt:variant>
        <vt:lpstr>主题</vt:lpstr>
      </vt:variant>
      <vt:variant>
        <vt:i4>7</vt:i4>
      </vt:variant>
      <vt:variant>
        <vt:lpstr>幻灯片标题</vt:lpstr>
      </vt:variant>
      <vt:variant>
        <vt:i4>82</vt:i4>
      </vt:variant>
    </vt:vector>
  </HeadingPairs>
  <TitlesOfParts>
    <vt:vector size="97" baseType="lpstr">
      <vt:lpstr>Courier</vt:lpstr>
      <vt:lpstr>黑体</vt:lpstr>
      <vt:lpstr>宋体</vt:lpstr>
      <vt:lpstr>微软雅黑</vt:lpstr>
      <vt:lpstr>Arial</vt:lpstr>
      <vt:lpstr>Arial Bold</vt:lpstr>
      <vt:lpstr>Calibri</vt:lpstr>
      <vt:lpstr>Wingdings</vt:lpstr>
      <vt:lpstr>Office 主题</vt:lpstr>
      <vt:lpstr>2_Office 主题</vt:lpstr>
      <vt:lpstr>1_Office 主题</vt:lpstr>
      <vt:lpstr>2_INTERIOR A SLIDE</vt:lpstr>
      <vt:lpstr>3_Office 主题</vt:lpstr>
      <vt:lpstr>2_Blackboard PPT模板201301</vt:lpstr>
      <vt:lpstr>4_Office 主题</vt:lpstr>
      <vt:lpstr>PowerPoint 演示文稿</vt:lpstr>
      <vt:lpstr>教师课程建设五步走</vt:lpstr>
      <vt:lpstr>PowerPoint 演示文稿</vt:lpstr>
      <vt:lpstr>PowerPoint 演示文稿</vt:lpstr>
      <vt:lpstr>PowerPoint 演示文稿</vt:lpstr>
      <vt:lpstr>PowerPoint 演示文稿</vt:lpstr>
      <vt:lpstr>登录平台的界面：用一个用户名,就可以教授/学习多门课程。</vt:lpstr>
      <vt:lpstr>登录平台首页的界面信息</vt:lpstr>
      <vt:lpstr>个人工具：每个用户都有一套个人工具</vt:lpstr>
      <vt:lpstr>首次登录平台 需要修改您的密码和其他个人信息</vt:lpstr>
      <vt:lpstr>PowerPoint 演示文稿</vt:lpstr>
      <vt:lpstr>PowerPoint 演示文稿</vt:lpstr>
      <vt:lpstr>PowerPoint 演示文稿</vt:lpstr>
      <vt:lpstr>PowerPoint 演示文稿</vt:lpstr>
      <vt:lpstr>PowerPoint 演示文稿</vt:lpstr>
      <vt:lpstr>进入课程选项卡-点击课程名称进入课程界面</vt:lpstr>
      <vt:lpstr>课程界面</vt:lpstr>
      <vt:lpstr>PowerPoint 演示文稿</vt:lpstr>
      <vt:lpstr>PowerPoint 演示文稿</vt:lpstr>
      <vt:lpstr>PowerPoint 演示文稿</vt:lpstr>
      <vt:lpstr>添加课程菜单：点击菜单左上角的    可增加菜单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ma.jing</dc:creator>
  <cp:lastModifiedBy>Amandaqing</cp:lastModifiedBy>
  <cp:revision>195</cp:revision>
  <dcterms:created xsi:type="dcterms:W3CDTF">2012-11-30T08:23:58Z</dcterms:created>
  <dcterms:modified xsi:type="dcterms:W3CDTF">2020-02-17T03:07:29Z</dcterms:modified>
</cp:coreProperties>
</file>