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73" r:id="rId3"/>
  </p:sldMasterIdLst>
  <p:notesMasterIdLst>
    <p:notesMasterId r:id="rId23"/>
  </p:notesMasterIdLst>
  <p:sldIdLst>
    <p:sldId id="256" r:id="rId4"/>
    <p:sldId id="341" r:id="rId5"/>
    <p:sldId id="354" r:id="rId6"/>
    <p:sldId id="347" r:id="rId7"/>
    <p:sldId id="351" r:id="rId8"/>
    <p:sldId id="276" r:id="rId9"/>
    <p:sldId id="261" r:id="rId10"/>
    <p:sldId id="349" r:id="rId11"/>
    <p:sldId id="285" r:id="rId12"/>
    <p:sldId id="286" r:id="rId13"/>
    <p:sldId id="287" r:id="rId14"/>
    <p:sldId id="352" r:id="rId15"/>
    <p:sldId id="358" r:id="rId16"/>
    <p:sldId id="288" r:id="rId17"/>
    <p:sldId id="295" r:id="rId18"/>
    <p:sldId id="359" r:id="rId19"/>
    <p:sldId id="290" r:id="rId20"/>
    <p:sldId id="355" r:id="rId21"/>
    <p:sldId id="350" r:id="rId22"/>
  </p:sldIdLst>
  <p:sldSz cx="12192000" cy="6858000"/>
  <p:notesSz cx="6858000" cy="9144000"/>
  <p:embeddedFontLst>
    <p:embeddedFont>
      <p:font typeface="方正清刻本悦宋简体" panose="02010600030101010101" charset="-122"/>
      <p:regular r:id="rId24"/>
    </p:embeddedFont>
    <p:embeddedFont>
      <p:font typeface="迷你简汉真广标" panose="02010600030101010101" charset="-122"/>
      <p:regular r:id="rId25"/>
    </p:embeddedFont>
    <p:embeddedFont>
      <p:font typeface="Calibri" panose="020F0502020204030204" pitchFamily="34" charset="0"/>
      <p:regular r:id="rId26"/>
      <p:bold r:id="rId27"/>
      <p:italic r:id="rId28"/>
      <p:boldItalic r:id="rId29"/>
    </p:embeddedFont>
    <p:embeddedFont>
      <p:font typeface="Calibri Light" panose="020F0302020204030204" pitchFamily="34" charset="0"/>
      <p:regular r:id="rId30"/>
      <p:italic r:id="rId31"/>
    </p:embeddedFont>
    <p:embeddedFont>
      <p:font typeface="Impact" panose="020B0806030902050204" pitchFamily="34" charset="0"/>
      <p:regular r:id="rId32"/>
    </p:embeddedFont>
    <p:embeddedFont>
      <p:font typeface="等线" panose="02010600030101010101" pitchFamily="2" charset="-122"/>
      <p:regular r:id="rId33"/>
      <p:bold r:id="rId34"/>
    </p:embeddedFont>
    <p:embeddedFont>
      <p:font typeface="等线 Light" panose="02010600030101010101" pitchFamily="2" charset="-122"/>
      <p:regular r:id="rId35"/>
    </p:embeddedFont>
    <p:embeddedFont>
      <p:font typeface="方正姚体" panose="02010601030101010101" pitchFamily="2" charset="-122"/>
      <p:regular r:id="rId36"/>
    </p:embeddedFont>
    <p:embeddedFont>
      <p:font typeface="微软雅黑 Light" panose="020B0502040204020203" pitchFamily="34" charset="-122"/>
      <p:regular r:id="rId3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22" userDrawn="1">
          <p15:clr>
            <a:srgbClr val="A4A3A4"/>
          </p15:clr>
        </p15:guide>
        <p15:guide id="2" pos="801" userDrawn="1">
          <p15:clr>
            <a:srgbClr val="A4A3A4"/>
          </p15:clr>
        </p15:guide>
        <p15:guide id="3" orient="horz" pos="550" userDrawn="1">
          <p15:clr>
            <a:srgbClr val="A4A3A4"/>
          </p15:clr>
        </p15:guide>
        <p15:guide id="4" orient="horz" pos="2092" userDrawn="1">
          <p15:clr>
            <a:srgbClr val="A4A3A4"/>
          </p15:clr>
        </p15:guide>
        <p15:guide id="5" pos="7401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hen degel" initials="cd" lastIdx="1" clrIdx="0">
    <p:extLst>
      <p:ext uri="{19B8F6BF-5375-455C-9EA6-DF929625EA0E}">
        <p15:presenceInfo xmlns:p15="http://schemas.microsoft.com/office/powerpoint/2012/main" userId="283da36a4450dd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4A80"/>
    <a:srgbClr val="6C63FF"/>
    <a:srgbClr val="00C796"/>
    <a:srgbClr val="F5CDBD"/>
    <a:srgbClr val="87CEFF"/>
    <a:srgbClr val="FCCF4F"/>
    <a:srgbClr val="FF9A9E"/>
    <a:srgbClr val="FF85AB"/>
    <a:srgbClr val="5A4B82"/>
    <a:srgbClr val="2F5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95" autoAdjust="0"/>
    <p:restoredTop sz="94270" autoAdjust="0"/>
  </p:normalViewPr>
  <p:slideViewPr>
    <p:cSldViewPr snapToGrid="0" showGuides="1">
      <p:cViewPr varScale="1">
        <p:scale>
          <a:sx n="68" d="100"/>
          <a:sy n="68" d="100"/>
        </p:scale>
        <p:origin x="996" y="66"/>
      </p:cViewPr>
      <p:guideLst>
        <p:guide orient="horz" pos="822"/>
        <p:guide pos="801"/>
        <p:guide orient="horz" pos="550"/>
        <p:guide orient="horz" pos="2092"/>
        <p:guide pos="7401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819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3.fntdata"/><Relationship Id="rId39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font" Target="fonts/font11.fntdata"/><Relationship Id="rId42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6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8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AB6522-8413-4244-B6AB-E79DD9C3CBA0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EE74064B-7161-4203-9756-293550CF3DA6}">
      <dgm:prSet phldrT="[文本]" custT="1"/>
      <dgm:spPr>
        <a:solidFill>
          <a:schemeClr val="bg1"/>
        </a:solidFill>
        <a:ln>
          <a:solidFill>
            <a:srgbClr val="C00000"/>
          </a:solidFill>
        </a:ln>
      </dgm:spPr>
      <dgm:t>
        <a:bodyPr/>
        <a:lstStyle/>
        <a:p>
          <a:r>
            <a:rPr lang="en-US" altLang="zh-CN" sz="48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100</a:t>
          </a:r>
          <a:r>
            <a:rPr lang="zh-CN" altLang="en-US" sz="48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分</a:t>
          </a:r>
        </a:p>
      </dgm:t>
    </dgm:pt>
    <dgm:pt modelId="{D4097011-3A2B-4324-90FC-AE38F2E52FC2}" type="parTrans" cxnId="{ADED0D8D-E392-4B11-888F-F515F909D32A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3C8CC3A-9EC4-41E1-9CC3-01BC06146DE1}" type="sibTrans" cxnId="{ADED0D8D-E392-4B11-888F-F515F909D32A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AF0CB9FE-D226-4257-8CB2-B12221E4C04D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平时成绩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29895D94-F366-4088-BE9D-D47328A7C00A}" type="parTrans" cxnId="{3C5FB3B8-10BF-42C4-9B7A-04DD0D5A5BB0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E4ED4CE-3B1C-4802-B0A0-F04A7FC2E512}" type="sibTrans" cxnId="{3C5FB3B8-10BF-42C4-9B7A-04DD0D5A5BB0}">
      <dgm:prSet/>
      <dgm:spPr>
        <a:solidFill>
          <a:srgbClr val="F5CDBD">
            <a:alpha val="90000"/>
          </a:srgbClr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4E221324-DD2E-499B-AF81-9A2A18051DFC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章节测试</a:t>
          </a:r>
          <a:r>
            <a:rPr lang="en-US" altLang="zh-CN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/</a:t>
          </a:r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作业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767C379E-E87B-4BB5-8AF3-7E4A850028EA}" type="parTrans" cxnId="{5918FB82-5435-4A27-9DD9-FC2FDFB27359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006DE994-4C51-4335-A461-0E1816E58E4F}" type="sibTrans" cxnId="{5918FB82-5435-4A27-9DD9-FC2FDFB27359}">
      <dgm:prSet/>
      <dgm:spPr>
        <a:solidFill>
          <a:srgbClr val="F5CDBD"/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239D44D-CE25-4DCF-8935-BE8B1A35993B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直播见面课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154A4437-5942-478A-953A-190420E9D1EB}" type="parTrans" cxnId="{69B495EC-6C6F-4BFB-AC2A-D4765B0CC484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0DA37C1E-EF9A-47DB-839D-E1C924CC2319}" type="sibTrans" cxnId="{69B495EC-6C6F-4BFB-AC2A-D4765B0CC484}">
      <dgm:prSet/>
      <dgm:spPr>
        <a:solidFill>
          <a:srgbClr val="F5CDBD">
            <a:alpha val="90000"/>
          </a:srgbClr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630F1FD1-0B26-4EC7-8858-3C1E85D6E7D4}">
      <dgm:prSet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期末考试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C345371A-4881-445E-832E-EB44588493C5}" type="parTrans" cxnId="{0DADAB37-69C4-4D35-B699-BB0A41BF8A5D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FF754490-BAED-4F4A-9C10-B92A8260474A}" type="sibTrans" cxnId="{0DADAB37-69C4-4D35-B699-BB0A41BF8A5D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422BDB19-9AF2-4AD3-81BC-00C4DABE0842}" type="pres">
      <dgm:prSet presAssocID="{CDAB6522-8413-4244-B6AB-E79DD9C3CBA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6480067-35EE-4339-B3FD-0C9677495C67}" type="pres">
      <dgm:prSet presAssocID="{CDAB6522-8413-4244-B6AB-E79DD9C3CBA0}" presName="hierFlow" presStyleCnt="0"/>
      <dgm:spPr/>
    </dgm:pt>
    <dgm:pt modelId="{9960049A-E870-4542-AA49-08D3FE5C0867}" type="pres">
      <dgm:prSet presAssocID="{CDAB6522-8413-4244-B6AB-E79DD9C3CBA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88EC643-2905-4164-9399-61EBBE1B902D}" type="pres">
      <dgm:prSet presAssocID="{EE74064B-7161-4203-9756-293550CF3DA6}" presName="Name14" presStyleCnt="0"/>
      <dgm:spPr/>
    </dgm:pt>
    <dgm:pt modelId="{E6AAD23F-AEEA-4C12-BFE4-819EE17BA179}" type="pres">
      <dgm:prSet presAssocID="{EE74064B-7161-4203-9756-293550CF3DA6}" presName="level1Shape" presStyleLbl="node0" presStyleIdx="0" presStyleCnt="1" custScaleX="202440">
        <dgm:presLayoutVars>
          <dgm:chPref val="3"/>
        </dgm:presLayoutVars>
      </dgm:prSet>
      <dgm:spPr/>
    </dgm:pt>
    <dgm:pt modelId="{B2411C47-F153-4879-81F1-B3337ADA29B5}" type="pres">
      <dgm:prSet presAssocID="{EE74064B-7161-4203-9756-293550CF3DA6}" presName="hierChild2" presStyleCnt="0"/>
      <dgm:spPr/>
    </dgm:pt>
    <dgm:pt modelId="{1E7E6718-F76A-4C3D-A714-7596EF34912D}" type="pres">
      <dgm:prSet presAssocID="{29895D94-F366-4088-BE9D-D47328A7C00A}" presName="Name19" presStyleLbl="parChTrans1D2" presStyleIdx="0" presStyleCnt="4"/>
      <dgm:spPr/>
    </dgm:pt>
    <dgm:pt modelId="{10369439-7594-4FD3-89EA-04A1DAA0F066}" type="pres">
      <dgm:prSet presAssocID="{AF0CB9FE-D226-4257-8CB2-B12221E4C04D}" presName="Name21" presStyleCnt="0"/>
      <dgm:spPr/>
    </dgm:pt>
    <dgm:pt modelId="{CC29DA4C-F59C-4023-ADAF-3381D620731A}" type="pres">
      <dgm:prSet presAssocID="{AF0CB9FE-D226-4257-8CB2-B12221E4C04D}" presName="level2Shape" presStyleLbl="node2" presStyleIdx="0" presStyleCnt="4" custScaleX="162578"/>
      <dgm:spPr/>
    </dgm:pt>
    <dgm:pt modelId="{86FC11F4-BADA-463E-8866-95AE1FA9AAAC}" type="pres">
      <dgm:prSet presAssocID="{AF0CB9FE-D226-4257-8CB2-B12221E4C04D}" presName="hierChild3" presStyleCnt="0"/>
      <dgm:spPr/>
    </dgm:pt>
    <dgm:pt modelId="{56FAA6DD-2D69-4709-B061-E4F331E01A80}" type="pres">
      <dgm:prSet presAssocID="{767C379E-E87B-4BB5-8AF3-7E4A850028EA}" presName="Name19" presStyleLbl="parChTrans1D2" presStyleIdx="1" presStyleCnt="4"/>
      <dgm:spPr/>
    </dgm:pt>
    <dgm:pt modelId="{7046F55C-B880-4A98-BFCC-8B7F38A1C7A8}" type="pres">
      <dgm:prSet presAssocID="{4E221324-DD2E-499B-AF81-9A2A18051DFC}" presName="Name21" presStyleCnt="0"/>
      <dgm:spPr/>
    </dgm:pt>
    <dgm:pt modelId="{0FFD41D2-EABD-497C-8695-6C74AE2D2A70}" type="pres">
      <dgm:prSet presAssocID="{4E221324-DD2E-499B-AF81-9A2A18051DFC}" presName="level2Shape" presStyleLbl="node2" presStyleIdx="1" presStyleCnt="4" custScaleX="148037"/>
      <dgm:spPr/>
    </dgm:pt>
    <dgm:pt modelId="{3B186A83-E224-4DFF-A3D5-FCC4E9EF9792}" type="pres">
      <dgm:prSet presAssocID="{4E221324-DD2E-499B-AF81-9A2A18051DFC}" presName="hierChild3" presStyleCnt="0"/>
      <dgm:spPr/>
    </dgm:pt>
    <dgm:pt modelId="{933A6209-775F-4BA6-AE6B-A11D4B65DE0A}" type="pres">
      <dgm:prSet presAssocID="{154A4437-5942-478A-953A-190420E9D1EB}" presName="Name19" presStyleLbl="parChTrans1D2" presStyleIdx="2" presStyleCnt="4"/>
      <dgm:spPr/>
    </dgm:pt>
    <dgm:pt modelId="{14B02487-297A-40D2-8613-0BF9F4302758}" type="pres">
      <dgm:prSet presAssocID="{8239D44D-CE25-4DCF-8935-BE8B1A35993B}" presName="Name21" presStyleCnt="0"/>
      <dgm:spPr/>
    </dgm:pt>
    <dgm:pt modelId="{496745FF-B982-47AA-A068-3515BA1AB5A0}" type="pres">
      <dgm:prSet presAssocID="{8239D44D-CE25-4DCF-8935-BE8B1A35993B}" presName="level2Shape" presStyleLbl="node2" presStyleIdx="2" presStyleCnt="4" custScaleX="131497"/>
      <dgm:spPr/>
    </dgm:pt>
    <dgm:pt modelId="{82C90A02-F173-4780-B4CC-96B911281A8C}" type="pres">
      <dgm:prSet presAssocID="{8239D44D-CE25-4DCF-8935-BE8B1A35993B}" presName="hierChild3" presStyleCnt="0"/>
      <dgm:spPr/>
    </dgm:pt>
    <dgm:pt modelId="{1F147FCF-5070-4699-BB6B-969D1788E80C}" type="pres">
      <dgm:prSet presAssocID="{C345371A-4881-445E-832E-EB44588493C5}" presName="Name19" presStyleLbl="parChTrans1D2" presStyleIdx="3" presStyleCnt="4"/>
      <dgm:spPr/>
    </dgm:pt>
    <dgm:pt modelId="{B8340CD3-FC35-4E3B-B38C-59592090EB70}" type="pres">
      <dgm:prSet presAssocID="{630F1FD1-0B26-4EC7-8858-3C1E85D6E7D4}" presName="Name21" presStyleCnt="0"/>
      <dgm:spPr/>
    </dgm:pt>
    <dgm:pt modelId="{7D4F931B-6BDF-4CAB-B53A-6976D8A9A0B9}" type="pres">
      <dgm:prSet presAssocID="{630F1FD1-0B26-4EC7-8858-3C1E85D6E7D4}" presName="level2Shape" presStyleLbl="node2" presStyleIdx="3" presStyleCnt="4" custScaleX="143650"/>
      <dgm:spPr/>
    </dgm:pt>
    <dgm:pt modelId="{CE9B3638-2DA1-47FF-94A6-6297076B7FA5}" type="pres">
      <dgm:prSet presAssocID="{630F1FD1-0B26-4EC7-8858-3C1E85D6E7D4}" presName="hierChild3" presStyleCnt="0"/>
      <dgm:spPr/>
    </dgm:pt>
    <dgm:pt modelId="{318932FD-24B3-4A26-BC95-D44FAE43D14D}" type="pres">
      <dgm:prSet presAssocID="{CDAB6522-8413-4244-B6AB-E79DD9C3CBA0}" presName="bgShapesFlow" presStyleCnt="0"/>
      <dgm:spPr/>
    </dgm:pt>
  </dgm:ptLst>
  <dgm:cxnLst>
    <dgm:cxn modelId="{B5952A10-6654-43E2-8C23-92B352F9A1E2}" type="presOf" srcId="{EE74064B-7161-4203-9756-293550CF3DA6}" destId="{E6AAD23F-AEEA-4C12-BFE4-819EE17BA179}" srcOrd="0" destOrd="0" presId="urn:microsoft.com/office/officeart/2005/8/layout/hierarchy6"/>
    <dgm:cxn modelId="{E1F8CA1D-EDDD-4BE4-9475-159E46278025}" type="presOf" srcId="{8239D44D-CE25-4DCF-8935-BE8B1A35993B}" destId="{496745FF-B982-47AA-A068-3515BA1AB5A0}" srcOrd="0" destOrd="0" presId="urn:microsoft.com/office/officeart/2005/8/layout/hierarchy6"/>
    <dgm:cxn modelId="{0DADAB37-69C4-4D35-B699-BB0A41BF8A5D}" srcId="{EE74064B-7161-4203-9756-293550CF3DA6}" destId="{630F1FD1-0B26-4EC7-8858-3C1E85D6E7D4}" srcOrd="3" destOrd="0" parTransId="{C345371A-4881-445E-832E-EB44588493C5}" sibTransId="{FF754490-BAED-4F4A-9C10-B92A8260474A}"/>
    <dgm:cxn modelId="{DE90796A-384B-47AE-9793-E11C78C56012}" type="presOf" srcId="{AF0CB9FE-D226-4257-8CB2-B12221E4C04D}" destId="{CC29DA4C-F59C-4023-ADAF-3381D620731A}" srcOrd="0" destOrd="0" presId="urn:microsoft.com/office/officeart/2005/8/layout/hierarchy6"/>
    <dgm:cxn modelId="{7A09E56A-BD2A-4A94-B43A-D8E9BC70D9B9}" type="presOf" srcId="{29895D94-F366-4088-BE9D-D47328A7C00A}" destId="{1E7E6718-F76A-4C3D-A714-7596EF34912D}" srcOrd="0" destOrd="0" presId="urn:microsoft.com/office/officeart/2005/8/layout/hierarchy6"/>
    <dgm:cxn modelId="{24728974-FBAF-4954-972C-8FBE5AC4FC02}" type="presOf" srcId="{4E221324-DD2E-499B-AF81-9A2A18051DFC}" destId="{0FFD41D2-EABD-497C-8695-6C74AE2D2A70}" srcOrd="0" destOrd="0" presId="urn:microsoft.com/office/officeart/2005/8/layout/hierarchy6"/>
    <dgm:cxn modelId="{C5D93A7D-0B65-4D11-AA0C-FAA1CB1933E6}" type="presOf" srcId="{767C379E-E87B-4BB5-8AF3-7E4A850028EA}" destId="{56FAA6DD-2D69-4709-B061-E4F331E01A80}" srcOrd="0" destOrd="0" presId="urn:microsoft.com/office/officeart/2005/8/layout/hierarchy6"/>
    <dgm:cxn modelId="{5918FB82-5435-4A27-9DD9-FC2FDFB27359}" srcId="{EE74064B-7161-4203-9756-293550CF3DA6}" destId="{4E221324-DD2E-499B-AF81-9A2A18051DFC}" srcOrd="1" destOrd="0" parTransId="{767C379E-E87B-4BB5-8AF3-7E4A850028EA}" sibTransId="{006DE994-4C51-4335-A461-0E1816E58E4F}"/>
    <dgm:cxn modelId="{FB78D084-D49E-47BB-9C24-E1F9EA8BCDD1}" type="presOf" srcId="{CDAB6522-8413-4244-B6AB-E79DD9C3CBA0}" destId="{422BDB19-9AF2-4AD3-81BC-00C4DABE0842}" srcOrd="0" destOrd="0" presId="urn:microsoft.com/office/officeart/2005/8/layout/hierarchy6"/>
    <dgm:cxn modelId="{ADED0D8D-E392-4B11-888F-F515F909D32A}" srcId="{CDAB6522-8413-4244-B6AB-E79DD9C3CBA0}" destId="{EE74064B-7161-4203-9756-293550CF3DA6}" srcOrd="0" destOrd="0" parTransId="{D4097011-3A2B-4324-90FC-AE38F2E52FC2}" sibTransId="{83C8CC3A-9EC4-41E1-9CC3-01BC06146DE1}"/>
    <dgm:cxn modelId="{B2E6D2B6-5039-4E14-AB4B-2F80A9B9951E}" type="presOf" srcId="{154A4437-5942-478A-953A-190420E9D1EB}" destId="{933A6209-775F-4BA6-AE6B-A11D4B65DE0A}" srcOrd="0" destOrd="0" presId="urn:microsoft.com/office/officeart/2005/8/layout/hierarchy6"/>
    <dgm:cxn modelId="{A23EAEB8-1A0E-4915-8A76-295C3F297D9C}" type="presOf" srcId="{630F1FD1-0B26-4EC7-8858-3C1E85D6E7D4}" destId="{7D4F931B-6BDF-4CAB-B53A-6976D8A9A0B9}" srcOrd="0" destOrd="0" presId="urn:microsoft.com/office/officeart/2005/8/layout/hierarchy6"/>
    <dgm:cxn modelId="{3C5FB3B8-10BF-42C4-9B7A-04DD0D5A5BB0}" srcId="{EE74064B-7161-4203-9756-293550CF3DA6}" destId="{AF0CB9FE-D226-4257-8CB2-B12221E4C04D}" srcOrd="0" destOrd="0" parTransId="{29895D94-F366-4088-BE9D-D47328A7C00A}" sibTransId="{8E4ED4CE-3B1C-4802-B0A0-F04A7FC2E512}"/>
    <dgm:cxn modelId="{69B495EC-6C6F-4BFB-AC2A-D4765B0CC484}" srcId="{EE74064B-7161-4203-9756-293550CF3DA6}" destId="{8239D44D-CE25-4DCF-8935-BE8B1A35993B}" srcOrd="2" destOrd="0" parTransId="{154A4437-5942-478A-953A-190420E9D1EB}" sibTransId="{0DA37C1E-EF9A-47DB-839D-E1C924CC2319}"/>
    <dgm:cxn modelId="{796138F3-7777-4B11-8DFB-634AE6F2D17F}" type="presOf" srcId="{C345371A-4881-445E-832E-EB44588493C5}" destId="{1F147FCF-5070-4699-BB6B-969D1788E80C}" srcOrd="0" destOrd="0" presId="urn:microsoft.com/office/officeart/2005/8/layout/hierarchy6"/>
    <dgm:cxn modelId="{F5A036FB-76C5-44CD-B267-BE3461E3446A}" type="presParOf" srcId="{422BDB19-9AF2-4AD3-81BC-00C4DABE0842}" destId="{56480067-35EE-4339-B3FD-0C9677495C67}" srcOrd="0" destOrd="0" presId="urn:microsoft.com/office/officeart/2005/8/layout/hierarchy6"/>
    <dgm:cxn modelId="{B15860C3-3E09-4128-9107-8A056054F962}" type="presParOf" srcId="{56480067-35EE-4339-B3FD-0C9677495C67}" destId="{9960049A-E870-4542-AA49-08D3FE5C0867}" srcOrd="0" destOrd="0" presId="urn:microsoft.com/office/officeart/2005/8/layout/hierarchy6"/>
    <dgm:cxn modelId="{C6D1A248-93C7-443D-8C02-DC01B770D650}" type="presParOf" srcId="{9960049A-E870-4542-AA49-08D3FE5C0867}" destId="{588EC643-2905-4164-9399-61EBBE1B902D}" srcOrd="0" destOrd="0" presId="urn:microsoft.com/office/officeart/2005/8/layout/hierarchy6"/>
    <dgm:cxn modelId="{D8388387-065C-420D-A0D9-79ED776EC2A5}" type="presParOf" srcId="{588EC643-2905-4164-9399-61EBBE1B902D}" destId="{E6AAD23F-AEEA-4C12-BFE4-819EE17BA179}" srcOrd="0" destOrd="0" presId="urn:microsoft.com/office/officeart/2005/8/layout/hierarchy6"/>
    <dgm:cxn modelId="{1932CAF5-E95C-4160-B8E5-4CE48362B9F6}" type="presParOf" srcId="{588EC643-2905-4164-9399-61EBBE1B902D}" destId="{B2411C47-F153-4879-81F1-B3337ADA29B5}" srcOrd="1" destOrd="0" presId="urn:microsoft.com/office/officeart/2005/8/layout/hierarchy6"/>
    <dgm:cxn modelId="{96F05FC1-2D62-4B98-B59A-DA27A5BD88D5}" type="presParOf" srcId="{B2411C47-F153-4879-81F1-B3337ADA29B5}" destId="{1E7E6718-F76A-4C3D-A714-7596EF34912D}" srcOrd="0" destOrd="0" presId="urn:microsoft.com/office/officeart/2005/8/layout/hierarchy6"/>
    <dgm:cxn modelId="{E956754E-E659-4C1A-96BF-FEA9DEEA6592}" type="presParOf" srcId="{B2411C47-F153-4879-81F1-B3337ADA29B5}" destId="{10369439-7594-4FD3-89EA-04A1DAA0F066}" srcOrd="1" destOrd="0" presId="urn:microsoft.com/office/officeart/2005/8/layout/hierarchy6"/>
    <dgm:cxn modelId="{9FB6D8AE-ECD2-43A0-B8EE-625D2B5A11A6}" type="presParOf" srcId="{10369439-7594-4FD3-89EA-04A1DAA0F066}" destId="{CC29DA4C-F59C-4023-ADAF-3381D620731A}" srcOrd="0" destOrd="0" presId="urn:microsoft.com/office/officeart/2005/8/layout/hierarchy6"/>
    <dgm:cxn modelId="{0467AA10-8554-4C92-8128-D84FB4C5980A}" type="presParOf" srcId="{10369439-7594-4FD3-89EA-04A1DAA0F066}" destId="{86FC11F4-BADA-463E-8866-95AE1FA9AAAC}" srcOrd="1" destOrd="0" presId="urn:microsoft.com/office/officeart/2005/8/layout/hierarchy6"/>
    <dgm:cxn modelId="{D9F5E1C7-D2FB-419E-95A9-EC655E504ABB}" type="presParOf" srcId="{B2411C47-F153-4879-81F1-B3337ADA29B5}" destId="{56FAA6DD-2D69-4709-B061-E4F331E01A80}" srcOrd="2" destOrd="0" presId="urn:microsoft.com/office/officeart/2005/8/layout/hierarchy6"/>
    <dgm:cxn modelId="{984AE073-5EDF-4FDE-9A1B-C664128D7F63}" type="presParOf" srcId="{B2411C47-F153-4879-81F1-B3337ADA29B5}" destId="{7046F55C-B880-4A98-BFCC-8B7F38A1C7A8}" srcOrd="3" destOrd="0" presId="urn:microsoft.com/office/officeart/2005/8/layout/hierarchy6"/>
    <dgm:cxn modelId="{B9907674-47A6-4124-B0A5-A72B80E0C335}" type="presParOf" srcId="{7046F55C-B880-4A98-BFCC-8B7F38A1C7A8}" destId="{0FFD41D2-EABD-497C-8695-6C74AE2D2A70}" srcOrd="0" destOrd="0" presId="urn:microsoft.com/office/officeart/2005/8/layout/hierarchy6"/>
    <dgm:cxn modelId="{FECF4A60-49B4-4036-92F3-489F8C04ADC7}" type="presParOf" srcId="{7046F55C-B880-4A98-BFCC-8B7F38A1C7A8}" destId="{3B186A83-E224-4DFF-A3D5-FCC4E9EF9792}" srcOrd="1" destOrd="0" presId="urn:microsoft.com/office/officeart/2005/8/layout/hierarchy6"/>
    <dgm:cxn modelId="{0E5B0C9F-4730-4A6D-A7F8-7679F14CB27C}" type="presParOf" srcId="{B2411C47-F153-4879-81F1-B3337ADA29B5}" destId="{933A6209-775F-4BA6-AE6B-A11D4B65DE0A}" srcOrd="4" destOrd="0" presId="urn:microsoft.com/office/officeart/2005/8/layout/hierarchy6"/>
    <dgm:cxn modelId="{22A85B42-3FB6-4D4C-8808-7202216D6904}" type="presParOf" srcId="{B2411C47-F153-4879-81F1-B3337ADA29B5}" destId="{14B02487-297A-40D2-8613-0BF9F4302758}" srcOrd="5" destOrd="0" presId="urn:microsoft.com/office/officeart/2005/8/layout/hierarchy6"/>
    <dgm:cxn modelId="{2D437A54-7C31-4825-ADB0-7BC8FF5B96CF}" type="presParOf" srcId="{14B02487-297A-40D2-8613-0BF9F4302758}" destId="{496745FF-B982-47AA-A068-3515BA1AB5A0}" srcOrd="0" destOrd="0" presId="urn:microsoft.com/office/officeart/2005/8/layout/hierarchy6"/>
    <dgm:cxn modelId="{14C9F05E-758F-48AE-81FD-406431AB014E}" type="presParOf" srcId="{14B02487-297A-40D2-8613-0BF9F4302758}" destId="{82C90A02-F173-4780-B4CC-96B911281A8C}" srcOrd="1" destOrd="0" presId="urn:microsoft.com/office/officeart/2005/8/layout/hierarchy6"/>
    <dgm:cxn modelId="{CF91DF94-6902-4FB2-AB51-3BC7DF5E395F}" type="presParOf" srcId="{B2411C47-F153-4879-81F1-B3337ADA29B5}" destId="{1F147FCF-5070-4699-BB6B-969D1788E80C}" srcOrd="6" destOrd="0" presId="urn:microsoft.com/office/officeart/2005/8/layout/hierarchy6"/>
    <dgm:cxn modelId="{73DF1813-FC86-4FBB-B94D-971B49AEDC77}" type="presParOf" srcId="{B2411C47-F153-4879-81F1-B3337ADA29B5}" destId="{B8340CD3-FC35-4E3B-B38C-59592090EB70}" srcOrd="7" destOrd="0" presId="urn:microsoft.com/office/officeart/2005/8/layout/hierarchy6"/>
    <dgm:cxn modelId="{45597E23-8F33-4376-807D-D1115B53F968}" type="presParOf" srcId="{B8340CD3-FC35-4E3B-B38C-59592090EB70}" destId="{7D4F931B-6BDF-4CAB-B53A-6976D8A9A0B9}" srcOrd="0" destOrd="0" presId="urn:microsoft.com/office/officeart/2005/8/layout/hierarchy6"/>
    <dgm:cxn modelId="{49D7A968-5CD3-4A9D-B5B7-7EF1F97EAFC6}" type="presParOf" srcId="{B8340CD3-FC35-4E3B-B38C-59592090EB70}" destId="{CE9B3638-2DA1-47FF-94A6-6297076B7FA5}" srcOrd="1" destOrd="0" presId="urn:microsoft.com/office/officeart/2005/8/layout/hierarchy6"/>
    <dgm:cxn modelId="{B45E34DD-B645-4289-A8C8-1684BD3E4936}" type="presParOf" srcId="{422BDB19-9AF2-4AD3-81BC-00C4DABE0842}" destId="{318932FD-24B3-4A26-BC95-D44FAE43D14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AD23F-AEEA-4C12-BFE4-819EE17BA179}">
      <dsp:nvSpPr>
        <dsp:cNvPr id="0" name=""/>
        <dsp:cNvSpPr/>
      </dsp:nvSpPr>
      <dsp:spPr>
        <a:xfrm>
          <a:off x="4023191" y="1147127"/>
          <a:ext cx="3141411" cy="1034515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0" kern="120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100</a:t>
          </a:r>
          <a:r>
            <a:rPr lang="zh-CN" altLang="en-US" sz="4800" b="0" kern="120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分</a:t>
          </a:r>
        </a:p>
      </dsp:txBody>
      <dsp:txXfrm>
        <a:off x="4053491" y="1177427"/>
        <a:ext cx="3080811" cy="973915"/>
      </dsp:txXfrm>
    </dsp:sp>
    <dsp:sp modelId="{1E7E6718-F76A-4C3D-A714-7596EF34912D}">
      <dsp:nvSpPr>
        <dsp:cNvPr id="0" name=""/>
        <dsp:cNvSpPr/>
      </dsp:nvSpPr>
      <dsp:spPr>
        <a:xfrm>
          <a:off x="1612169" y="2181643"/>
          <a:ext cx="3981727" cy="413806"/>
        </a:xfrm>
        <a:custGeom>
          <a:avLst/>
          <a:gdLst/>
          <a:ahLst/>
          <a:cxnLst/>
          <a:rect l="0" t="0" r="0" b="0"/>
          <a:pathLst>
            <a:path>
              <a:moveTo>
                <a:pt x="3981727" y="0"/>
              </a:moveTo>
              <a:lnTo>
                <a:pt x="3981727" y="206903"/>
              </a:lnTo>
              <a:lnTo>
                <a:pt x="0" y="206903"/>
              </a:lnTo>
              <a:lnTo>
                <a:pt x="0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29DA4C-F59C-4023-ADAF-3381D620731A}">
      <dsp:nvSpPr>
        <dsp:cNvPr id="0" name=""/>
        <dsp:cNvSpPr/>
      </dsp:nvSpPr>
      <dsp:spPr>
        <a:xfrm>
          <a:off x="350748" y="2595450"/>
          <a:ext cx="2522843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平时成绩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381048" y="2625750"/>
        <a:ext cx="2462243" cy="973915"/>
      </dsp:txXfrm>
    </dsp:sp>
    <dsp:sp modelId="{56FAA6DD-2D69-4709-B061-E4F331E01A80}">
      <dsp:nvSpPr>
        <dsp:cNvPr id="0" name=""/>
        <dsp:cNvSpPr/>
      </dsp:nvSpPr>
      <dsp:spPr>
        <a:xfrm>
          <a:off x="4487723" y="2181643"/>
          <a:ext cx="1106174" cy="413806"/>
        </a:xfrm>
        <a:custGeom>
          <a:avLst/>
          <a:gdLst/>
          <a:ahLst/>
          <a:cxnLst/>
          <a:rect l="0" t="0" r="0" b="0"/>
          <a:pathLst>
            <a:path>
              <a:moveTo>
                <a:pt x="1106174" y="0"/>
              </a:moveTo>
              <a:lnTo>
                <a:pt x="1106174" y="206903"/>
              </a:lnTo>
              <a:lnTo>
                <a:pt x="0" y="206903"/>
              </a:lnTo>
              <a:lnTo>
                <a:pt x="0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FD41D2-EABD-497C-8695-6C74AE2D2A70}">
      <dsp:nvSpPr>
        <dsp:cNvPr id="0" name=""/>
        <dsp:cNvSpPr/>
      </dsp:nvSpPr>
      <dsp:spPr>
        <a:xfrm>
          <a:off x="3339123" y="2595450"/>
          <a:ext cx="2297199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章节测试</a:t>
          </a:r>
          <a:r>
            <a:rPr lang="en-US" altLang="zh-CN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/</a:t>
          </a: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作业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3369423" y="2625750"/>
        <a:ext cx="2236599" cy="973915"/>
      </dsp:txXfrm>
    </dsp:sp>
    <dsp:sp modelId="{933A6209-775F-4BA6-AE6B-A11D4B65DE0A}">
      <dsp:nvSpPr>
        <dsp:cNvPr id="0" name=""/>
        <dsp:cNvSpPr/>
      </dsp:nvSpPr>
      <dsp:spPr>
        <a:xfrm>
          <a:off x="5593897" y="2181643"/>
          <a:ext cx="1528225" cy="413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903"/>
              </a:lnTo>
              <a:lnTo>
                <a:pt x="1528225" y="206903"/>
              </a:lnTo>
              <a:lnTo>
                <a:pt x="1528225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745FF-B982-47AA-A068-3515BA1AB5A0}">
      <dsp:nvSpPr>
        <dsp:cNvPr id="0" name=""/>
        <dsp:cNvSpPr/>
      </dsp:nvSpPr>
      <dsp:spPr>
        <a:xfrm>
          <a:off x="6101855" y="2595450"/>
          <a:ext cx="2040536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直播见面课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6132155" y="2625750"/>
        <a:ext cx="1979936" cy="973915"/>
      </dsp:txXfrm>
    </dsp:sp>
    <dsp:sp modelId="{1F147FCF-5070-4699-BB6B-969D1788E80C}">
      <dsp:nvSpPr>
        <dsp:cNvPr id="0" name=""/>
        <dsp:cNvSpPr/>
      </dsp:nvSpPr>
      <dsp:spPr>
        <a:xfrm>
          <a:off x="5593897" y="2181643"/>
          <a:ext cx="4128587" cy="413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903"/>
              </a:lnTo>
              <a:lnTo>
                <a:pt x="4128587" y="206903"/>
              </a:lnTo>
              <a:lnTo>
                <a:pt x="4128587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4F931B-6BDF-4CAB-B53A-6976D8A9A0B9}">
      <dsp:nvSpPr>
        <dsp:cNvPr id="0" name=""/>
        <dsp:cNvSpPr/>
      </dsp:nvSpPr>
      <dsp:spPr>
        <a:xfrm>
          <a:off x="8607923" y="2595450"/>
          <a:ext cx="2229123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期末考试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8638223" y="2625750"/>
        <a:ext cx="2168523" cy="9739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AEC923-06F9-4CA9-BF3C-12DB1F94313C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52E618-65E0-4E42-A853-DA592595C8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9686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/>
              <a:t>1</a:t>
            </a:r>
            <a:r>
              <a:rPr lang="zh-CN" altLang="en-US" dirty="0"/>
              <a:t>、</a:t>
            </a:r>
            <a:r>
              <a:rPr lang="zh-CN" altLang="zh-CN" sz="12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学号和姓名与教务系统的必须相一致</a:t>
            </a:r>
            <a:r>
              <a:rPr lang="zh-CN" altLang="zh-CN" sz="1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，如果学号和姓名不一致则不显示课程，此时可以联系智慧树在线客服（转人工）更换正确学号</a:t>
            </a:r>
            <a:r>
              <a:rPr lang="zh-CN" altLang="en-US" sz="1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。</a:t>
            </a:r>
            <a:endParaRPr lang="zh-CN" altLang="en-US" sz="1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lvl="1"/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52E618-65E0-4E42-A853-DA592595C8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7383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52E618-65E0-4E42-A853-DA592595C8D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4669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2E618-65E0-4E42-A853-DA592595C8D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45939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52E618-65E0-4E42-A853-DA592595C8D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0511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B90000-9DAD-49B6-BC66-301FCFCB7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7AEBB1D-8982-4A22-B97D-9EADABDB09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3F3AC3-C613-4D80-A3DA-6A99E17665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43393C-41B8-44B1-8FEF-5C9A3C3A9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D7A6F9-8F65-4B3E-A408-307518517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308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01D9DF-6F17-4302-9E5A-2D1734C13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9157C3F-3C1A-42C8-A71C-2325E41CCD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0A88D0-BF63-48A1-82C6-EC288CDACC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9E244C-AF8E-4977-A87B-F2AED0AE0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09C785-5D97-427D-B8DB-29ECC52FD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4650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FB0B5C-F377-47A7-9640-D169119FE7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6F0337-B992-42BE-AA65-85196E7D3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074993-7333-44FC-87AB-7BF39DF8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E4F138-E762-4F0C-B106-84530172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AD35F7-9314-4704-A969-DAE95037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8767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B9C5C-3F5F-46D0-9FC1-2FE2D0CCC3C5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A67D0-6713-4644-BA50-90057156E82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07515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B7870-610D-436D-A052-19F05B2A81AF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8277F-F25B-40B1-84FB-42A994B2C412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65083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7BC45-1D26-4284-9A8F-9C27AB2DC76C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0B031-B951-4BEA-9726-6C50DF061EB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242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D6C5E-CFA5-4679-B0BD-CA8A4C246D6B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9EA77-16FF-4662-A618-15DB39B8B0E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86044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510192" y="53452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CF2D9-86EB-4412-9570-CAC40DA89FF9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B8423-C4B8-4660-B366-8F8480A33E6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774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FF352-7925-463F-BA85-BC95EE909F3F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ED768-8F4E-4CBE-94D3-7F0DEA205A6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6787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5D0B8-708A-4F5A-AF47-E43B511D9D19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BD95E-DC8F-4A84-93D2-D46A7F0B533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111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8F363-2517-402F-8D67-A0E2F832C786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F7F39-BCD4-4A2D-BA24-05D60B6D6B5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42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E2BA2-989A-4A7C-B943-CF9AFC32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D463C-514F-4AED-9340-D1C791DF6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820073-0744-4C39-97B0-E07BE722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2FC156-C9D4-4BA2-BF1F-F0AA3761B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D4203F-2826-457E-B2AC-8B1F21944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643893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34CB7-59CF-47D7-94FA-E3D7D4CA9A2E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D19C-178B-4630-8DEF-5C0C4582898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5505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C7ACB-8108-40AC-9365-31283B26AC27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E54E0-2860-4773-BD42-A251DF9EEDB0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18036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F97C6-71F2-4430-9958-5EA35E2208E5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7FBCB-50BA-49F9-A69D-053253F4FC2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48519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688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517621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E7818-9805-4BA2-9AB5-5C0860FA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C2894-4A03-463E-9380-C53AAE43A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B95E42-4CB4-47D7-ADF3-9EF9FEBE7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2019D-9CE5-4912-93C1-5A0B5902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EC75BD-4A42-4DF7-9DBA-3FD1A80A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269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62AD9-BFDD-4E13-B62D-8905A8FE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F1E3E9-65CD-4931-BD3C-D5FDF0B00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DBADC-C2CA-4196-A978-EE18F2AFD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8EFF07-F9A8-401E-908B-48C2C485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0C3D91-38FA-4848-8D64-A28F4B97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4657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97D619-32F1-4FD7-81A0-A045C2F0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A07D25-67C4-45AA-B066-28E2E2CEF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351487-EEE5-472D-980E-F97F1133A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102FD6-0D50-418D-8546-37FD51E8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25139D-25A8-4AFE-845D-0C455B9E2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5E390F-B47F-4A0B-9018-10D6B97C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72671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172306-11C0-4C17-BD23-1744D74D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3A2B76-EC24-4C2A-86BF-046B745A1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B7C458-4C55-4E7A-9ADD-4E10A731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7091F9-81E5-4BE3-874A-13CE22A16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C6497D-7A75-4E2B-8EEE-8249499CC1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161EA92-09D6-48B5-93A1-9B951B639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E1201C-17B0-4169-A9B9-56087C18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64EF3F1-01DC-489B-848B-C8351BD0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2143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C76384-EC86-4C4D-84D4-4F0DD2BE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2EDB76-B0FE-4E6F-854B-5C1B49251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43A786-532F-4213-96F4-EAD9AA24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AB3E89-566C-42A3-9964-62BE217F7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911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A15C82-C8DA-4263-A421-7998249E8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B685F0-D6EC-47FB-B102-24DC8F0D3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D317C-BADD-4583-A319-00F85E52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B84D69-7036-40C8-87E5-03CB55303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1F04D-D1C0-45AA-A4C3-28D7C0AF7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68705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13FA52F-4E15-485B-A819-39B8C01D9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6D4491-BA12-482B-AF78-AEDA7D58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3B21F6-04A5-4B15-9880-D7D9F32A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60209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19145-1C81-41E2-9295-79F31D69A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E81A36-7BCB-4B12-B56F-B443DB77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448370-633A-468D-AE97-7A9C68ABF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9A0E1B-2448-4A17-A942-32D1C6E29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E7133D-AD14-43F4-880B-8C0D0D909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AB836A-C1C1-4E4D-96F0-C8C1AD0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011753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B3A383-8B25-4CF7-BF48-1847C291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2A32C96-1359-4F25-8EEC-188843515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32D910-EEBF-4EC8-B4A3-19D7B5C13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9E36FF-C665-4DC2-AF71-C4503FCA9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3863D-D212-47B6-99CC-7F5B4071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5C7EE9-324C-485D-B5D1-DFB8FEB2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0097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422D3-B8EA-4C75-AEF5-D1998EBC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C91280-375B-46F7-A36F-0051992B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4FA76-A78E-4909-B9CA-DA7E70AD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9E109-D215-466C-93C5-EA2449C5A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61AF90-92FD-463A-8428-415B06F51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68672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FE4E104-C219-4477-98CD-8A4F7EB57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DFED2C-202B-499E-8D25-38AB3D5A5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90A1E-891D-4E89-9675-9ED4EF96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9A2460-9B48-4C79-B899-3A2E4517F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9D3D6B-AAB5-4EA1-B105-B3B82BC24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3219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1AE8E3-84CA-4B53-962D-68A769777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3FB5C8-D6EE-42C3-B1C1-B3EF3E55F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3614EE-D954-42ED-BC6E-938FEC661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EB1D98-DBFE-4F60-B6C5-8310FA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BF1FDB-3B42-450A-AA2C-333617D93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1D514A-E368-4FB5-8DEC-560D5B747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4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D2CA1-873D-43D4-ABAD-5F4AEF02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354691-F808-4DB5-A6C1-7A726C1B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4A6259-6487-4B90-BA49-B7C9CF0153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F95E77D-9A21-4414-BFCE-99CEB63040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EBD5D61-E3A2-47D0-8C41-37F450BAAF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28F7F94-E721-492C-A576-90A03E78BD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8C609-AB03-4F77-AE16-543F4EF9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BF6E59F-F854-4A1D-B075-D5C8424E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1986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728CB-9FEF-42D3-A64D-5057384AB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9C90C1-6864-427E-85C6-0A5A4EAD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8A21311-8553-4460-BABE-1B38792B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318622-F584-4617-B52D-31938EC5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3909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47DB5CA-0026-4DEB-B4DD-2F1C1C2CE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2C4996C-2632-4387-9339-85C15A0D0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44B85D-35F5-4746-8752-95BDB6901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94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5DF2FB-16E2-4695-A9F0-DB5897D94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185F2-1AA3-4B21-951C-317613957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DB7DB8-CBD0-425B-A3FB-E229ED5EC5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7CC1D5-598A-4468-8C16-62CBF3D9E7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E0E07A-96F9-46B6-97ED-7EA56546F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B016BC-C7C6-4BFA-A064-FCD68F4BB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591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859E97-9044-414E-BA26-1EC99947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2C12F7A-CC92-4D68-A805-6A982DBF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80AC01-E02B-493E-9020-B6A1AD0267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659DBC-BAD1-4827-9D4C-E319758998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23990B-408E-4EF0-AF2A-D91929902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2CBD7E-91F8-4361-A942-AE49CB04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2794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B8CB66-9695-41B1-8170-47F0E02A8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956138-FCEB-46AB-A3AF-EAE71C02C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F3B102-66EE-456E-9F5C-61E7844A2A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1C15D5-CA56-4088-9D5B-9BFE04B6A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373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74112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D13FFC-0E4F-46BA-ABF7-DA28CE3A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134A3A-C0D5-4D98-AA10-206AA9E04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062F84-FD53-4E58-ABD0-CEC12BB76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9214F7-C67F-43DC-8900-C051246F3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27917C-7E31-465C-A2AA-6EF420B4D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58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0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28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8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5.xm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2319B595-93FB-490F-BA83-A263EFD27A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1" b="780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0057953-5F3A-4964-958D-1FFDECAEF016}"/>
              </a:ext>
            </a:extLst>
          </p:cNvPr>
          <p:cNvSpPr txBox="1"/>
          <p:nvPr/>
        </p:nvSpPr>
        <p:spPr>
          <a:xfrm>
            <a:off x="2508264" y="2179856"/>
            <a:ext cx="7327873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迷你简汉真广标" panose="02010609000101010101" pitchFamily="49" charset="-122"/>
                <a:ea typeface="迷你简汉真广标" panose="02010609000101010101" pitchFamily="49" charset="-122"/>
              </a:rPr>
              <a:t>智慧树学习手册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24F9EF5-461B-4A63-9BD1-2B2FCAB76A30}"/>
              </a:ext>
            </a:extLst>
          </p:cNvPr>
          <p:cNvCxnSpPr>
            <a:cxnSpLocks/>
          </p:cNvCxnSpPr>
          <p:nvPr/>
        </p:nvCxnSpPr>
        <p:spPr>
          <a:xfrm>
            <a:off x="2146300" y="3550920"/>
            <a:ext cx="8051800" cy="0"/>
          </a:xfrm>
          <a:prstGeom prst="line">
            <a:avLst/>
          </a:prstGeom>
          <a:ln w="9525">
            <a:gradFill flip="none" rotWithShape="1">
              <a:gsLst>
                <a:gs pos="4000">
                  <a:schemeClr val="bg1">
                    <a:alpha val="0"/>
                  </a:schemeClr>
                </a:gs>
                <a:gs pos="35000">
                  <a:schemeClr val="bg1"/>
                </a:gs>
                <a:gs pos="67000">
                  <a:schemeClr val="bg1"/>
                </a:gs>
                <a:gs pos="9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A888F871-F7D6-469B-A072-40F36672FC31}"/>
              </a:ext>
            </a:extLst>
          </p:cNvPr>
          <p:cNvSpPr txBox="1"/>
          <p:nvPr/>
        </p:nvSpPr>
        <p:spPr>
          <a:xfrm>
            <a:off x="2730500" y="3646171"/>
            <a:ext cx="7029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spc="300" dirty="0">
                <a:solidFill>
                  <a:schemeClr val="bg1">
                    <a:alpha val="41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Z  H  I    H  U  I    S  H  U    X  U  E    X  I    S  H  O  U    C  E</a:t>
            </a:r>
            <a:endParaRPr lang="zh-CN" altLang="en-US" sz="1400" spc="300" dirty="0">
              <a:solidFill>
                <a:schemeClr val="bg1">
                  <a:alpha val="41000"/>
                </a:scheme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AAF17989-7585-4D0E-9CBA-0E321F99A519}"/>
              </a:ext>
            </a:extLst>
          </p:cNvPr>
          <p:cNvSpPr/>
          <p:nvPr/>
        </p:nvSpPr>
        <p:spPr>
          <a:xfrm>
            <a:off x="3741687" y="2011916"/>
            <a:ext cx="240631" cy="24063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082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DB03A5-4859-41AB-AE2F-D1F544FEA9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7726" y="1731600"/>
            <a:ext cx="2647950" cy="4810125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8E04E330-8A41-4317-AA21-D1D271F64C06}"/>
              </a:ext>
            </a:extLst>
          </p:cNvPr>
          <p:cNvSpPr txBox="1"/>
          <p:nvPr/>
        </p:nvSpPr>
        <p:spPr>
          <a:xfrm>
            <a:off x="752027" y="1498360"/>
            <a:ext cx="49172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章节测试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/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作业：</a:t>
            </a:r>
          </a:p>
        </p:txBody>
      </p:sp>
      <p:sp>
        <p:nvSpPr>
          <p:cNvPr id="20" name="文本占位符 2">
            <a:extLst>
              <a:ext uri="{FF2B5EF4-FFF2-40B4-BE49-F238E27FC236}">
                <a16:creationId xmlns:a16="http://schemas.microsoft.com/office/drawing/2014/main" id="{71492B6E-C8FD-4191-BADA-BEF858A54A25}"/>
              </a:ext>
            </a:extLst>
          </p:cNvPr>
          <p:cNvSpPr txBox="1">
            <a:spLocks/>
          </p:cNvSpPr>
          <p:nvPr/>
        </p:nvSpPr>
        <p:spPr>
          <a:xfrm>
            <a:off x="1132718" y="2382955"/>
            <a:ext cx="5104453" cy="82586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进入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页面后，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点击“作业考试”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，跳转后找到相应章节进行测试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061DD04-544E-4235-B72E-69A5E80F70F9}"/>
              </a:ext>
            </a:extLst>
          </p:cNvPr>
          <p:cNvSpPr txBox="1"/>
          <p:nvPr/>
        </p:nvSpPr>
        <p:spPr>
          <a:xfrm>
            <a:off x="1132717" y="3636870"/>
            <a:ext cx="4917253" cy="12566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注意：章节测试共有三次重做机会，一旦打开观看章节测试答案，则无法进行重做；另外，章节成绩以最后一次为准</a:t>
            </a:r>
          </a:p>
        </p:txBody>
      </p:sp>
      <p:pic>
        <p:nvPicPr>
          <p:cNvPr id="11" name="图片 10" descr="C:\Users\黄正纲\AppData\Local\Temp\WeChat Files\469628935075892591.jpg">
            <a:extLst>
              <a:ext uri="{FF2B5EF4-FFF2-40B4-BE49-F238E27FC236}">
                <a16:creationId xmlns:a16="http://schemas.microsoft.com/office/drawing/2014/main" id="{E420F93A-F087-4506-BA99-83BD37B12D85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6" r="3446" b="4888"/>
          <a:stretch>
            <a:fillRect/>
          </a:stretch>
        </p:blipFill>
        <p:spPr>
          <a:xfrm>
            <a:off x="9319727" y="2130793"/>
            <a:ext cx="2610371" cy="4744874"/>
          </a:xfrm>
          <a:custGeom>
            <a:avLst/>
            <a:gdLst>
              <a:gd name="connsiteX0" fmla="*/ 0 w 2610371"/>
              <a:gd name="connsiteY0" fmla="*/ 0 h 4744874"/>
              <a:gd name="connsiteX1" fmla="*/ 2610371 w 2610371"/>
              <a:gd name="connsiteY1" fmla="*/ 0 h 4744874"/>
              <a:gd name="connsiteX2" fmla="*/ 2610371 w 2610371"/>
              <a:gd name="connsiteY2" fmla="*/ 4744874 h 4744874"/>
              <a:gd name="connsiteX3" fmla="*/ 0 w 2610371"/>
              <a:gd name="connsiteY3" fmla="*/ 4744874 h 4744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10371" h="4744874">
                <a:moveTo>
                  <a:pt x="0" y="0"/>
                </a:moveTo>
                <a:lnTo>
                  <a:pt x="2610371" y="0"/>
                </a:lnTo>
                <a:lnTo>
                  <a:pt x="2610371" y="4744874"/>
                </a:lnTo>
                <a:lnTo>
                  <a:pt x="0" y="4744874"/>
                </a:lnTo>
                <a:close/>
              </a:path>
            </a:pathLst>
          </a:custGeom>
          <a:noFill/>
          <a:ln w="12700" cmpd="sng">
            <a:solidFill>
              <a:schemeClr val="accent6">
                <a:lumMod val="20000"/>
                <a:lumOff val="80000"/>
              </a:schemeClr>
            </a:solidFill>
            <a:prstDash val="solid"/>
          </a:ln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4D0F50-9D78-4F4C-88E1-59948BFE5F4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5332" y="1124207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94E56BA9-2D33-4AFE-AFBD-3A64EB1930EB}"/>
              </a:ext>
            </a:extLst>
          </p:cNvPr>
          <p:cNvSpPr/>
          <p:nvPr/>
        </p:nvSpPr>
        <p:spPr>
          <a:xfrm>
            <a:off x="9319727" y="2135508"/>
            <a:ext cx="2644074" cy="1547492"/>
          </a:xfrm>
          <a:prstGeom prst="rect">
            <a:avLst/>
          </a:prstGeom>
          <a:noFill/>
          <a:ln w="444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0B19A94D-B3A8-4EC2-9471-695B66C1F2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9127" y="528810"/>
            <a:ext cx="3945148" cy="721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964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4BED6E-75D9-4598-BC2E-8BF3177953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63418" y="2116632"/>
            <a:ext cx="2628900" cy="45599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08E6055F-8E38-40C7-B206-DD77EDF0EA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6425" y="2116632"/>
            <a:ext cx="2639797" cy="468823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C5EE246B-E70B-4257-A319-1FC2A9E98E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744" y="1067958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14" name="文本占位符 2">
            <a:extLst>
              <a:ext uri="{FF2B5EF4-FFF2-40B4-BE49-F238E27FC236}">
                <a16:creationId xmlns:a16="http://schemas.microsoft.com/office/drawing/2014/main" id="{99BEDA5B-D8B9-4CCC-A4A4-C412DC5AD640}"/>
              </a:ext>
            </a:extLst>
          </p:cNvPr>
          <p:cNvSpPr txBox="1">
            <a:spLocks/>
          </p:cNvSpPr>
          <p:nvPr/>
        </p:nvSpPr>
        <p:spPr>
          <a:xfrm>
            <a:off x="1132718" y="1536463"/>
            <a:ext cx="4578706" cy="8860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“去学习”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后点击“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见面课”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进行学习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CDBA799-FD71-406E-914C-2E9BEA40D8E4}"/>
              </a:ext>
            </a:extLst>
          </p:cNvPr>
          <p:cNvSpPr txBox="1"/>
          <p:nvPr/>
        </p:nvSpPr>
        <p:spPr>
          <a:xfrm>
            <a:off x="1224592" y="836613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直播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见面课：</a:t>
            </a:r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id="{A096BEB2-CEE0-4B09-BFA6-616B2E55F82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2840" y="1101487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22" name="文本占位符 2">
            <a:extLst>
              <a:ext uri="{FF2B5EF4-FFF2-40B4-BE49-F238E27FC236}">
                <a16:creationId xmlns:a16="http://schemas.microsoft.com/office/drawing/2014/main" id="{0751B401-F67E-4639-9254-6A390B94A9A5}"/>
              </a:ext>
            </a:extLst>
          </p:cNvPr>
          <p:cNvSpPr txBox="1">
            <a:spLocks/>
          </p:cNvSpPr>
          <p:nvPr/>
        </p:nvSpPr>
        <p:spPr>
          <a:xfrm>
            <a:off x="1132718" y="2559775"/>
            <a:ext cx="4578706" cy="8860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切勿拖拽见面课视频，拖拽部分不计入进度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文本占位符 2">
            <a:extLst>
              <a:ext uri="{FF2B5EF4-FFF2-40B4-BE49-F238E27FC236}">
                <a16:creationId xmlns:a16="http://schemas.microsoft.com/office/drawing/2014/main" id="{E5C511B1-0BAA-4871-B2F3-1667D6217311}"/>
              </a:ext>
            </a:extLst>
          </p:cNvPr>
          <p:cNvSpPr txBox="1">
            <a:spLocks/>
          </p:cNvSpPr>
          <p:nvPr/>
        </p:nvSpPr>
        <p:spPr>
          <a:xfrm>
            <a:off x="1132718" y="3622421"/>
            <a:ext cx="4578706" cy="45317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3.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切勿同时使用多个设备端口进行视频观看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E2710C8-CA54-4B2C-81BC-FCBA2552914F}"/>
              </a:ext>
            </a:extLst>
          </p:cNvPr>
          <p:cNvSpPr/>
          <p:nvPr/>
        </p:nvSpPr>
        <p:spPr>
          <a:xfrm>
            <a:off x="1132718" y="4658718"/>
            <a:ext cx="4364856" cy="12566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另外，重点提醒同学们看完见面课视频后，要检查是否得到了相关的分数，如果分数异常，请及时联系在线客服</a:t>
            </a:r>
            <a:endParaRPr lang="zh-CN" altLang="en-US" sz="2000" u="sng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2008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1F2DCC-D338-496D-9A3B-6E6C857110AE}"/>
              </a:ext>
            </a:extLst>
          </p:cNvPr>
          <p:cNvSpPr txBox="1"/>
          <p:nvPr/>
        </p:nvSpPr>
        <p:spPr>
          <a:xfrm>
            <a:off x="722000" y="1006407"/>
            <a:ext cx="3309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直播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见面课：</a:t>
            </a:r>
          </a:p>
        </p:txBody>
      </p:sp>
      <p:sp>
        <p:nvSpPr>
          <p:cNvPr id="16" name="文本占位符 2">
            <a:extLst>
              <a:ext uri="{FF2B5EF4-FFF2-40B4-BE49-F238E27FC236}">
                <a16:creationId xmlns:a16="http://schemas.microsoft.com/office/drawing/2014/main" id="{87F6F6BE-52EE-4E16-9D59-C8E6FD05FF13}"/>
              </a:ext>
            </a:extLst>
          </p:cNvPr>
          <p:cNvSpPr txBox="1">
            <a:spLocks/>
          </p:cNvSpPr>
          <p:nvPr/>
        </p:nvSpPr>
        <p:spPr>
          <a:xfrm>
            <a:off x="722000" y="1816226"/>
            <a:ext cx="4094985" cy="417922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1.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一次见面课会包含</a:t>
            </a: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2-3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次视频，需要把视频总时长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80%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以上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看完才能得到分数，否则只会显示观看的完成度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marL="0" indent="0">
              <a:lnSpc>
                <a:spcPct val="130000"/>
              </a:lnSpc>
              <a:buNone/>
              <a:defRPr/>
            </a:pPr>
            <a:r>
              <a:rPr lang="zh-CN" altLang="en-US" sz="2000" u="sng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另外同学们看完见面课视频后，要检查是否得到了相关的分数，如果分数异常，请及时联系在线客服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883F120-C134-4960-A2C2-9C1F43BE8409}"/>
              </a:ext>
            </a:extLst>
          </p:cNvPr>
          <p:cNvGrpSpPr/>
          <p:nvPr/>
        </p:nvGrpSpPr>
        <p:grpSpPr>
          <a:xfrm>
            <a:off x="5115535" y="1137401"/>
            <a:ext cx="3439160" cy="6718520"/>
            <a:chOff x="2801187" y="606460"/>
            <a:chExt cx="3439160" cy="6718520"/>
          </a:xfrm>
        </p:grpSpPr>
        <p:pic>
          <p:nvPicPr>
            <p:cNvPr id="15" name="图片 14" descr="APP图4.4">
              <a:extLst>
                <a:ext uri="{FF2B5EF4-FFF2-40B4-BE49-F238E27FC236}">
                  <a16:creationId xmlns:a16="http://schemas.microsoft.com/office/drawing/2014/main" id="{2351456D-61C6-4809-9DC6-A01D88F42D17}"/>
                </a:ext>
              </a:extLst>
            </p:cNvPr>
            <p:cNvPicPr/>
            <p:nvPr/>
          </p:nvPicPr>
          <p:blipFill>
            <a:blip r:embed="rId2"/>
            <a:srcRect l="1893" t="10588" r="1892" b="10588"/>
            <a:stretch>
              <a:fillRect/>
            </a:stretch>
          </p:blipFill>
          <p:spPr>
            <a:xfrm>
              <a:off x="3187060" y="1599286"/>
              <a:ext cx="2667413" cy="4732867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2DC05BC4-AC57-48FA-BF38-222888F17A7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01187" y="606460"/>
              <a:ext cx="3439160" cy="6718520"/>
            </a:xfrm>
            <a:prstGeom prst="rect">
              <a:avLst/>
            </a:prstGeom>
            <a:effectLst>
              <a:outerShdw blurRad="254000" sx="101000" sy="101000" algn="ctr" rotWithShape="0">
                <a:prstClr val="black">
                  <a:alpha val="23000"/>
                </a:prstClr>
              </a:outerShdw>
            </a:effectLst>
          </p:spPr>
        </p:pic>
      </p:grpSp>
      <p:pic>
        <p:nvPicPr>
          <p:cNvPr id="18" name="图片 17">
            <a:extLst>
              <a:ext uri="{FF2B5EF4-FFF2-40B4-BE49-F238E27FC236}">
                <a16:creationId xmlns:a16="http://schemas.microsoft.com/office/drawing/2014/main" id="{C09C9A4B-1375-462A-933A-18A5F87AA1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0663" y="1137401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32894B42-CD0A-4B00-8FFB-EA7F640F969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4065" y="2156731"/>
            <a:ext cx="2569188" cy="468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8222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539DA1-D547-4557-AC0A-9DAA65C189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3182257" cy="737961"/>
          </a:xfrm>
        </p:spPr>
        <p:txBody>
          <a:bodyPr>
            <a:noAutofit/>
          </a:bodyPr>
          <a:lstStyle/>
          <a:p>
            <a:r>
              <a:rPr lang="zh-CN" altLang="en-US" sz="2800" b="1" dirty="0">
                <a:latin typeface="方正清刻本悦宋简体" panose="02010600030101010101" charset="-122"/>
                <a:ea typeface="方正清刻本悦宋简体" panose="02010600030101010101" charset="-122"/>
              </a:rPr>
              <a:t>直播</a:t>
            </a:r>
            <a:r>
              <a:rPr lang="zh-CN" altLang="en-US" sz="2800" dirty="0">
                <a:latin typeface="方正清刻本悦宋简体" panose="02010600030101010101" charset="-122"/>
                <a:ea typeface="方正清刻本悦宋简体" panose="02010600030101010101" charset="-122"/>
              </a:rPr>
              <a:t>见面课</a:t>
            </a:r>
            <a:r>
              <a:rPr lang="en-US" altLang="zh-CN" sz="2800" dirty="0">
                <a:latin typeface="方正清刻本悦宋简体" panose="02010600030101010101" charset="-122"/>
                <a:ea typeface="方正清刻本悦宋简体" panose="02010600030101010101" charset="-122"/>
              </a:rPr>
              <a:t>-</a:t>
            </a:r>
            <a:r>
              <a:rPr lang="zh-CN" altLang="en-US" sz="2800" dirty="0">
                <a:latin typeface="方正清刻本悦宋简体" panose="02010600030101010101" charset="-122"/>
                <a:ea typeface="方正清刻本悦宋简体" panose="02010600030101010101" charset="-122"/>
              </a:rPr>
              <a:t>测试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EB242F9-BECA-4083-AE4D-EF3E685D60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9514" y="1970768"/>
            <a:ext cx="4909457" cy="4284889"/>
          </a:xfrm>
        </p:spPr>
        <p:txBody>
          <a:bodyPr/>
          <a:lstStyle/>
          <a:p>
            <a:r>
              <a:rPr lang="en-US" altLang="zh-CN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1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、随堂测验都是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客观题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，提交后系统自动批卷出分；</a:t>
            </a:r>
          </a:p>
          <a:p>
            <a:r>
              <a:rPr lang="en-US" altLang="zh-CN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2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、为了防止泄露题目答案，随堂测验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不能申请重做和查看答案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，因此提交需谨慎；</a:t>
            </a:r>
          </a:p>
          <a:p>
            <a:r>
              <a:rPr lang="en-US" altLang="zh-CN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3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、随堂测验的题目一般而言是老师根据见面课所讲内容出的，因此需要同学们注意听讲见面课内容，如果忘掉了，可补看回放视频；</a:t>
            </a:r>
          </a:p>
          <a:p>
            <a:r>
              <a:rPr lang="en-US" altLang="zh-CN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4</a:t>
            </a:r>
            <a:r>
              <a:rPr lang="zh-CN" altLang="en-US" sz="2000" dirty="0">
                <a:latin typeface="方正清刻本悦宋简体" panose="02010600030101010101" charset="-122"/>
                <a:ea typeface="方正清刻本悦宋简体" panose="02010600030101010101" charset="-122"/>
              </a:rPr>
              <a:t>、老师何时布置随堂测验是看老师具体安排的，以老师发布为准，请同学们及时关注见面课模块和作业考试列表变动</a:t>
            </a:r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</a:p>
          <a:p>
            <a:endParaRPr lang="zh-CN" altLang="en-US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EA68E4-1176-48DF-8C85-051300BCB446}"/>
              </a:ext>
            </a:extLst>
          </p:cNvPr>
          <p:cNvSpPr txBox="1"/>
          <p:nvPr/>
        </p:nvSpPr>
        <p:spPr>
          <a:xfrm>
            <a:off x="649514" y="1282819"/>
            <a:ext cx="7460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见面课模块、作业考试列表都可以完成见面课测验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EE0DFD4-9C8F-491F-85AD-B6F91880B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37743" y="3608592"/>
            <a:ext cx="3457544" cy="29707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9C58DAD-404D-4174-AAAA-6D36AF473E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0508" y="1103086"/>
            <a:ext cx="3457544" cy="221766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E44604A-53C9-444C-8134-2C124A24EB29}"/>
              </a:ext>
            </a:extLst>
          </p:cNvPr>
          <p:cNvSpPr/>
          <p:nvPr/>
        </p:nvSpPr>
        <p:spPr>
          <a:xfrm>
            <a:off x="8110337" y="4383314"/>
            <a:ext cx="1149777" cy="5950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13738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D0FA854-1E7C-40A0-BC16-8FAEE56A1B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3100" y="1541982"/>
            <a:ext cx="2628900" cy="4724400"/>
          </a:xfrm>
          <a:prstGeom prst="rect">
            <a:avLst/>
          </a:prstGeom>
        </p:spPr>
      </p:pic>
      <p:sp>
        <p:nvSpPr>
          <p:cNvPr id="7" name="内容占位符 5"/>
          <p:cNvSpPr>
            <a:spLocks noGrp="1"/>
          </p:cNvSpPr>
          <p:nvPr>
            <p:ph sz="half" idx="1"/>
          </p:nvPr>
        </p:nvSpPr>
        <p:spPr>
          <a:xfrm>
            <a:off x="1271588" y="3778560"/>
            <a:ext cx="4703936" cy="1137632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考试开放时间内，点开试卷必须在规定时间之内</a:t>
            </a: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(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点开试卷起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90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分钟</a:t>
            </a:r>
            <a:r>
              <a:rPr lang="en-US" altLang="zh-CN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)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完成作答</a:t>
            </a:r>
            <a:r>
              <a:rPr lang="zh-CN" altLang="en-US" sz="2000" dirty="0">
                <a:solidFill>
                  <a:schemeClr val="tx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D98CC34-CBC0-4070-B7BF-40FB1E58B075}"/>
              </a:ext>
            </a:extLst>
          </p:cNvPr>
          <p:cNvSpPr txBox="1"/>
          <p:nvPr/>
        </p:nvSpPr>
        <p:spPr>
          <a:xfrm>
            <a:off x="1224592" y="368108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期末考试：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3F40BB7-90BC-4697-9E7D-2E5A68B63021}"/>
              </a:ext>
            </a:extLst>
          </p:cNvPr>
          <p:cNvSpPr/>
          <p:nvPr/>
        </p:nvSpPr>
        <p:spPr>
          <a:xfrm>
            <a:off x="1281182" y="1499871"/>
            <a:ext cx="4777017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1.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作业考试</a:t>
            </a: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拖至最后可查看期末考试。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3BC620B-D5FC-4200-9FD7-E2C9B8094A01}"/>
              </a:ext>
            </a:extLst>
          </p:cNvPr>
          <p:cNvSpPr/>
          <p:nvPr/>
        </p:nvSpPr>
        <p:spPr>
          <a:xfrm>
            <a:off x="1226130" y="2637503"/>
            <a:ext cx="4985034" cy="9642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2.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学习周期一旦结束，观看视频、章节测试、见面课将不再记录进度以及计入成绩</a:t>
            </a: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  <p:sp>
        <p:nvSpPr>
          <p:cNvPr id="14" name="内容占位符 5">
            <a:extLst>
              <a:ext uri="{FF2B5EF4-FFF2-40B4-BE49-F238E27FC236}">
                <a16:creationId xmlns:a16="http://schemas.microsoft.com/office/drawing/2014/main" id="{B202464F-985B-42D9-90B0-856F9A5C5A1E}"/>
              </a:ext>
            </a:extLst>
          </p:cNvPr>
          <p:cNvSpPr txBox="1">
            <a:spLocks/>
          </p:cNvSpPr>
          <p:nvPr/>
        </p:nvSpPr>
        <p:spPr>
          <a:xfrm>
            <a:off x="1271588" y="4677036"/>
            <a:ext cx="4703936" cy="1137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E289234A-9317-46AE-BABD-FF561BEEB90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0875" y="629718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F2B90F78-40BB-4809-9D5C-D46D741BE15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0688" y="544922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994E92E-133E-405A-A641-00AEFD58DD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90076" y="1664878"/>
            <a:ext cx="260032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8692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6178A60F-D6EE-4763-9562-BAC5DD98A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44908" y="1587652"/>
            <a:ext cx="2609850" cy="467677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D20D9E5-0D23-4C01-B6D0-D9042AD88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3192" y="1623799"/>
            <a:ext cx="2641248" cy="460448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E4C052B-9EE9-48D1-B023-54B2B81C34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236" y="629717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800694-B417-4DB1-9BD5-7AEFD23887E8}"/>
              </a:ext>
            </a:extLst>
          </p:cNvPr>
          <p:cNvSpPr txBox="1"/>
          <p:nvPr/>
        </p:nvSpPr>
        <p:spPr>
          <a:xfrm>
            <a:off x="721455" y="1175658"/>
            <a:ext cx="3539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成绩分析（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端）</a:t>
            </a:r>
          </a:p>
        </p:txBody>
      </p:sp>
      <p:sp>
        <p:nvSpPr>
          <p:cNvPr id="6" name="内容占位符 5"/>
          <p:cNvSpPr txBox="1">
            <a:spLocks/>
          </p:cNvSpPr>
          <p:nvPr/>
        </p:nvSpPr>
        <p:spPr>
          <a:xfrm>
            <a:off x="721455" y="2086660"/>
            <a:ext cx="4126316" cy="382065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>
              <a:lnSpc>
                <a:spcPct val="130000"/>
              </a:lnSpc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、登录</a:t>
            </a: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后，在“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”频道点击“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成绩分析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”，即可查看到该门课程的当前成绩，和成绩组成各项所占的比例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lvl="0" indent="0">
              <a:lnSpc>
                <a:spcPct val="130000"/>
              </a:lnSpc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、该页面往下滑动，可以查看到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学习时间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考试时间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以及各项比例的定义规则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lvl="0" indent="0">
              <a:lnSpc>
                <a:spcPct val="130000"/>
              </a:lnSpc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、点击“成绩分析”部分右边的    按钮，可以刷新当前成绩。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68DF379C-5833-4732-89E3-F9FA1E73C5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6727" y="566780"/>
            <a:ext cx="3439160" cy="6718520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23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240159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5351E8F-AB31-4981-A622-5339FFCBCE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83" y="210784"/>
            <a:ext cx="2119294" cy="5380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47F982F-1CCF-4197-BDDC-10E52DC09FE1}"/>
              </a:ext>
            </a:extLst>
          </p:cNvPr>
          <p:cNvSpPr txBox="1"/>
          <p:nvPr/>
        </p:nvSpPr>
        <p:spPr>
          <a:xfrm>
            <a:off x="555625" y="330255"/>
            <a:ext cx="8140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成绩分析</a:t>
            </a:r>
            <a:r>
              <a:rPr lang="en-US" altLang="zh-CN" sz="28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---</a:t>
            </a:r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平时分</a:t>
            </a:r>
            <a:r>
              <a:rPr lang="zh-CN" altLang="en-US" sz="2800" dirty="0">
                <a:solidFill>
                  <a:srgbClr val="0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：</a:t>
            </a:r>
            <a:endParaRPr lang="zh-CN" altLang="en-US" sz="2800" dirty="0">
              <a:solidFill>
                <a:srgbClr val="0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04DA5E1-8601-478A-9BC6-4B856F4ED9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25663" y="3382645"/>
            <a:ext cx="285750" cy="20955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08C91F84-B383-4416-9D90-03A552BE67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173" y="1120775"/>
            <a:ext cx="2557913" cy="54000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0802398-B06A-4399-9C0E-CA50B4A7DAA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5083" y="1120775"/>
            <a:ext cx="2557913" cy="540004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DD54C23A-E399-4549-9C28-94AA7D0B61D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96248" y="1120775"/>
            <a:ext cx="2557914" cy="540004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087C5E9B-4759-4FE5-A0F5-B63FA22319BC}"/>
              </a:ext>
            </a:extLst>
          </p:cNvPr>
          <p:cNvSpPr/>
          <p:nvPr/>
        </p:nvSpPr>
        <p:spPr>
          <a:xfrm>
            <a:off x="1934258" y="3931285"/>
            <a:ext cx="2216785" cy="29146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B15ADD7A-EB26-4202-ADC2-8F268CEAAFEC}"/>
              </a:ext>
            </a:extLst>
          </p:cNvPr>
          <p:cNvSpPr/>
          <p:nvPr/>
        </p:nvSpPr>
        <p:spPr>
          <a:xfrm>
            <a:off x="6958378" y="2339340"/>
            <a:ext cx="324485" cy="45402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6BAAEF3-ECDB-4337-AF35-D607CF6EE6D2}"/>
              </a:ext>
            </a:extLst>
          </p:cNvPr>
          <p:cNvSpPr/>
          <p:nvPr/>
        </p:nvSpPr>
        <p:spPr>
          <a:xfrm>
            <a:off x="9585373" y="2221230"/>
            <a:ext cx="668655" cy="23304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72482DE-2565-4D6C-96B6-B67AF0206C1A}"/>
              </a:ext>
            </a:extLst>
          </p:cNvPr>
          <p:cNvSpPr/>
          <p:nvPr/>
        </p:nvSpPr>
        <p:spPr>
          <a:xfrm>
            <a:off x="9585373" y="3592195"/>
            <a:ext cx="668655" cy="23304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27D29F-3FA2-455B-AEF9-776D0D861FD0}"/>
              </a:ext>
            </a:extLst>
          </p:cNvPr>
          <p:cNvSpPr/>
          <p:nvPr/>
        </p:nvSpPr>
        <p:spPr>
          <a:xfrm>
            <a:off x="9585373" y="4904740"/>
            <a:ext cx="668655" cy="233045"/>
          </a:xfrm>
          <a:prstGeom prst="rect">
            <a:avLst/>
          </a:prstGeom>
          <a:noFill/>
          <a:ln w="38100" cap="flat" cmpd="sng" algn="ctr">
            <a:solidFill>
              <a:srgbClr val="C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162708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B1E18D3-8B55-4555-8348-CE8DF6117B63}"/>
              </a:ext>
            </a:extLst>
          </p:cNvPr>
          <p:cNvSpPr/>
          <p:nvPr/>
        </p:nvSpPr>
        <p:spPr>
          <a:xfrm>
            <a:off x="0" y="0"/>
            <a:ext cx="626882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452075" y="1461774"/>
            <a:ext cx="5643925" cy="36357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Q1: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正在期末考试，如遇不小心关闭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，网络中断，电路中断，自动退出考试怎么办？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：条件恢复后可马上再次登录平台进入考试继续完成答题，但因为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点开考卷后计时会自动跳转，计时一旦结束会自动交卷，所以必须留意考试时间，如果再次进入时考试时间不足以完成答题，请向带课老师报备情况，等到处理方案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62E9C-C2FB-4DE3-BA1C-F6B1CE4DC465}"/>
              </a:ext>
            </a:extLst>
          </p:cNvPr>
          <p:cNvSpPr txBox="1"/>
          <p:nvPr/>
        </p:nvSpPr>
        <p:spPr>
          <a:xfrm>
            <a:off x="446088" y="800100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常见问题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</a:t>
            </a:r>
            <a:endParaRPr lang="zh-CN" altLang="en-US" sz="2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FC05AD8-854C-4F9A-B756-BB1ACBB7D377}"/>
              </a:ext>
            </a:extLst>
          </p:cNvPr>
          <p:cNvSpPr/>
          <p:nvPr/>
        </p:nvSpPr>
        <p:spPr>
          <a:xfrm>
            <a:off x="6548075" y="1323320"/>
            <a:ext cx="4659201" cy="311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请合理安排学习时间，凌晨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0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-5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点系统正在跑数据，容易出现进度不匹配等情况发生。</a:t>
            </a:r>
          </a:p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请勿同时使用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Web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端和</a:t>
            </a:r>
            <a:r>
              <a:rPr lang="en-US" altLang="zh-CN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端</a:t>
            </a: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观看视频，容易造成数据紊乱。</a:t>
            </a:r>
          </a:p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请勿同时登录多个账号进行视频观看，容易造成进度无法记录等情况发生。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9562F8-C496-4102-8DA2-E5E257FF4180}"/>
              </a:ext>
            </a:extLst>
          </p:cNvPr>
          <p:cNvSpPr txBox="1"/>
          <p:nvPr/>
        </p:nvSpPr>
        <p:spPr>
          <a:xfrm>
            <a:off x="6548075" y="781705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温馨提示</a:t>
            </a:r>
            <a:r>
              <a:rPr lang="en-US" altLang="zh-CN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:</a:t>
            </a:r>
            <a:endParaRPr lang="zh-CN" altLang="en-US" sz="2800" dirty="0">
              <a:solidFill>
                <a:srgbClr val="FF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44" name="87c31dba-6e54-49b7-96a1-fda7766fe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30458B09-E793-4942-8443-903D40858C9D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4593" y="4546445"/>
            <a:ext cx="2655640" cy="2368450"/>
            <a:chOff x="3576638" y="1301751"/>
            <a:chExt cx="4873625" cy="4346575"/>
          </a:xfrm>
        </p:grpSpPr>
        <p:sp>
          <p:nvSpPr>
            <p:cNvPr id="45" name="iṡľíḓê">
              <a:extLst>
                <a:ext uri="{FF2B5EF4-FFF2-40B4-BE49-F238E27FC236}">
                  <a16:creationId xmlns:a16="http://schemas.microsoft.com/office/drawing/2014/main" id="{F3C8C115-45AE-48F8-A924-B26E9004DC84}"/>
                </a:ext>
              </a:extLst>
            </p:cNvPr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iṩļîdè">
              <a:extLst>
                <a:ext uri="{FF2B5EF4-FFF2-40B4-BE49-F238E27FC236}">
                  <a16:creationId xmlns:a16="http://schemas.microsoft.com/office/drawing/2014/main" id="{9CB6ABAB-A194-4B00-86CC-A9079A3E99EA}"/>
                </a:ext>
              </a:extLst>
            </p:cNvPr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Sliḓê">
              <a:extLst>
                <a:ext uri="{FF2B5EF4-FFF2-40B4-BE49-F238E27FC236}">
                  <a16:creationId xmlns:a16="http://schemas.microsoft.com/office/drawing/2014/main" id="{68CFDB53-4F50-4B2F-A08F-D127D8479C98}"/>
                </a:ext>
              </a:extLst>
            </p:cNvPr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ṩ1ide">
              <a:extLst>
                <a:ext uri="{FF2B5EF4-FFF2-40B4-BE49-F238E27FC236}">
                  <a16:creationId xmlns:a16="http://schemas.microsoft.com/office/drawing/2014/main" id="{DD382355-50AD-49D6-A03C-62E90C96D673}"/>
                </a:ext>
              </a:extLst>
            </p:cNvPr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śliḑé">
              <a:extLst>
                <a:ext uri="{FF2B5EF4-FFF2-40B4-BE49-F238E27FC236}">
                  <a16:creationId xmlns:a16="http://schemas.microsoft.com/office/drawing/2014/main" id="{3E9B64C1-F62D-461B-9FAC-C6A2B0751220}"/>
                </a:ext>
              </a:extLst>
            </p:cNvPr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šḷiḑe">
              <a:extLst>
                <a:ext uri="{FF2B5EF4-FFF2-40B4-BE49-F238E27FC236}">
                  <a16:creationId xmlns:a16="http://schemas.microsoft.com/office/drawing/2014/main" id="{559F211B-2AA3-439E-8159-62C74C9AAB9B}"/>
                </a:ext>
              </a:extLst>
            </p:cNvPr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šľïďê">
              <a:extLst>
                <a:ext uri="{FF2B5EF4-FFF2-40B4-BE49-F238E27FC236}">
                  <a16:creationId xmlns:a16="http://schemas.microsoft.com/office/drawing/2014/main" id="{7E31C322-0683-486A-89A6-C9245A21DE5A}"/>
                </a:ext>
              </a:extLst>
            </p:cNvPr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š1îdé">
              <a:extLst>
                <a:ext uri="{FF2B5EF4-FFF2-40B4-BE49-F238E27FC236}">
                  <a16:creationId xmlns:a16="http://schemas.microsoft.com/office/drawing/2014/main" id="{0A2091A1-D151-4ECE-849F-79B9CF3CE881}"/>
                </a:ext>
              </a:extLst>
            </p:cNvPr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ïṩ1ïďe">
              <a:extLst>
                <a:ext uri="{FF2B5EF4-FFF2-40B4-BE49-F238E27FC236}">
                  <a16:creationId xmlns:a16="http://schemas.microsoft.com/office/drawing/2014/main" id="{B0628179-4509-4FD5-9DE5-35B66D0F0D8E}"/>
                </a:ext>
              </a:extLst>
            </p:cNvPr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ísľíḑè">
              <a:extLst>
                <a:ext uri="{FF2B5EF4-FFF2-40B4-BE49-F238E27FC236}">
                  <a16:creationId xmlns:a16="http://schemas.microsoft.com/office/drawing/2014/main" id="{9AD8B2F9-45FB-410A-B3DD-CA08A652AB86}"/>
                </a:ext>
              </a:extLst>
            </p:cNvPr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îšḷïḍe">
              <a:extLst>
                <a:ext uri="{FF2B5EF4-FFF2-40B4-BE49-F238E27FC236}">
                  <a16:creationId xmlns:a16="http://schemas.microsoft.com/office/drawing/2014/main" id="{203471BE-4DB0-4D0A-9B4D-9D4B4BDA2609}"/>
                </a:ext>
              </a:extLst>
            </p:cNvPr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î$ļïdê">
              <a:extLst>
                <a:ext uri="{FF2B5EF4-FFF2-40B4-BE49-F238E27FC236}">
                  <a16:creationId xmlns:a16="http://schemas.microsoft.com/office/drawing/2014/main" id="{B066BC7B-B193-4A4E-B329-BE44EDF8FD2B}"/>
                </a:ext>
              </a:extLst>
            </p:cNvPr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íṣļíde">
              <a:extLst>
                <a:ext uri="{FF2B5EF4-FFF2-40B4-BE49-F238E27FC236}">
                  <a16:creationId xmlns:a16="http://schemas.microsoft.com/office/drawing/2014/main" id="{2F30C025-3272-43CC-A8C5-DEF8616AD378}"/>
                </a:ext>
              </a:extLst>
            </p:cNvPr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Slîḋe">
              <a:extLst>
                <a:ext uri="{FF2B5EF4-FFF2-40B4-BE49-F238E27FC236}">
                  <a16:creationId xmlns:a16="http://schemas.microsoft.com/office/drawing/2014/main" id="{B0FDDD4C-98E0-4422-B998-976F5E359317}"/>
                </a:ext>
              </a:extLst>
            </p:cNvPr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îśḻîḓè">
              <a:extLst>
                <a:ext uri="{FF2B5EF4-FFF2-40B4-BE49-F238E27FC236}">
                  <a16:creationId xmlns:a16="http://schemas.microsoft.com/office/drawing/2014/main" id="{749C05EF-4027-46CE-85CA-1F94889F25DA}"/>
                </a:ext>
              </a:extLst>
            </p:cNvPr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ŝlïḋe">
              <a:extLst>
                <a:ext uri="{FF2B5EF4-FFF2-40B4-BE49-F238E27FC236}">
                  <a16:creationId xmlns:a16="http://schemas.microsoft.com/office/drawing/2014/main" id="{EA693B89-2B1F-4FD1-A5C9-448B40559F3B}"/>
                </a:ext>
              </a:extLst>
            </p:cNvPr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sľïdê">
              <a:extLst>
                <a:ext uri="{FF2B5EF4-FFF2-40B4-BE49-F238E27FC236}">
                  <a16:creationId xmlns:a16="http://schemas.microsoft.com/office/drawing/2014/main" id="{168668E3-1F1E-49D5-B513-0BFBD8C16D18}"/>
                </a:ext>
              </a:extLst>
            </p:cNvPr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Sľíḍè">
              <a:extLst>
                <a:ext uri="{FF2B5EF4-FFF2-40B4-BE49-F238E27FC236}">
                  <a16:creationId xmlns:a16="http://schemas.microsoft.com/office/drawing/2014/main" id="{E12FF547-F76E-4DCF-9D38-CF9841CF6870}"/>
                </a:ext>
              </a:extLst>
            </p:cNvPr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îs1iḍé">
              <a:extLst>
                <a:ext uri="{FF2B5EF4-FFF2-40B4-BE49-F238E27FC236}">
                  <a16:creationId xmlns:a16="http://schemas.microsoft.com/office/drawing/2014/main" id="{A42D77EE-6656-4931-BD2D-734B3284B986}"/>
                </a:ext>
              </a:extLst>
            </p:cNvPr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íSļîḋe">
              <a:extLst>
                <a:ext uri="{FF2B5EF4-FFF2-40B4-BE49-F238E27FC236}">
                  <a16:creationId xmlns:a16="http://schemas.microsoft.com/office/drawing/2014/main" id="{8AAE1B3C-3E22-4099-876B-49EC25C4E2F2}"/>
                </a:ext>
              </a:extLst>
            </p:cNvPr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Sļidè">
              <a:extLst>
                <a:ext uri="{FF2B5EF4-FFF2-40B4-BE49-F238E27FC236}">
                  <a16:creationId xmlns:a16="http://schemas.microsoft.com/office/drawing/2014/main" id="{C5C71E2E-29C4-4068-B72F-E3B589D4C8C6}"/>
                </a:ext>
              </a:extLst>
            </p:cNvPr>
            <p:cNvSpPr/>
            <p:nvPr/>
          </p:nvSpPr>
          <p:spPr bwMode="auto">
            <a:xfrm>
              <a:off x="3600450" y="2794001"/>
              <a:ext cx="1238250" cy="2547938"/>
            </a:xfrm>
            <a:custGeom>
              <a:avLst/>
              <a:gdLst>
                <a:gd name="T0" fmla="*/ 504 w 915"/>
                <a:gd name="T1" fmla="*/ 0 h 1887"/>
                <a:gd name="T2" fmla="*/ 632 w 915"/>
                <a:gd name="T3" fmla="*/ 728 h 1887"/>
                <a:gd name="T4" fmla="*/ 915 w 915"/>
                <a:gd name="T5" fmla="*/ 1887 h 1887"/>
                <a:gd name="T6" fmla="*/ 902 w 915"/>
                <a:gd name="T7" fmla="*/ 1884 h 1887"/>
                <a:gd name="T8" fmla="*/ 335 w 915"/>
                <a:gd name="T9" fmla="*/ 578 h 1887"/>
                <a:gd name="T10" fmla="*/ 504 w 915"/>
                <a:gd name="T11" fmla="*/ 0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1887">
                  <a:moveTo>
                    <a:pt x="504" y="0"/>
                  </a:moveTo>
                  <a:cubicBezTo>
                    <a:pt x="504" y="0"/>
                    <a:pt x="797" y="293"/>
                    <a:pt x="632" y="728"/>
                  </a:cubicBezTo>
                  <a:cubicBezTo>
                    <a:pt x="466" y="1163"/>
                    <a:pt x="915" y="1887"/>
                    <a:pt x="915" y="1887"/>
                  </a:cubicBezTo>
                  <a:cubicBezTo>
                    <a:pt x="915" y="1887"/>
                    <a:pt x="911" y="1886"/>
                    <a:pt x="902" y="1884"/>
                  </a:cubicBezTo>
                  <a:cubicBezTo>
                    <a:pt x="300" y="1778"/>
                    <a:pt x="0" y="1089"/>
                    <a:pt x="335" y="578"/>
                  </a:cubicBezTo>
                  <a:cubicBezTo>
                    <a:pt x="460" y="388"/>
                    <a:pt x="562" y="165"/>
                    <a:pt x="504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îṥlîḋê">
              <a:extLst>
                <a:ext uri="{FF2B5EF4-FFF2-40B4-BE49-F238E27FC236}">
                  <a16:creationId xmlns:a16="http://schemas.microsoft.com/office/drawing/2014/main" id="{DAF3B921-D776-4258-BF28-53BC99351A25}"/>
                </a:ext>
              </a:extLst>
            </p:cNvPr>
            <p:cNvSpPr/>
            <p:nvPr/>
          </p:nvSpPr>
          <p:spPr bwMode="auto">
            <a:xfrm>
              <a:off x="4184650" y="2790826"/>
              <a:ext cx="655638" cy="2555875"/>
            </a:xfrm>
            <a:custGeom>
              <a:avLst/>
              <a:gdLst>
                <a:gd name="T0" fmla="*/ 68 w 484"/>
                <a:gd name="T1" fmla="*/ 4 h 1892"/>
                <a:gd name="T2" fmla="*/ 69 w 484"/>
                <a:gd name="T3" fmla="*/ 4 h 1892"/>
                <a:gd name="T4" fmla="*/ 142 w 484"/>
                <a:gd name="T5" fmla="*/ 355 h 1892"/>
                <a:gd name="T6" fmla="*/ 69 w 484"/>
                <a:gd name="T7" fmla="*/ 653 h 1892"/>
                <a:gd name="T8" fmla="*/ 0 w 484"/>
                <a:gd name="T9" fmla="*/ 1000 h 1892"/>
                <a:gd name="T10" fmla="*/ 122 w 484"/>
                <a:gd name="T11" fmla="*/ 1547 h 1892"/>
                <a:gd name="T12" fmla="*/ 272 w 484"/>
                <a:gd name="T13" fmla="*/ 1767 h 1892"/>
                <a:gd name="T14" fmla="*/ 482 w 484"/>
                <a:gd name="T15" fmla="*/ 1892 h 1892"/>
                <a:gd name="T16" fmla="*/ 484 w 484"/>
                <a:gd name="T17" fmla="*/ 1885 h 1892"/>
                <a:gd name="T18" fmla="*/ 278 w 484"/>
                <a:gd name="T19" fmla="*/ 1761 h 1892"/>
                <a:gd name="T20" fmla="*/ 76 w 484"/>
                <a:gd name="T21" fmla="*/ 1413 h 1892"/>
                <a:gd name="T22" fmla="*/ 8 w 484"/>
                <a:gd name="T23" fmla="*/ 1000 h 1892"/>
                <a:gd name="T24" fmla="*/ 75 w 484"/>
                <a:gd name="T25" fmla="*/ 656 h 1892"/>
                <a:gd name="T26" fmla="*/ 150 w 484"/>
                <a:gd name="T27" fmla="*/ 355 h 1892"/>
                <a:gd name="T28" fmla="*/ 76 w 484"/>
                <a:gd name="T29" fmla="*/ 0 h 1892"/>
                <a:gd name="T30" fmla="*/ 68 w 484"/>
                <a:gd name="T31" fmla="*/ 4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4" h="1892">
                  <a:moveTo>
                    <a:pt x="68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3" y="13"/>
                    <a:pt x="142" y="169"/>
                    <a:pt x="142" y="355"/>
                  </a:cubicBezTo>
                  <a:cubicBezTo>
                    <a:pt x="142" y="451"/>
                    <a:pt x="123" y="556"/>
                    <a:pt x="69" y="653"/>
                  </a:cubicBezTo>
                  <a:cubicBezTo>
                    <a:pt x="21" y="736"/>
                    <a:pt x="0" y="861"/>
                    <a:pt x="0" y="1000"/>
                  </a:cubicBezTo>
                  <a:cubicBezTo>
                    <a:pt x="0" y="1178"/>
                    <a:pt x="41" y="1379"/>
                    <a:pt x="122" y="1547"/>
                  </a:cubicBezTo>
                  <a:cubicBezTo>
                    <a:pt x="162" y="1631"/>
                    <a:pt x="212" y="1707"/>
                    <a:pt x="272" y="1767"/>
                  </a:cubicBezTo>
                  <a:cubicBezTo>
                    <a:pt x="332" y="1827"/>
                    <a:pt x="403" y="1871"/>
                    <a:pt x="482" y="1892"/>
                  </a:cubicBezTo>
                  <a:cubicBezTo>
                    <a:pt x="484" y="1885"/>
                    <a:pt x="484" y="1885"/>
                    <a:pt x="484" y="1885"/>
                  </a:cubicBezTo>
                  <a:cubicBezTo>
                    <a:pt x="406" y="1864"/>
                    <a:pt x="337" y="1820"/>
                    <a:pt x="278" y="1761"/>
                  </a:cubicBezTo>
                  <a:cubicBezTo>
                    <a:pt x="189" y="1672"/>
                    <a:pt x="121" y="1548"/>
                    <a:pt x="76" y="1413"/>
                  </a:cubicBezTo>
                  <a:cubicBezTo>
                    <a:pt x="31" y="1278"/>
                    <a:pt x="8" y="1133"/>
                    <a:pt x="8" y="1000"/>
                  </a:cubicBezTo>
                  <a:cubicBezTo>
                    <a:pt x="8" y="862"/>
                    <a:pt x="29" y="738"/>
                    <a:pt x="75" y="656"/>
                  </a:cubicBezTo>
                  <a:cubicBezTo>
                    <a:pt x="131" y="558"/>
                    <a:pt x="150" y="452"/>
                    <a:pt x="150" y="355"/>
                  </a:cubicBezTo>
                  <a:cubicBezTo>
                    <a:pt x="150" y="161"/>
                    <a:pt x="76" y="1"/>
                    <a:pt x="76" y="0"/>
                  </a:cubicBezTo>
                  <a:cubicBezTo>
                    <a:pt x="68" y="4"/>
                    <a:pt x="68" y="4"/>
                    <a:pt x="68" y="4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ïS1íḑe">
              <a:extLst>
                <a:ext uri="{FF2B5EF4-FFF2-40B4-BE49-F238E27FC236}">
                  <a16:creationId xmlns:a16="http://schemas.microsoft.com/office/drawing/2014/main" id="{751701AE-A656-419F-97BA-1200610834C9}"/>
                </a:ext>
              </a:extLst>
            </p:cNvPr>
            <p:cNvSpPr/>
            <p:nvPr/>
          </p:nvSpPr>
          <p:spPr bwMode="auto">
            <a:xfrm>
              <a:off x="3576638" y="4322763"/>
              <a:ext cx="1363663" cy="1325563"/>
            </a:xfrm>
            <a:custGeom>
              <a:avLst/>
              <a:gdLst>
                <a:gd name="T0" fmla="*/ 0 w 1008"/>
                <a:gd name="T1" fmla="*/ 54 h 981"/>
                <a:gd name="T2" fmla="*/ 365 w 1008"/>
                <a:gd name="T3" fmla="*/ 300 h 981"/>
                <a:gd name="T4" fmla="*/ 1008 w 1008"/>
                <a:gd name="T5" fmla="*/ 642 h 981"/>
                <a:gd name="T6" fmla="*/ 997 w 1008"/>
                <a:gd name="T7" fmla="*/ 649 h 981"/>
                <a:gd name="T8" fmla="*/ 80 w 1008"/>
                <a:gd name="T9" fmla="*/ 420 h 981"/>
                <a:gd name="T10" fmla="*/ 0 w 1008"/>
                <a:gd name="T11" fmla="*/ 54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8" h="981">
                  <a:moveTo>
                    <a:pt x="0" y="54"/>
                  </a:moveTo>
                  <a:cubicBezTo>
                    <a:pt x="0" y="54"/>
                    <a:pt x="334" y="0"/>
                    <a:pt x="365" y="300"/>
                  </a:cubicBezTo>
                  <a:cubicBezTo>
                    <a:pt x="395" y="600"/>
                    <a:pt x="1008" y="642"/>
                    <a:pt x="1008" y="642"/>
                  </a:cubicBezTo>
                  <a:cubicBezTo>
                    <a:pt x="1008" y="642"/>
                    <a:pt x="1004" y="644"/>
                    <a:pt x="997" y="649"/>
                  </a:cubicBezTo>
                  <a:cubicBezTo>
                    <a:pt x="491" y="981"/>
                    <a:pt x="7" y="861"/>
                    <a:pt x="80" y="420"/>
                  </a:cubicBezTo>
                  <a:cubicBezTo>
                    <a:pt x="107" y="256"/>
                    <a:pt x="105" y="91"/>
                    <a:pt x="0" y="54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ïśḷîďé">
              <a:extLst>
                <a:ext uri="{FF2B5EF4-FFF2-40B4-BE49-F238E27FC236}">
                  <a16:creationId xmlns:a16="http://schemas.microsoft.com/office/drawing/2014/main" id="{199B0870-E909-4108-9756-D5660D59970E}"/>
                </a:ext>
              </a:extLst>
            </p:cNvPr>
            <p:cNvSpPr/>
            <p:nvPr/>
          </p:nvSpPr>
          <p:spPr bwMode="auto">
            <a:xfrm>
              <a:off x="3576638" y="4395788"/>
              <a:ext cx="1363663" cy="1096963"/>
            </a:xfrm>
            <a:custGeom>
              <a:avLst/>
              <a:gdLst>
                <a:gd name="T0" fmla="*/ 0 w 1008"/>
                <a:gd name="T1" fmla="*/ 0 h 812"/>
                <a:gd name="T2" fmla="*/ 238 w 1008"/>
                <a:gd name="T3" fmla="*/ 293 h 812"/>
                <a:gd name="T4" fmla="*/ 1008 w 1008"/>
                <a:gd name="T5" fmla="*/ 588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12">
                  <a:moveTo>
                    <a:pt x="0" y="0"/>
                  </a:moveTo>
                  <a:cubicBezTo>
                    <a:pt x="0" y="0"/>
                    <a:pt x="259" y="57"/>
                    <a:pt x="238" y="293"/>
                  </a:cubicBezTo>
                  <a:cubicBezTo>
                    <a:pt x="217" y="529"/>
                    <a:pt x="624" y="812"/>
                    <a:pt x="1008" y="588"/>
                  </a:cubicBezTo>
                </a:path>
              </a:pathLst>
            </a:custGeom>
            <a:noFill/>
            <a:ln w="11113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íṧľîḑe">
              <a:extLst>
                <a:ext uri="{FF2B5EF4-FFF2-40B4-BE49-F238E27FC236}">
                  <a16:creationId xmlns:a16="http://schemas.microsoft.com/office/drawing/2014/main" id="{9C07403D-7B03-47CD-AC5F-A440A5164D57}"/>
                </a:ext>
              </a:extLst>
            </p:cNvPr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íṩḻiḓê">
              <a:extLst>
                <a:ext uri="{FF2B5EF4-FFF2-40B4-BE49-F238E27FC236}">
                  <a16:creationId xmlns:a16="http://schemas.microsoft.com/office/drawing/2014/main" id="{5666F168-C345-4102-A1F6-E3B03D06C205}"/>
                </a:ext>
              </a:extLst>
            </p:cNvPr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iSḻiḑê">
              <a:extLst>
                <a:ext uri="{FF2B5EF4-FFF2-40B4-BE49-F238E27FC236}">
                  <a16:creationId xmlns:a16="http://schemas.microsoft.com/office/drawing/2014/main" id="{7D5964C8-7489-49DB-A9E5-86CB3AFE8E4D}"/>
                </a:ext>
              </a:extLst>
            </p:cNvPr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Sḻiḋè">
              <a:extLst>
                <a:ext uri="{FF2B5EF4-FFF2-40B4-BE49-F238E27FC236}">
                  <a16:creationId xmlns:a16="http://schemas.microsoft.com/office/drawing/2014/main" id="{C80C30D7-DD8B-4F6C-99E7-F9D9A6BB5A44}"/>
                </a:ext>
              </a:extLst>
            </p:cNvPr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ṧļíḓê">
              <a:extLst>
                <a:ext uri="{FF2B5EF4-FFF2-40B4-BE49-F238E27FC236}">
                  <a16:creationId xmlns:a16="http://schemas.microsoft.com/office/drawing/2014/main" id="{BBE42E6B-510B-41DC-A3F9-8EE32CC42DE9}"/>
                </a:ext>
              </a:extLst>
            </p:cNvPr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íṥ1ïḓè">
              <a:extLst>
                <a:ext uri="{FF2B5EF4-FFF2-40B4-BE49-F238E27FC236}">
                  <a16:creationId xmlns:a16="http://schemas.microsoft.com/office/drawing/2014/main" id="{AA8A4A7D-7516-478D-B590-3CF923DD96EB}"/>
                </a:ext>
              </a:extLst>
            </p:cNvPr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işḻidé">
              <a:extLst>
                <a:ext uri="{FF2B5EF4-FFF2-40B4-BE49-F238E27FC236}">
                  <a16:creationId xmlns:a16="http://schemas.microsoft.com/office/drawing/2014/main" id="{9CEE7419-20F5-4212-AF2E-EE5F302CBFE4}"/>
                </a:ext>
              </a:extLst>
            </p:cNvPr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iŝľiḋé">
              <a:extLst>
                <a:ext uri="{FF2B5EF4-FFF2-40B4-BE49-F238E27FC236}">
                  <a16:creationId xmlns:a16="http://schemas.microsoft.com/office/drawing/2014/main" id="{DC106531-8E6C-42CA-9A46-80366DD84BAB}"/>
                </a:ext>
              </a:extLst>
            </p:cNvPr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íṧļïḑê">
              <a:extLst>
                <a:ext uri="{FF2B5EF4-FFF2-40B4-BE49-F238E27FC236}">
                  <a16:creationId xmlns:a16="http://schemas.microsoft.com/office/drawing/2014/main" id="{ED44D0DA-8587-4D71-A277-1C29C30C3D21}"/>
                </a:ext>
              </a:extLst>
            </p:cNvPr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śļidê">
              <a:extLst>
                <a:ext uri="{FF2B5EF4-FFF2-40B4-BE49-F238E27FC236}">
                  <a16:creationId xmlns:a16="http://schemas.microsoft.com/office/drawing/2014/main" id="{79D320DC-0EB2-4738-B92D-8CD5DC400114}"/>
                </a:ext>
              </a:extLst>
            </p:cNvPr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Sļïḓe">
              <a:extLst>
                <a:ext uri="{FF2B5EF4-FFF2-40B4-BE49-F238E27FC236}">
                  <a16:creationId xmlns:a16="http://schemas.microsoft.com/office/drawing/2014/main" id="{90772D53-47B0-4C7E-BF79-9C5E5DB42935}"/>
                </a:ext>
              </a:extLst>
            </p:cNvPr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ślîdé">
              <a:extLst>
                <a:ext uri="{FF2B5EF4-FFF2-40B4-BE49-F238E27FC236}">
                  <a16:creationId xmlns:a16="http://schemas.microsoft.com/office/drawing/2014/main" id="{DE1237B0-2F21-4959-8FF5-F366E7BF67D2}"/>
                </a:ext>
              </a:extLst>
            </p:cNvPr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işḻiďé">
              <a:extLst>
                <a:ext uri="{FF2B5EF4-FFF2-40B4-BE49-F238E27FC236}">
                  <a16:creationId xmlns:a16="http://schemas.microsoft.com/office/drawing/2014/main" id="{9EE49A39-28AB-4EE2-B494-E38C16E0D360}"/>
                </a:ext>
              </a:extLst>
            </p:cNvPr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ïṩļïde">
              <a:extLst>
                <a:ext uri="{FF2B5EF4-FFF2-40B4-BE49-F238E27FC236}">
                  <a16:creationId xmlns:a16="http://schemas.microsoft.com/office/drawing/2014/main" id="{BD9DDB3C-2158-4F7E-AA34-F8462A29B88A}"/>
                </a:ext>
              </a:extLst>
            </p:cNvPr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íṩḻiḋè">
              <a:extLst>
                <a:ext uri="{FF2B5EF4-FFF2-40B4-BE49-F238E27FC236}">
                  <a16:creationId xmlns:a16="http://schemas.microsoft.com/office/drawing/2014/main" id="{F3157858-5077-44D8-AE01-56FEDB1AC4CD}"/>
                </a:ext>
              </a:extLst>
            </p:cNvPr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şḻiḍe">
              <a:extLst>
                <a:ext uri="{FF2B5EF4-FFF2-40B4-BE49-F238E27FC236}">
                  <a16:creationId xmlns:a16="http://schemas.microsoft.com/office/drawing/2014/main" id="{EF6C93D6-0A74-4D69-BB0B-B6D7A3A549D3}"/>
                </a:ext>
              </a:extLst>
            </p:cNvPr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i$ḻiḋê">
              <a:extLst>
                <a:ext uri="{FF2B5EF4-FFF2-40B4-BE49-F238E27FC236}">
                  <a16:creationId xmlns:a16="http://schemas.microsoft.com/office/drawing/2014/main" id="{94099C5B-F6D7-4407-B57E-6C603D7701CE}"/>
                </a:ext>
              </a:extLst>
            </p:cNvPr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iŝḷïďé">
              <a:extLst>
                <a:ext uri="{FF2B5EF4-FFF2-40B4-BE49-F238E27FC236}">
                  <a16:creationId xmlns:a16="http://schemas.microsoft.com/office/drawing/2014/main" id="{3877AD11-F01C-4372-8FBD-FA7B32D0971F}"/>
                </a:ext>
              </a:extLst>
            </p:cNvPr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ṩlidé">
              <a:extLst>
                <a:ext uri="{FF2B5EF4-FFF2-40B4-BE49-F238E27FC236}">
                  <a16:creationId xmlns:a16="http://schemas.microsoft.com/office/drawing/2014/main" id="{9B9C0388-AF8C-4C6F-A56B-49ACE105BB5A}"/>
                </a:ext>
              </a:extLst>
            </p:cNvPr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ŝḻîḑè">
              <a:extLst>
                <a:ext uri="{FF2B5EF4-FFF2-40B4-BE49-F238E27FC236}">
                  <a16:creationId xmlns:a16="http://schemas.microsoft.com/office/drawing/2014/main" id="{ACE34B0A-E7C0-45B0-90B0-011869B4543C}"/>
                </a:ext>
              </a:extLst>
            </p:cNvPr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ṣ1ïďe">
              <a:extLst>
                <a:ext uri="{FF2B5EF4-FFF2-40B4-BE49-F238E27FC236}">
                  <a16:creationId xmlns:a16="http://schemas.microsoft.com/office/drawing/2014/main" id="{849BF85B-22DE-4B93-B4EA-5BD725D01C8B}"/>
                </a:ext>
              </a:extLst>
            </p:cNvPr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şļîdê">
              <a:extLst>
                <a:ext uri="{FF2B5EF4-FFF2-40B4-BE49-F238E27FC236}">
                  <a16:creationId xmlns:a16="http://schemas.microsoft.com/office/drawing/2014/main" id="{B08F9008-6B0D-48E9-9D0E-FBF2EC3BC0B2}"/>
                </a:ext>
              </a:extLst>
            </p:cNvPr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DB3082CE-ADFE-4B08-A924-24F5A054255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4463" y="3854451"/>
              <a:ext cx="384175" cy="38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2" name="图片 91">
              <a:extLst>
                <a:ext uri="{FF2B5EF4-FFF2-40B4-BE49-F238E27FC236}">
                  <a16:creationId xmlns:a16="http://schemas.microsoft.com/office/drawing/2014/main" id="{79912E75-49F0-497A-87BA-D206A6BD72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350" y="2511426"/>
              <a:ext cx="195263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3" name="îŝlîḓè">
              <a:extLst>
                <a:ext uri="{FF2B5EF4-FFF2-40B4-BE49-F238E27FC236}">
                  <a16:creationId xmlns:a16="http://schemas.microsoft.com/office/drawing/2014/main" id="{5373DCD8-04FD-4208-A9C7-AE9D9239BCC1}"/>
                </a:ext>
              </a:extLst>
            </p:cNvPr>
            <p:cNvSpPr/>
            <p:nvPr/>
          </p:nvSpPr>
          <p:spPr bwMode="auto">
            <a:xfrm>
              <a:off x="5892800" y="1612901"/>
              <a:ext cx="815975" cy="584200"/>
            </a:xfrm>
            <a:custGeom>
              <a:avLst/>
              <a:gdLst>
                <a:gd name="T0" fmla="*/ 302 w 604"/>
                <a:gd name="T1" fmla="*/ 0 h 432"/>
                <a:gd name="T2" fmla="*/ 604 w 604"/>
                <a:gd name="T3" fmla="*/ 303 h 432"/>
                <a:gd name="T4" fmla="*/ 604 w 604"/>
                <a:gd name="T5" fmla="*/ 432 h 432"/>
                <a:gd name="T6" fmla="*/ 0 w 604"/>
                <a:gd name="T7" fmla="*/ 432 h 432"/>
                <a:gd name="T8" fmla="*/ 0 w 604"/>
                <a:gd name="T9" fmla="*/ 303 h 432"/>
                <a:gd name="T10" fmla="*/ 302 w 604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4" h="432">
                  <a:moveTo>
                    <a:pt x="302" y="0"/>
                  </a:moveTo>
                  <a:cubicBezTo>
                    <a:pt x="469" y="0"/>
                    <a:pt x="604" y="136"/>
                    <a:pt x="604" y="303"/>
                  </a:cubicBezTo>
                  <a:cubicBezTo>
                    <a:pt x="604" y="432"/>
                    <a:pt x="604" y="432"/>
                    <a:pt x="604" y="432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136"/>
                    <a:pt x="135" y="0"/>
                    <a:pt x="302" y="0"/>
                  </a:cubicBezTo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ṡļidê">
              <a:extLst>
                <a:ext uri="{FF2B5EF4-FFF2-40B4-BE49-F238E27FC236}">
                  <a16:creationId xmlns:a16="http://schemas.microsoft.com/office/drawing/2014/main" id="{43FBE52F-96A2-4BF7-9918-C5B23865FBDB}"/>
                </a:ext>
              </a:extLst>
            </p:cNvPr>
            <p:cNvSpPr/>
            <p:nvPr/>
          </p:nvSpPr>
          <p:spPr bwMode="auto">
            <a:xfrm>
              <a:off x="5837238" y="1933576"/>
              <a:ext cx="933450" cy="639763"/>
            </a:xfrm>
            <a:prstGeom prst="ellipse">
              <a:avLst/>
            </a:pr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iŝḷiḓé">
              <a:extLst>
                <a:ext uri="{FF2B5EF4-FFF2-40B4-BE49-F238E27FC236}">
                  <a16:creationId xmlns:a16="http://schemas.microsoft.com/office/drawing/2014/main" id="{1F7F1B46-D47F-47BE-98B2-3BE19D0B70A6}"/>
                </a:ext>
              </a:extLst>
            </p:cNvPr>
            <p:cNvSpPr/>
            <p:nvPr/>
          </p:nvSpPr>
          <p:spPr bwMode="auto">
            <a:xfrm>
              <a:off x="5907088" y="2462213"/>
              <a:ext cx="862013" cy="938213"/>
            </a:xfrm>
            <a:custGeom>
              <a:avLst/>
              <a:gdLst>
                <a:gd name="T0" fmla="*/ 72 w 637"/>
                <a:gd name="T1" fmla="*/ 74 h 694"/>
                <a:gd name="T2" fmla="*/ 72 w 637"/>
                <a:gd name="T3" fmla="*/ 552 h 694"/>
                <a:gd name="T4" fmla="*/ 292 w 637"/>
                <a:gd name="T5" fmla="*/ 694 h 694"/>
                <a:gd name="T6" fmla="*/ 594 w 637"/>
                <a:gd name="T7" fmla="*/ 584 h 694"/>
                <a:gd name="T8" fmla="*/ 637 w 637"/>
                <a:gd name="T9" fmla="*/ 313 h 694"/>
                <a:gd name="T10" fmla="*/ 491 w 637"/>
                <a:gd name="T11" fmla="*/ 0 h 694"/>
                <a:gd name="T12" fmla="*/ 72 w 637"/>
                <a:gd name="T13" fmla="*/ 7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94">
                  <a:moveTo>
                    <a:pt x="72" y="74"/>
                  </a:moveTo>
                  <a:cubicBezTo>
                    <a:pt x="72" y="74"/>
                    <a:pt x="144" y="450"/>
                    <a:pt x="72" y="552"/>
                  </a:cubicBezTo>
                  <a:cubicBezTo>
                    <a:pt x="0" y="653"/>
                    <a:pt x="292" y="694"/>
                    <a:pt x="292" y="694"/>
                  </a:cubicBezTo>
                  <a:cubicBezTo>
                    <a:pt x="594" y="584"/>
                    <a:pt x="594" y="584"/>
                    <a:pt x="594" y="584"/>
                  </a:cubicBezTo>
                  <a:cubicBezTo>
                    <a:pt x="637" y="313"/>
                    <a:pt x="637" y="313"/>
                    <a:pt x="637" y="313"/>
                  </a:cubicBezTo>
                  <a:cubicBezTo>
                    <a:pt x="637" y="313"/>
                    <a:pt x="453" y="209"/>
                    <a:pt x="491" y="0"/>
                  </a:cubicBezTo>
                  <a:cubicBezTo>
                    <a:pt x="72" y="74"/>
                    <a:pt x="72" y="74"/>
                    <a:pt x="72" y="74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ṩļîďé">
              <a:extLst>
                <a:ext uri="{FF2B5EF4-FFF2-40B4-BE49-F238E27FC236}">
                  <a16:creationId xmlns:a16="http://schemas.microsoft.com/office/drawing/2014/main" id="{428237AF-4055-4845-95CE-D8AE23648DFD}"/>
                </a:ext>
              </a:extLst>
            </p:cNvPr>
            <p:cNvSpPr/>
            <p:nvPr/>
          </p:nvSpPr>
          <p:spPr bwMode="auto">
            <a:xfrm>
              <a:off x="6816725" y="4125913"/>
              <a:ext cx="420688" cy="293688"/>
            </a:xfrm>
            <a:custGeom>
              <a:avLst/>
              <a:gdLst>
                <a:gd name="T0" fmla="*/ 292 w 311"/>
                <a:gd name="T1" fmla="*/ 112 h 218"/>
                <a:gd name="T2" fmla="*/ 208 w 311"/>
                <a:gd name="T3" fmla="*/ 209 h 218"/>
                <a:gd name="T4" fmla="*/ 23 w 311"/>
                <a:gd name="T5" fmla="*/ 207 h 218"/>
                <a:gd name="T6" fmla="*/ 0 w 311"/>
                <a:gd name="T7" fmla="*/ 0 h 218"/>
                <a:gd name="T8" fmla="*/ 241 w 311"/>
                <a:gd name="T9" fmla="*/ 0 h 218"/>
                <a:gd name="T10" fmla="*/ 292 w 311"/>
                <a:gd name="T11" fmla="*/ 1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18">
                  <a:moveTo>
                    <a:pt x="292" y="112"/>
                  </a:moveTo>
                  <a:cubicBezTo>
                    <a:pt x="292" y="112"/>
                    <a:pt x="311" y="194"/>
                    <a:pt x="208" y="209"/>
                  </a:cubicBezTo>
                  <a:cubicBezTo>
                    <a:pt x="146" y="218"/>
                    <a:pt x="84" y="217"/>
                    <a:pt x="23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92" y="112"/>
                    <a:pt x="292" y="112"/>
                    <a:pt x="292" y="11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ïṡḷîdê">
              <a:extLst>
                <a:ext uri="{FF2B5EF4-FFF2-40B4-BE49-F238E27FC236}">
                  <a16:creationId xmlns:a16="http://schemas.microsoft.com/office/drawing/2014/main" id="{95428B41-9BCF-484A-AD89-D7126571FB8B}"/>
                </a:ext>
              </a:extLst>
            </p:cNvPr>
            <p:cNvSpPr/>
            <p:nvPr/>
          </p:nvSpPr>
          <p:spPr bwMode="auto">
            <a:xfrm>
              <a:off x="4675188" y="3973513"/>
              <a:ext cx="795338" cy="457200"/>
            </a:xfrm>
            <a:custGeom>
              <a:avLst/>
              <a:gdLst>
                <a:gd name="T0" fmla="*/ 46 w 588"/>
                <a:gd name="T1" fmla="*/ 119 h 339"/>
                <a:gd name="T2" fmla="*/ 104 w 588"/>
                <a:gd name="T3" fmla="*/ 322 h 339"/>
                <a:gd name="T4" fmla="*/ 588 w 588"/>
                <a:gd name="T5" fmla="*/ 339 h 339"/>
                <a:gd name="T6" fmla="*/ 588 w 588"/>
                <a:gd name="T7" fmla="*/ 119 h 339"/>
                <a:gd name="T8" fmla="*/ 415 w 588"/>
                <a:gd name="T9" fmla="*/ 156 h 339"/>
                <a:gd name="T10" fmla="*/ 254 w 588"/>
                <a:gd name="T11" fmla="*/ 0 h 339"/>
                <a:gd name="T12" fmla="*/ 46 w 588"/>
                <a:gd name="T13" fmla="*/ 11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339">
                  <a:moveTo>
                    <a:pt x="46" y="119"/>
                  </a:moveTo>
                  <a:cubicBezTo>
                    <a:pt x="46" y="119"/>
                    <a:pt x="0" y="305"/>
                    <a:pt x="104" y="322"/>
                  </a:cubicBezTo>
                  <a:cubicBezTo>
                    <a:pt x="207" y="339"/>
                    <a:pt x="588" y="339"/>
                    <a:pt x="588" y="339"/>
                  </a:cubicBezTo>
                  <a:cubicBezTo>
                    <a:pt x="588" y="119"/>
                    <a:pt x="588" y="119"/>
                    <a:pt x="588" y="119"/>
                  </a:cubicBezTo>
                  <a:cubicBezTo>
                    <a:pt x="415" y="156"/>
                    <a:pt x="415" y="156"/>
                    <a:pt x="415" y="156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46" y="119"/>
                    <a:pt x="46" y="119"/>
                    <a:pt x="46" y="119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ṡľíḍè">
              <a:extLst>
                <a:ext uri="{FF2B5EF4-FFF2-40B4-BE49-F238E27FC236}">
                  <a16:creationId xmlns:a16="http://schemas.microsoft.com/office/drawing/2014/main" id="{856D7793-6C2A-41FB-9574-EFA90AD8FC20}"/>
                </a:ext>
              </a:extLst>
            </p:cNvPr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íṣ1íḋe">
              <a:extLst>
                <a:ext uri="{FF2B5EF4-FFF2-40B4-BE49-F238E27FC236}">
                  <a16:creationId xmlns:a16="http://schemas.microsoft.com/office/drawing/2014/main" id="{6564FF76-6437-4605-B115-4192B9CF259C}"/>
                </a:ext>
              </a:extLst>
            </p:cNvPr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sľíḓe">
              <a:extLst>
                <a:ext uri="{FF2B5EF4-FFF2-40B4-BE49-F238E27FC236}">
                  <a16:creationId xmlns:a16="http://schemas.microsoft.com/office/drawing/2014/main" id="{3E38F79E-E2FD-460A-8A6F-BFB04C331450}"/>
                </a:ext>
              </a:extLst>
            </p:cNvPr>
            <p:cNvSpPr/>
            <p:nvPr/>
          </p:nvSpPr>
          <p:spPr bwMode="auto">
            <a:xfrm>
              <a:off x="6030913" y="2727326"/>
              <a:ext cx="3175" cy="15875"/>
            </a:xfrm>
            <a:custGeom>
              <a:avLst/>
              <a:gdLst>
                <a:gd name="T0" fmla="*/ 2 w 2"/>
                <a:gd name="T1" fmla="*/ 0 h 12"/>
                <a:gd name="T2" fmla="*/ 1 w 2"/>
                <a:gd name="T3" fmla="*/ 0 h 12"/>
                <a:gd name="T4" fmla="*/ 0 w 2"/>
                <a:gd name="T5" fmla="*/ 12 h 12"/>
                <a:gd name="T6" fmla="*/ 0 w 2"/>
                <a:gd name="T7" fmla="*/ 12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7"/>
                    <a:pt x="1" y="3"/>
                    <a:pt x="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01" name="图片 100">
              <a:extLst>
                <a:ext uri="{FF2B5EF4-FFF2-40B4-BE49-F238E27FC236}">
                  <a16:creationId xmlns:a16="http://schemas.microsoft.com/office/drawing/2014/main" id="{6870CCA5-1C8D-47C7-8B36-EEA4BAEF19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3288" y="4170363"/>
              <a:ext cx="19050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2" name="íṣlïḍé">
              <a:extLst>
                <a:ext uri="{FF2B5EF4-FFF2-40B4-BE49-F238E27FC236}">
                  <a16:creationId xmlns:a16="http://schemas.microsoft.com/office/drawing/2014/main" id="{3C11DEC2-50FE-481C-A931-5F6E30DD4537}"/>
                </a:ext>
              </a:extLst>
            </p:cNvPr>
            <p:cNvSpPr/>
            <p:nvPr/>
          </p:nvSpPr>
          <p:spPr bwMode="auto">
            <a:xfrm>
              <a:off x="6865938" y="4144963"/>
              <a:ext cx="328613" cy="268288"/>
            </a:xfrm>
            <a:custGeom>
              <a:avLst/>
              <a:gdLst>
                <a:gd name="T0" fmla="*/ 37 w 243"/>
                <a:gd name="T1" fmla="*/ 195 h 199"/>
                <a:gd name="T2" fmla="*/ 0 w 243"/>
                <a:gd name="T3" fmla="*/ 195 h 199"/>
                <a:gd name="T4" fmla="*/ 37 w 243"/>
                <a:gd name="T5" fmla="*/ 199 h 199"/>
                <a:gd name="T6" fmla="*/ 37 w 243"/>
                <a:gd name="T7" fmla="*/ 195 h 199"/>
                <a:gd name="T8" fmla="*/ 37 w 243"/>
                <a:gd name="T9" fmla="*/ 0 h 199"/>
                <a:gd name="T10" fmla="*/ 37 w 243"/>
                <a:gd name="T11" fmla="*/ 9 h 199"/>
                <a:gd name="T12" fmla="*/ 240 w 243"/>
                <a:gd name="T13" fmla="*/ 161 h 199"/>
                <a:gd name="T14" fmla="*/ 243 w 243"/>
                <a:gd name="T15" fmla="*/ 157 h 199"/>
                <a:gd name="T16" fmla="*/ 37 w 243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99">
                  <a:moveTo>
                    <a:pt x="37" y="195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2" y="197"/>
                    <a:pt x="25" y="198"/>
                    <a:pt x="37" y="199"/>
                  </a:cubicBezTo>
                  <a:cubicBezTo>
                    <a:pt x="37" y="195"/>
                    <a:pt x="37" y="195"/>
                    <a:pt x="37" y="195"/>
                  </a:cubicBezTo>
                  <a:moveTo>
                    <a:pt x="37" y="0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193" y="92"/>
                    <a:pt x="240" y="161"/>
                  </a:cubicBezTo>
                  <a:cubicBezTo>
                    <a:pt x="241" y="160"/>
                    <a:pt x="242" y="158"/>
                    <a:pt x="243" y="157"/>
                  </a:cubicBezTo>
                  <a:cubicBezTo>
                    <a:pt x="200" y="88"/>
                    <a:pt x="37" y="0"/>
                    <a:pt x="37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isḷïďè">
              <a:extLst>
                <a:ext uri="{FF2B5EF4-FFF2-40B4-BE49-F238E27FC236}">
                  <a16:creationId xmlns:a16="http://schemas.microsoft.com/office/drawing/2014/main" id="{0C53F8CD-8945-475F-8996-E1FB1ABDFCFF}"/>
                </a:ext>
              </a:extLst>
            </p:cNvPr>
            <p:cNvSpPr/>
            <p:nvPr/>
          </p:nvSpPr>
          <p:spPr bwMode="auto">
            <a:xfrm>
              <a:off x="4727575" y="4078288"/>
              <a:ext cx="742950" cy="339725"/>
            </a:xfrm>
            <a:custGeom>
              <a:avLst/>
              <a:gdLst>
                <a:gd name="T0" fmla="*/ 549 w 549"/>
                <a:gd name="T1" fmla="*/ 244 h 252"/>
                <a:gd name="T2" fmla="*/ 505 w 549"/>
                <a:gd name="T3" fmla="*/ 244 h 252"/>
                <a:gd name="T4" fmla="*/ 504 w 549"/>
                <a:gd name="T5" fmla="*/ 252 h 252"/>
                <a:gd name="T6" fmla="*/ 549 w 549"/>
                <a:gd name="T7" fmla="*/ 252 h 252"/>
                <a:gd name="T8" fmla="*/ 549 w 549"/>
                <a:gd name="T9" fmla="*/ 244 h 252"/>
                <a:gd name="T10" fmla="*/ 185 w 549"/>
                <a:gd name="T11" fmla="*/ 0 h 252"/>
                <a:gd name="T12" fmla="*/ 1 w 549"/>
                <a:gd name="T13" fmla="*/ 71 h 252"/>
                <a:gd name="T14" fmla="*/ 0 w 549"/>
                <a:gd name="T15" fmla="*/ 81 h 252"/>
                <a:gd name="T16" fmla="*/ 185 w 549"/>
                <a:gd name="T17" fmla="*/ 8 h 252"/>
                <a:gd name="T18" fmla="*/ 392 w 549"/>
                <a:gd name="T19" fmla="*/ 100 h 252"/>
                <a:gd name="T20" fmla="*/ 409 w 549"/>
                <a:gd name="T21" fmla="*/ 71 h 252"/>
                <a:gd name="T22" fmla="*/ 403 w 549"/>
                <a:gd name="T23" fmla="*/ 72 h 252"/>
                <a:gd name="T24" fmla="*/ 392 w 549"/>
                <a:gd name="T25" fmla="*/ 92 h 252"/>
                <a:gd name="T26" fmla="*/ 185 w 549"/>
                <a:gd name="T2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9" h="252">
                  <a:moveTo>
                    <a:pt x="549" y="244"/>
                  </a:moveTo>
                  <a:cubicBezTo>
                    <a:pt x="505" y="244"/>
                    <a:pt x="505" y="244"/>
                    <a:pt x="505" y="244"/>
                  </a:cubicBezTo>
                  <a:cubicBezTo>
                    <a:pt x="504" y="252"/>
                    <a:pt x="504" y="252"/>
                    <a:pt x="504" y="252"/>
                  </a:cubicBezTo>
                  <a:cubicBezTo>
                    <a:pt x="549" y="252"/>
                    <a:pt x="549" y="252"/>
                    <a:pt x="549" y="252"/>
                  </a:cubicBezTo>
                  <a:cubicBezTo>
                    <a:pt x="549" y="244"/>
                    <a:pt x="549" y="244"/>
                    <a:pt x="549" y="244"/>
                  </a:cubicBezTo>
                  <a:moveTo>
                    <a:pt x="185" y="0"/>
                  </a:moveTo>
                  <a:cubicBezTo>
                    <a:pt x="93" y="0"/>
                    <a:pt x="24" y="52"/>
                    <a:pt x="1" y="71"/>
                  </a:cubicBezTo>
                  <a:cubicBezTo>
                    <a:pt x="1" y="74"/>
                    <a:pt x="0" y="78"/>
                    <a:pt x="0" y="81"/>
                  </a:cubicBezTo>
                  <a:cubicBezTo>
                    <a:pt x="21" y="62"/>
                    <a:pt x="91" y="8"/>
                    <a:pt x="185" y="8"/>
                  </a:cubicBezTo>
                  <a:cubicBezTo>
                    <a:pt x="246" y="8"/>
                    <a:pt x="317" y="31"/>
                    <a:pt x="392" y="100"/>
                  </a:cubicBezTo>
                  <a:cubicBezTo>
                    <a:pt x="409" y="71"/>
                    <a:pt x="409" y="71"/>
                    <a:pt x="409" y="71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17" y="22"/>
                    <a:pt x="246" y="0"/>
                    <a:pt x="18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îṣlîďê">
              <a:extLst>
                <a:ext uri="{FF2B5EF4-FFF2-40B4-BE49-F238E27FC236}">
                  <a16:creationId xmlns:a16="http://schemas.microsoft.com/office/drawing/2014/main" id="{4169C368-78C9-4982-89FD-F512AF6D4D42}"/>
                </a:ext>
              </a:extLst>
            </p:cNvPr>
            <p:cNvSpPr/>
            <p:nvPr/>
          </p:nvSpPr>
          <p:spPr bwMode="auto">
            <a:xfrm>
              <a:off x="4718050" y="2652713"/>
              <a:ext cx="2759075" cy="1755775"/>
            </a:xfrm>
            <a:custGeom>
              <a:avLst/>
              <a:gdLst>
                <a:gd name="T0" fmla="*/ 973 w 2040"/>
                <a:gd name="T1" fmla="*/ 46 h 1299"/>
                <a:gd name="T2" fmla="*/ 568 w 2040"/>
                <a:gd name="T3" fmla="*/ 132 h 1299"/>
                <a:gd name="T4" fmla="*/ 315 w 2040"/>
                <a:gd name="T5" fmla="*/ 343 h 1299"/>
                <a:gd name="T6" fmla="*/ 0 w 2040"/>
                <a:gd name="T7" fmla="*/ 1134 h 1299"/>
                <a:gd name="T8" fmla="*/ 399 w 2040"/>
                <a:gd name="T9" fmla="*/ 1147 h 1299"/>
                <a:gd name="T10" fmla="*/ 543 w 2040"/>
                <a:gd name="T11" fmla="*/ 887 h 1299"/>
                <a:gd name="T12" fmla="*/ 511 w 2040"/>
                <a:gd name="T13" fmla="*/ 1299 h 1299"/>
                <a:gd name="T14" fmla="*/ 1625 w 2040"/>
                <a:gd name="T15" fmla="*/ 1299 h 1299"/>
                <a:gd name="T16" fmla="*/ 1625 w 2040"/>
                <a:gd name="T17" fmla="*/ 1104 h 1299"/>
                <a:gd name="T18" fmla="*/ 1841 w 2040"/>
                <a:gd name="T19" fmla="*/ 1299 h 1299"/>
                <a:gd name="T20" fmla="*/ 1997 w 2040"/>
                <a:gd name="T21" fmla="*/ 553 h 1299"/>
                <a:gd name="T22" fmla="*/ 1973 w 2040"/>
                <a:gd name="T23" fmla="*/ 335 h 1299"/>
                <a:gd name="T24" fmla="*/ 1768 w 2040"/>
                <a:gd name="T25" fmla="*/ 68 h 1299"/>
                <a:gd name="T26" fmla="*/ 1698 w 2040"/>
                <a:gd name="T27" fmla="*/ 51 h 1299"/>
                <a:gd name="T28" fmla="*/ 1398 w 2040"/>
                <a:gd name="T29" fmla="*/ 51 h 1299"/>
                <a:gd name="T30" fmla="*/ 1353 w 2040"/>
                <a:gd name="T31" fmla="*/ 269 h 1299"/>
                <a:gd name="T32" fmla="*/ 1228 w 2040"/>
                <a:gd name="T33" fmla="*/ 415 h 1299"/>
                <a:gd name="T34" fmla="*/ 1033 w 2040"/>
                <a:gd name="T35" fmla="*/ 335 h 1299"/>
                <a:gd name="T36" fmla="*/ 973 w 2040"/>
                <a:gd name="T37" fmla="*/ 46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0" h="1299">
                  <a:moveTo>
                    <a:pt x="973" y="46"/>
                  </a:moveTo>
                  <a:cubicBezTo>
                    <a:pt x="568" y="132"/>
                    <a:pt x="568" y="132"/>
                    <a:pt x="568" y="132"/>
                  </a:cubicBezTo>
                  <a:cubicBezTo>
                    <a:pt x="568" y="132"/>
                    <a:pt x="414" y="138"/>
                    <a:pt x="315" y="343"/>
                  </a:cubicBezTo>
                  <a:cubicBezTo>
                    <a:pt x="215" y="548"/>
                    <a:pt x="0" y="1134"/>
                    <a:pt x="0" y="1134"/>
                  </a:cubicBezTo>
                  <a:cubicBezTo>
                    <a:pt x="0" y="1134"/>
                    <a:pt x="184" y="948"/>
                    <a:pt x="399" y="1147"/>
                  </a:cubicBezTo>
                  <a:cubicBezTo>
                    <a:pt x="543" y="887"/>
                    <a:pt x="543" y="887"/>
                    <a:pt x="543" y="887"/>
                  </a:cubicBezTo>
                  <a:cubicBezTo>
                    <a:pt x="511" y="1299"/>
                    <a:pt x="511" y="1299"/>
                    <a:pt x="511" y="1299"/>
                  </a:cubicBezTo>
                  <a:cubicBezTo>
                    <a:pt x="1625" y="1299"/>
                    <a:pt x="1625" y="1299"/>
                    <a:pt x="1625" y="1299"/>
                  </a:cubicBezTo>
                  <a:cubicBezTo>
                    <a:pt x="1625" y="1104"/>
                    <a:pt x="1625" y="1104"/>
                    <a:pt x="1625" y="1104"/>
                  </a:cubicBezTo>
                  <a:cubicBezTo>
                    <a:pt x="1625" y="1104"/>
                    <a:pt x="1858" y="1229"/>
                    <a:pt x="1841" y="1299"/>
                  </a:cubicBezTo>
                  <a:cubicBezTo>
                    <a:pt x="1841" y="1299"/>
                    <a:pt x="2040" y="786"/>
                    <a:pt x="1997" y="553"/>
                  </a:cubicBezTo>
                  <a:cubicBezTo>
                    <a:pt x="1984" y="481"/>
                    <a:pt x="1976" y="408"/>
                    <a:pt x="1973" y="335"/>
                  </a:cubicBezTo>
                  <a:cubicBezTo>
                    <a:pt x="1968" y="212"/>
                    <a:pt x="1886" y="105"/>
                    <a:pt x="1768" y="68"/>
                  </a:cubicBezTo>
                  <a:cubicBezTo>
                    <a:pt x="1747" y="62"/>
                    <a:pt x="1724" y="56"/>
                    <a:pt x="1698" y="51"/>
                  </a:cubicBezTo>
                  <a:cubicBezTo>
                    <a:pt x="1459" y="0"/>
                    <a:pt x="1398" y="51"/>
                    <a:pt x="1398" y="51"/>
                  </a:cubicBezTo>
                  <a:cubicBezTo>
                    <a:pt x="1398" y="51"/>
                    <a:pt x="1352" y="201"/>
                    <a:pt x="1353" y="269"/>
                  </a:cubicBezTo>
                  <a:cubicBezTo>
                    <a:pt x="1354" y="357"/>
                    <a:pt x="1228" y="415"/>
                    <a:pt x="1228" y="415"/>
                  </a:cubicBezTo>
                  <a:cubicBezTo>
                    <a:pt x="1228" y="415"/>
                    <a:pt x="1042" y="371"/>
                    <a:pt x="1033" y="335"/>
                  </a:cubicBezTo>
                  <a:cubicBezTo>
                    <a:pt x="1025" y="299"/>
                    <a:pt x="958" y="89"/>
                    <a:pt x="973" y="46"/>
                  </a:cubicBezTo>
                </a:path>
              </a:pathLst>
            </a:custGeom>
            <a:solidFill>
              <a:srgbClr val="575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05" name="图片 104">
              <a:extLst>
                <a:ext uri="{FF2B5EF4-FFF2-40B4-BE49-F238E27FC236}">
                  <a16:creationId xmlns:a16="http://schemas.microsoft.com/office/drawing/2014/main" id="{685E51D0-BB44-41A5-9266-85A0F794621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1775" y="2660651"/>
              <a:ext cx="63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6" name="íŝľíďe">
              <a:extLst>
                <a:ext uri="{FF2B5EF4-FFF2-40B4-BE49-F238E27FC236}">
                  <a16:creationId xmlns:a16="http://schemas.microsoft.com/office/drawing/2014/main" id="{30884CA3-A948-47F8-B781-B6AEF28EC83E}"/>
                </a:ext>
              </a:extLst>
            </p:cNvPr>
            <p:cNvSpPr/>
            <p:nvPr/>
          </p:nvSpPr>
          <p:spPr bwMode="auto">
            <a:xfrm>
              <a:off x="6027738" y="2663826"/>
              <a:ext cx="566738" cy="149225"/>
            </a:xfrm>
            <a:custGeom>
              <a:avLst/>
              <a:gdLst>
                <a:gd name="T0" fmla="*/ 412 w 419"/>
                <a:gd name="T1" fmla="*/ 0 h 111"/>
                <a:gd name="T2" fmla="*/ 203 w 419"/>
                <a:gd name="T3" fmla="*/ 91 h 111"/>
                <a:gd name="T4" fmla="*/ 202 w 419"/>
                <a:gd name="T5" fmla="*/ 91 h 111"/>
                <a:gd name="T6" fmla="*/ 0 w 419"/>
                <a:gd name="T7" fmla="*/ 7 h 111"/>
                <a:gd name="T8" fmla="*/ 2 w 419"/>
                <a:gd name="T9" fmla="*/ 23 h 111"/>
                <a:gd name="T10" fmla="*/ 209 w 419"/>
                <a:gd name="T11" fmla="*/ 111 h 111"/>
                <a:gd name="T12" fmla="*/ 409 w 419"/>
                <a:gd name="T13" fmla="*/ 31 h 111"/>
                <a:gd name="T14" fmla="*/ 419 w 419"/>
                <a:gd name="T15" fmla="*/ 20 h 111"/>
                <a:gd name="T16" fmla="*/ 419 w 419"/>
                <a:gd name="T17" fmla="*/ 20 h 111"/>
                <a:gd name="T18" fmla="*/ 414 w 419"/>
                <a:gd name="T19" fmla="*/ 5 h 111"/>
                <a:gd name="T20" fmla="*/ 412 w 419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9" h="111">
                  <a:moveTo>
                    <a:pt x="412" y="0"/>
                  </a:moveTo>
                  <a:cubicBezTo>
                    <a:pt x="360" y="56"/>
                    <a:pt x="285" y="91"/>
                    <a:pt x="203" y="91"/>
                  </a:cubicBezTo>
                  <a:cubicBezTo>
                    <a:pt x="202" y="91"/>
                    <a:pt x="202" y="91"/>
                    <a:pt x="202" y="91"/>
                  </a:cubicBezTo>
                  <a:cubicBezTo>
                    <a:pt x="123" y="91"/>
                    <a:pt x="52" y="59"/>
                    <a:pt x="0" y="7"/>
                  </a:cubicBezTo>
                  <a:cubicBezTo>
                    <a:pt x="1" y="12"/>
                    <a:pt x="1" y="18"/>
                    <a:pt x="2" y="23"/>
                  </a:cubicBezTo>
                  <a:cubicBezTo>
                    <a:pt x="59" y="82"/>
                    <a:pt x="134" y="111"/>
                    <a:pt x="209" y="111"/>
                  </a:cubicBezTo>
                  <a:cubicBezTo>
                    <a:pt x="281" y="111"/>
                    <a:pt x="353" y="85"/>
                    <a:pt x="409" y="31"/>
                  </a:cubicBezTo>
                  <a:cubicBezTo>
                    <a:pt x="412" y="27"/>
                    <a:pt x="416" y="24"/>
                    <a:pt x="419" y="20"/>
                  </a:cubicBezTo>
                  <a:cubicBezTo>
                    <a:pt x="419" y="20"/>
                    <a:pt x="419" y="20"/>
                    <a:pt x="419" y="20"/>
                  </a:cubicBezTo>
                  <a:cubicBezTo>
                    <a:pt x="417" y="15"/>
                    <a:pt x="416" y="10"/>
                    <a:pt x="414" y="5"/>
                  </a:cubicBezTo>
                  <a:cubicBezTo>
                    <a:pt x="413" y="3"/>
                    <a:pt x="413" y="2"/>
                    <a:pt x="41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îṧ1íḓê">
              <a:extLst>
                <a:ext uri="{FF2B5EF4-FFF2-40B4-BE49-F238E27FC236}">
                  <a16:creationId xmlns:a16="http://schemas.microsoft.com/office/drawing/2014/main" id="{71CE79CC-CBE5-44DE-ABDB-513DA5762EA3}"/>
                </a:ext>
              </a:extLst>
            </p:cNvPr>
            <p:cNvSpPr/>
            <p:nvPr/>
          </p:nvSpPr>
          <p:spPr bwMode="auto">
            <a:xfrm>
              <a:off x="5911850" y="2006601"/>
              <a:ext cx="777875" cy="781050"/>
            </a:xfrm>
            <a:custGeom>
              <a:avLst/>
              <a:gdLst>
                <a:gd name="T0" fmla="*/ 575 w 575"/>
                <a:gd name="T1" fmla="*/ 292 h 579"/>
                <a:gd name="T2" fmla="*/ 287 w 575"/>
                <a:gd name="T3" fmla="*/ 578 h 579"/>
                <a:gd name="T4" fmla="*/ 0 w 575"/>
                <a:gd name="T5" fmla="*/ 299 h 579"/>
                <a:gd name="T6" fmla="*/ 0 w 575"/>
                <a:gd name="T7" fmla="*/ 292 h 579"/>
                <a:gd name="T8" fmla="*/ 162 w 575"/>
                <a:gd name="T9" fmla="*/ 33 h 579"/>
                <a:gd name="T10" fmla="*/ 188 w 575"/>
                <a:gd name="T11" fmla="*/ 22 h 579"/>
                <a:gd name="T12" fmla="*/ 336 w 575"/>
                <a:gd name="T13" fmla="*/ 8 h 579"/>
                <a:gd name="T14" fmla="*/ 575 w 575"/>
                <a:gd name="T15" fmla="*/ 273 h 579"/>
                <a:gd name="T16" fmla="*/ 575 w 575"/>
                <a:gd name="T17" fmla="*/ 2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5" h="579">
                  <a:moveTo>
                    <a:pt x="575" y="292"/>
                  </a:moveTo>
                  <a:cubicBezTo>
                    <a:pt x="575" y="450"/>
                    <a:pt x="445" y="579"/>
                    <a:pt x="287" y="578"/>
                  </a:cubicBezTo>
                  <a:cubicBezTo>
                    <a:pt x="132" y="577"/>
                    <a:pt x="5" y="454"/>
                    <a:pt x="0" y="299"/>
                  </a:cubicBezTo>
                  <a:cubicBezTo>
                    <a:pt x="0" y="296"/>
                    <a:pt x="0" y="294"/>
                    <a:pt x="0" y="292"/>
                  </a:cubicBezTo>
                  <a:cubicBezTo>
                    <a:pt x="0" y="182"/>
                    <a:pt x="63" y="82"/>
                    <a:pt x="162" y="33"/>
                  </a:cubicBezTo>
                  <a:cubicBezTo>
                    <a:pt x="170" y="29"/>
                    <a:pt x="179" y="25"/>
                    <a:pt x="188" y="22"/>
                  </a:cubicBezTo>
                  <a:cubicBezTo>
                    <a:pt x="235" y="5"/>
                    <a:pt x="287" y="0"/>
                    <a:pt x="336" y="8"/>
                  </a:cubicBezTo>
                  <a:cubicBezTo>
                    <a:pt x="467" y="31"/>
                    <a:pt x="566" y="140"/>
                    <a:pt x="575" y="273"/>
                  </a:cubicBezTo>
                  <a:cubicBezTo>
                    <a:pt x="575" y="279"/>
                    <a:pt x="575" y="285"/>
                    <a:pt x="575" y="29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iṥḷîḍè">
              <a:extLst>
                <a:ext uri="{FF2B5EF4-FFF2-40B4-BE49-F238E27FC236}">
                  <a16:creationId xmlns:a16="http://schemas.microsoft.com/office/drawing/2014/main" id="{A74BE885-44EA-418A-8693-83418220E45D}"/>
                </a:ext>
              </a:extLst>
            </p:cNvPr>
            <p:cNvSpPr/>
            <p:nvPr/>
          </p:nvSpPr>
          <p:spPr bwMode="auto">
            <a:xfrm>
              <a:off x="5911850" y="2408238"/>
              <a:ext cx="1588" cy="9525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0 w 1"/>
                <a:gd name="T9" fmla="*/ 1 h 7"/>
                <a:gd name="T10" fmla="*/ 0 w 1"/>
                <a:gd name="T11" fmla="*/ 1 h 7"/>
                <a:gd name="T12" fmla="*/ 0 w 1"/>
                <a:gd name="T13" fmla="*/ 1 h 7"/>
                <a:gd name="T14" fmla="*/ 0 w 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îśḻîḋe">
              <a:extLst>
                <a:ext uri="{FF2B5EF4-FFF2-40B4-BE49-F238E27FC236}">
                  <a16:creationId xmlns:a16="http://schemas.microsoft.com/office/drawing/2014/main" id="{94868E83-1C2A-496A-B155-0DC33F75C0FE}"/>
                </a:ext>
              </a:extLst>
            </p:cNvPr>
            <p:cNvSpPr/>
            <p:nvPr/>
          </p:nvSpPr>
          <p:spPr bwMode="auto">
            <a:xfrm>
              <a:off x="5911850" y="2152651"/>
              <a:ext cx="206375" cy="265113"/>
            </a:xfrm>
            <a:custGeom>
              <a:avLst/>
              <a:gdLst>
                <a:gd name="T0" fmla="*/ 152 w 152"/>
                <a:gd name="T1" fmla="*/ 0 h 196"/>
                <a:gd name="T2" fmla="*/ 150 w 152"/>
                <a:gd name="T3" fmla="*/ 1 h 196"/>
                <a:gd name="T4" fmla="*/ 26 w 152"/>
                <a:gd name="T5" fmla="*/ 183 h 196"/>
                <a:gd name="T6" fmla="*/ 0 w 152"/>
                <a:gd name="T7" fmla="*/ 190 h 196"/>
                <a:gd name="T8" fmla="*/ 0 w 152"/>
                <a:gd name="T9" fmla="*/ 190 h 196"/>
                <a:gd name="T10" fmla="*/ 1 w 152"/>
                <a:gd name="T11" fmla="*/ 196 h 196"/>
                <a:gd name="T12" fmla="*/ 26 w 152"/>
                <a:gd name="T13" fmla="*/ 190 h 196"/>
                <a:gd name="T14" fmla="*/ 152 w 15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96">
                  <a:moveTo>
                    <a:pt x="152" y="0"/>
                  </a:moveTo>
                  <a:cubicBezTo>
                    <a:pt x="151" y="0"/>
                    <a:pt x="150" y="1"/>
                    <a:pt x="150" y="1"/>
                  </a:cubicBezTo>
                  <a:cubicBezTo>
                    <a:pt x="130" y="69"/>
                    <a:pt x="90" y="154"/>
                    <a:pt x="26" y="183"/>
                  </a:cubicBezTo>
                  <a:cubicBezTo>
                    <a:pt x="18" y="187"/>
                    <a:pt x="9" y="189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" y="192"/>
                    <a:pt x="1" y="194"/>
                    <a:pt x="1" y="196"/>
                  </a:cubicBezTo>
                  <a:cubicBezTo>
                    <a:pt x="10" y="196"/>
                    <a:pt x="18" y="194"/>
                    <a:pt x="26" y="190"/>
                  </a:cubicBezTo>
                  <a:cubicBezTo>
                    <a:pt x="92" y="159"/>
                    <a:pt x="133" y="69"/>
                    <a:pt x="15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îṥḷîḓé">
              <a:extLst>
                <a:ext uri="{FF2B5EF4-FFF2-40B4-BE49-F238E27FC236}">
                  <a16:creationId xmlns:a16="http://schemas.microsoft.com/office/drawing/2014/main" id="{12E5E702-CE7A-4AD7-929A-8F81E2591C39}"/>
                </a:ext>
              </a:extLst>
            </p:cNvPr>
            <p:cNvSpPr/>
            <p:nvPr/>
          </p:nvSpPr>
          <p:spPr bwMode="auto">
            <a:xfrm>
              <a:off x="6148388" y="2139951"/>
              <a:ext cx="541338" cy="242888"/>
            </a:xfrm>
            <a:custGeom>
              <a:avLst/>
              <a:gdLst>
                <a:gd name="T0" fmla="*/ 185 w 400"/>
                <a:gd name="T1" fmla="*/ 63 h 180"/>
                <a:gd name="T2" fmla="*/ 195 w 400"/>
                <a:gd name="T3" fmla="*/ 71 h 180"/>
                <a:gd name="T4" fmla="*/ 268 w 400"/>
                <a:gd name="T5" fmla="*/ 83 h 180"/>
                <a:gd name="T6" fmla="*/ 269 w 400"/>
                <a:gd name="T7" fmla="*/ 72 h 180"/>
                <a:gd name="T8" fmla="*/ 268 w 400"/>
                <a:gd name="T9" fmla="*/ 77 h 180"/>
                <a:gd name="T10" fmla="*/ 185 w 400"/>
                <a:gd name="T11" fmla="*/ 63 h 180"/>
                <a:gd name="T12" fmla="*/ 263 w 400"/>
                <a:gd name="T13" fmla="*/ 27 h 180"/>
                <a:gd name="T14" fmla="*/ 265 w 400"/>
                <a:gd name="T15" fmla="*/ 36 h 180"/>
                <a:gd name="T16" fmla="*/ 317 w 400"/>
                <a:gd name="T17" fmla="*/ 62 h 180"/>
                <a:gd name="T18" fmla="*/ 381 w 400"/>
                <a:gd name="T19" fmla="*/ 156 h 180"/>
                <a:gd name="T20" fmla="*/ 400 w 400"/>
                <a:gd name="T21" fmla="*/ 180 h 180"/>
                <a:gd name="T22" fmla="*/ 399 w 400"/>
                <a:gd name="T23" fmla="*/ 173 h 180"/>
                <a:gd name="T24" fmla="*/ 381 w 400"/>
                <a:gd name="T25" fmla="*/ 150 h 180"/>
                <a:gd name="T26" fmla="*/ 317 w 400"/>
                <a:gd name="T27" fmla="*/ 55 h 180"/>
                <a:gd name="T28" fmla="*/ 263 w 400"/>
                <a:gd name="T29" fmla="*/ 27 h 180"/>
                <a:gd name="T30" fmla="*/ 5 w 400"/>
                <a:gd name="T31" fmla="*/ 0 h 180"/>
                <a:gd name="T32" fmla="*/ 0 w 400"/>
                <a:gd name="T33" fmla="*/ 1 h 180"/>
                <a:gd name="T34" fmla="*/ 98 w 400"/>
                <a:gd name="T35" fmla="*/ 57 h 180"/>
                <a:gd name="T36" fmla="*/ 222 w 400"/>
                <a:gd name="T37" fmla="*/ 100 h 180"/>
                <a:gd name="T38" fmla="*/ 209 w 400"/>
                <a:gd name="T39" fmla="*/ 89 h 180"/>
                <a:gd name="T40" fmla="*/ 98 w 400"/>
                <a:gd name="T41" fmla="*/ 50 h 180"/>
                <a:gd name="T42" fmla="*/ 5 w 400"/>
                <a:gd name="T4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0" h="180">
                  <a:moveTo>
                    <a:pt x="185" y="63"/>
                  </a:moveTo>
                  <a:cubicBezTo>
                    <a:pt x="195" y="71"/>
                    <a:pt x="195" y="71"/>
                    <a:pt x="195" y="71"/>
                  </a:cubicBezTo>
                  <a:cubicBezTo>
                    <a:pt x="268" y="83"/>
                    <a:pt x="268" y="83"/>
                    <a:pt x="268" y="83"/>
                  </a:cubicBezTo>
                  <a:cubicBezTo>
                    <a:pt x="269" y="79"/>
                    <a:pt x="269" y="76"/>
                    <a:pt x="269" y="72"/>
                  </a:cubicBezTo>
                  <a:cubicBezTo>
                    <a:pt x="269" y="74"/>
                    <a:pt x="269" y="75"/>
                    <a:pt x="268" y="77"/>
                  </a:cubicBezTo>
                  <a:cubicBezTo>
                    <a:pt x="185" y="63"/>
                    <a:pt x="185" y="63"/>
                    <a:pt x="185" y="63"/>
                  </a:cubicBezTo>
                  <a:moveTo>
                    <a:pt x="263" y="27"/>
                  </a:moveTo>
                  <a:cubicBezTo>
                    <a:pt x="263" y="30"/>
                    <a:pt x="264" y="33"/>
                    <a:pt x="265" y="36"/>
                  </a:cubicBezTo>
                  <a:cubicBezTo>
                    <a:pt x="280" y="47"/>
                    <a:pt x="301" y="52"/>
                    <a:pt x="317" y="62"/>
                  </a:cubicBezTo>
                  <a:cubicBezTo>
                    <a:pt x="350" y="82"/>
                    <a:pt x="363" y="122"/>
                    <a:pt x="381" y="156"/>
                  </a:cubicBezTo>
                  <a:cubicBezTo>
                    <a:pt x="386" y="165"/>
                    <a:pt x="391" y="174"/>
                    <a:pt x="400" y="180"/>
                  </a:cubicBezTo>
                  <a:cubicBezTo>
                    <a:pt x="399" y="178"/>
                    <a:pt x="399" y="176"/>
                    <a:pt x="399" y="173"/>
                  </a:cubicBezTo>
                  <a:cubicBezTo>
                    <a:pt x="391" y="168"/>
                    <a:pt x="386" y="158"/>
                    <a:pt x="381" y="150"/>
                  </a:cubicBezTo>
                  <a:cubicBezTo>
                    <a:pt x="363" y="115"/>
                    <a:pt x="350" y="76"/>
                    <a:pt x="317" y="55"/>
                  </a:cubicBezTo>
                  <a:cubicBezTo>
                    <a:pt x="300" y="45"/>
                    <a:pt x="279" y="40"/>
                    <a:pt x="263" y="27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5" y="28"/>
                    <a:pt x="67" y="45"/>
                    <a:pt x="98" y="57"/>
                  </a:cubicBezTo>
                  <a:cubicBezTo>
                    <a:pt x="139" y="72"/>
                    <a:pt x="180" y="87"/>
                    <a:pt x="222" y="100"/>
                  </a:cubicBezTo>
                  <a:cubicBezTo>
                    <a:pt x="209" y="89"/>
                    <a:pt x="209" y="89"/>
                    <a:pt x="209" y="89"/>
                  </a:cubicBezTo>
                  <a:cubicBezTo>
                    <a:pt x="172" y="77"/>
                    <a:pt x="135" y="64"/>
                    <a:pt x="98" y="50"/>
                  </a:cubicBezTo>
                  <a:cubicBezTo>
                    <a:pt x="69" y="39"/>
                    <a:pt x="30" y="24"/>
                    <a:pt x="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ïşlîďê">
              <a:extLst>
                <a:ext uri="{FF2B5EF4-FFF2-40B4-BE49-F238E27FC236}">
                  <a16:creationId xmlns:a16="http://schemas.microsoft.com/office/drawing/2014/main" id="{BB08F552-B6EF-413A-8E1E-D7A6A4432C42}"/>
                </a:ext>
              </a:extLst>
            </p:cNvPr>
            <p:cNvSpPr/>
            <p:nvPr/>
          </p:nvSpPr>
          <p:spPr bwMode="auto">
            <a:xfrm>
              <a:off x="5911850" y="2035176"/>
              <a:ext cx="255588" cy="374650"/>
            </a:xfrm>
            <a:custGeom>
              <a:avLst/>
              <a:gdLst>
                <a:gd name="T0" fmla="*/ 188 w 188"/>
                <a:gd name="T1" fmla="*/ 0 h 277"/>
                <a:gd name="T2" fmla="*/ 188 w 188"/>
                <a:gd name="T3" fmla="*/ 0 h 277"/>
                <a:gd name="T4" fmla="*/ 162 w 188"/>
                <a:gd name="T5" fmla="*/ 11 h 277"/>
                <a:gd name="T6" fmla="*/ 0 w 188"/>
                <a:gd name="T7" fmla="*/ 270 h 277"/>
                <a:gd name="T8" fmla="*/ 0 w 188"/>
                <a:gd name="T9" fmla="*/ 277 h 277"/>
                <a:gd name="T10" fmla="*/ 26 w 188"/>
                <a:gd name="T11" fmla="*/ 270 h 277"/>
                <a:gd name="T12" fmla="*/ 155 w 188"/>
                <a:gd name="T13" fmla="*/ 68 h 277"/>
                <a:gd name="T14" fmla="*/ 188 w 188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77"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79" y="3"/>
                    <a:pt x="170" y="7"/>
                    <a:pt x="162" y="11"/>
                  </a:cubicBezTo>
                  <a:cubicBezTo>
                    <a:pt x="63" y="60"/>
                    <a:pt x="0" y="160"/>
                    <a:pt x="0" y="270"/>
                  </a:cubicBezTo>
                  <a:cubicBezTo>
                    <a:pt x="0" y="272"/>
                    <a:pt x="0" y="274"/>
                    <a:pt x="0" y="277"/>
                  </a:cubicBezTo>
                  <a:cubicBezTo>
                    <a:pt x="9" y="276"/>
                    <a:pt x="18" y="274"/>
                    <a:pt x="26" y="270"/>
                  </a:cubicBezTo>
                  <a:cubicBezTo>
                    <a:pt x="96" y="238"/>
                    <a:pt x="138" y="138"/>
                    <a:pt x="155" y="68"/>
                  </a:cubicBezTo>
                  <a:cubicBezTo>
                    <a:pt x="161" y="43"/>
                    <a:pt x="167" y="15"/>
                    <a:pt x="188" y="0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şḷiḋé">
              <a:extLst>
                <a:ext uri="{FF2B5EF4-FFF2-40B4-BE49-F238E27FC236}">
                  <a16:creationId xmlns:a16="http://schemas.microsoft.com/office/drawing/2014/main" id="{77B897D9-3B2E-4624-A29F-1DF8931217C2}"/>
                </a:ext>
              </a:extLst>
            </p:cNvPr>
            <p:cNvSpPr/>
            <p:nvPr/>
          </p:nvSpPr>
          <p:spPr bwMode="auto">
            <a:xfrm>
              <a:off x="6130925" y="2016126"/>
              <a:ext cx="558800" cy="358775"/>
            </a:xfrm>
            <a:custGeom>
              <a:avLst/>
              <a:gdLst>
                <a:gd name="T0" fmla="*/ 246 w 413"/>
                <a:gd name="T1" fmla="*/ 22 h 265"/>
                <a:gd name="T2" fmla="*/ 174 w 413"/>
                <a:gd name="T3" fmla="*/ 0 h 265"/>
                <a:gd name="T4" fmla="*/ 226 w 413"/>
                <a:gd name="T5" fmla="*/ 32 h 265"/>
                <a:gd name="T6" fmla="*/ 241 w 413"/>
                <a:gd name="T7" fmla="*/ 60 h 265"/>
                <a:gd name="T8" fmla="*/ 0 w 413"/>
                <a:gd name="T9" fmla="*/ 65 h 265"/>
                <a:gd name="T10" fmla="*/ 111 w 413"/>
                <a:gd name="T11" fmla="*/ 141 h 265"/>
                <a:gd name="T12" fmla="*/ 235 w 413"/>
                <a:gd name="T13" fmla="*/ 184 h 265"/>
                <a:gd name="T14" fmla="*/ 198 w 413"/>
                <a:gd name="T15" fmla="*/ 154 h 265"/>
                <a:gd name="T16" fmla="*/ 281 w 413"/>
                <a:gd name="T17" fmla="*/ 168 h 265"/>
                <a:gd name="T18" fmla="*/ 276 w 413"/>
                <a:gd name="T19" fmla="*/ 118 h 265"/>
                <a:gd name="T20" fmla="*/ 330 w 413"/>
                <a:gd name="T21" fmla="*/ 146 h 265"/>
                <a:gd name="T22" fmla="*/ 394 w 413"/>
                <a:gd name="T23" fmla="*/ 241 h 265"/>
                <a:gd name="T24" fmla="*/ 413 w 413"/>
                <a:gd name="T25" fmla="*/ 265 h 265"/>
                <a:gd name="T26" fmla="*/ 246 w 413"/>
                <a:gd name="T27" fmla="*/ 2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265">
                  <a:moveTo>
                    <a:pt x="246" y="22"/>
                  </a:moveTo>
                  <a:cubicBezTo>
                    <a:pt x="223" y="12"/>
                    <a:pt x="199" y="4"/>
                    <a:pt x="174" y="0"/>
                  </a:cubicBezTo>
                  <a:cubicBezTo>
                    <a:pt x="195" y="5"/>
                    <a:pt x="213" y="16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164" y="27"/>
                    <a:pt x="76" y="28"/>
                    <a:pt x="0" y="65"/>
                  </a:cubicBezTo>
                  <a:cubicBezTo>
                    <a:pt x="18" y="105"/>
                    <a:pt x="74" y="127"/>
                    <a:pt x="111" y="141"/>
                  </a:cubicBezTo>
                  <a:cubicBezTo>
                    <a:pt x="152" y="157"/>
                    <a:pt x="193" y="171"/>
                    <a:pt x="235" y="184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281" y="168"/>
                    <a:pt x="281" y="168"/>
                    <a:pt x="281" y="168"/>
                  </a:cubicBezTo>
                  <a:cubicBezTo>
                    <a:pt x="282" y="151"/>
                    <a:pt x="280" y="134"/>
                    <a:pt x="276" y="118"/>
                  </a:cubicBezTo>
                  <a:cubicBezTo>
                    <a:pt x="292" y="131"/>
                    <a:pt x="313" y="136"/>
                    <a:pt x="330" y="146"/>
                  </a:cubicBezTo>
                  <a:cubicBezTo>
                    <a:pt x="363" y="167"/>
                    <a:pt x="376" y="206"/>
                    <a:pt x="394" y="241"/>
                  </a:cubicBezTo>
                  <a:cubicBezTo>
                    <a:pt x="399" y="250"/>
                    <a:pt x="404" y="259"/>
                    <a:pt x="413" y="265"/>
                  </a:cubicBezTo>
                  <a:cubicBezTo>
                    <a:pt x="406" y="159"/>
                    <a:pt x="342" y="66"/>
                    <a:pt x="246" y="22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îṧlïḓè">
              <a:extLst>
                <a:ext uri="{FF2B5EF4-FFF2-40B4-BE49-F238E27FC236}">
                  <a16:creationId xmlns:a16="http://schemas.microsoft.com/office/drawing/2014/main" id="{70B8D760-9B4E-4C0E-95B5-98B5AC669198}"/>
                </a:ext>
              </a:extLst>
            </p:cNvPr>
            <p:cNvSpPr/>
            <p:nvPr/>
          </p:nvSpPr>
          <p:spPr bwMode="auto">
            <a:xfrm>
              <a:off x="6207125" y="1966913"/>
              <a:ext cx="525463" cy="368300"/>
            </a:xfrm>
            <a:custGeom>
              <a:avLst/>
              <a:gdLst>
                <a:gd name="T0" fmla="*/ 118 w 388"/>
                <a:gd name="T1" fmla="*/ 0 h 273"/>
                <a:gd name="T2" fmla="*/ 84 w 388"/>
                <a:gd name="T3" fmla="*/ 7 h 273"/>
                <a:gd name="T4" fmla="*/ 0 w 388"/>
                <a:gd name="T5" fmla="*/ 42 h 273"/>
                <a:gd name="T6" fmla="*/ 70 w 388"/>
                <a:gd name="T7" fmla="*/ 33 h 273"/>
                <a:gd name="T8" fmla="*/ 118 w 388"/>
                <a:gd name="T9" fmla="*/ 37 h 273"/>
                <a:gd name="T10" fmla="*/ 138 w 388"/>
                <a:gd name="T11" fmla="*/ 41 h 273"/>
                <a:gd name="T12" fmla="*/ 178 w 388"/>
                <a:gd name="T13" fmla="*/ 54 h 273"/>
                <a:gd name="T14" fmla="*/ 342 w 388"/>
                <a:gd name="T15" fmla="*/ 228 h 273"/>
                <a:gd name="T16" fmla="*/ 388 w 388"/>
                <a:gd name="T17" fmla="*/ 273 h 273"/>
                <a:gd name="T18" fmla="*/ 358 w 388"/>
                <a:gd name="T19" fmla="*/ 191 h 273"/>
                <a:gd name="T20" fmla="*/ 118 w 388"/>
                <a:gd name="T2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3">
                  <a:moveTo>
                    <a:pt x="118" y="0"/>
                  </a:moveTo>
                  <a:cubicBezTo>
                    <a:pt x="106" y="0"/>
                    <a:pt x="95" y="2"/>
                    <a:pt x="84" y="7"/>
                  </a:cubicBezTo>
                  <a:cubicBezTo>
                    <a:pt x="55" y="20"/>
                    <a:pt x="27" y="31"/>
                    <a:pt x="0" y="42"/>
                  </a:cubicBezTo>
                  <a:cubicBezTo>
                    <a:pt x="23" y="36"/>
                    <a:pt x="47" y="33"/>
                    <a:pt x="70" y="33"/>
                  </a:cubicBezTo>
                  <a:cubicBezTo>
                    <a:pt x="86" y="33"/>
                    <a:pt x="102" y="35"/>
                    <a:pt x="118" y="37"/>
                  </a:cubicBezTo>
                  <a:cubicBezTo>
                    <a:pt x="125" y="38"/>
                    <a:pt x="132" y="40"/>
                    <a:pt x="138" y="41"/>
                  </a:cubicBezTo>
                  <a:cubicBezTo>
                    <a:pt x="152" y="45"/>
                    <a:pt x="165" y="49"/>
                    <a:pt x="178" y="54"/>
                  </a:cubicBezTo>
                  <a:cubicBezTo>
                    <a:pt x="255" y="85"/>
                    <a:pt x="315" y="149"/>
                    <a:pt x="342" y="228"/>
                  </a:cubicBezTo>
                  <a:cubicBezTo>
                    <a:pt x="357" y="242"/>
                    <a:pt x="373" y="257"/>
                    <a:pt x="388" y="273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58" y="191"/>
                    <a:pt x="228" y="0"/>
                    <a:pt x="118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îslïdé">
              <a:extLst>
                <a:ext uri="{FF2B5EF4-FFF2-40B4-BE49-F238E27FC236}">
                  <a16:creationId xmlns:a16="http://schemas.microsoft.com/office/drawing/2014/main" id="{C781B593-0ED7-4DDE-BF09-C14230800814}"/>
                </a:ext>
              </a:extLst>
            </p:cNvPr>
            <p:cNvSpPr/>
            <p:nvPr/>
          </p:nvSpPr>
          <p:spPr bwMode="auto">
            <a:xfrm>
              <a:off x="6118225" y="2011363"/>
              <a:ext cx="552450" cy="263525"/>
            </a:xfrm>
            <a:custGeom>
              <a:avLst/>
              <a:gdLst>
                <a:gd name="T0" fmla="*/ 244 w 408"/>
                <a:gd name="T1" fmla="*/ 21 h 195"/>
                <a:gd name="T2" fmla="*/ 256 w 408"/>
                <a:gd name="T3" fmla="*/ 26 h 195"/>
                <a:gd name="T4" fmla="*/ 408 w 408"/>
                <a:gd name="T5" fmla="*/ 195 h 195"/>
                <a:gd name="T6" fmla="*/ 408 w 408"/>
                <a:gd name="T7" fmla="*/ 195 h 195"/>
                <a:gd name="T8" fmla="*/ 244 w 408"/>
                <a:gd name="T9" fmla="*/ 21 h 195"/>
                <a:gd name="T10" fmla="*/ 136 w 408"/>
                <a:gd name="T11" fmla="*/ 0 h 195"/>
                <a:gd name="T12" fmla="*/ 66 w 408"/>
                <a:gd name="T13" fmla="*/ 9 h 195"/>
                <a:gd name="T14" fmla="*/ 30 w 408"/>
                <a:gd name="T15" fmla="*/ 23 h 195"/>
                <a:gd name="T16" fmla="*/ 24 w 408"/>
                <a:gd name="T17" fmla="*/ 29 h 195"/>
                <a:gd name="T18" fmla="*/ 36 w 408"/>
                <a:gd name="T19" fmla="*/ 24 h 195"/>
                <a:gd name="T20" fmla="*/ 36 w 408"/>
                <a:gd name="T21" fmla="*/ 24 h 195"/>
                <a:gd name="T22" fmla="*/ 36 w 408"/>
                <a:gd name="T23" fmla="*/ 24 h 195"/>
                <a:gd name="T24" fmla="*/ 36 w 408"/>
                <a:gd name="T25" fmla="*/ 25 h 195"/>
                <a:gd name="T26" fmla="*/ 3 w 408"/>
                <a:gd name="T27" fmla="*/ 92 h 195"/>
                <a:gd name="T28" fmla="*/ 0 w 408"/>
                <a:gd name="T29" fmla="*/ 105 h 195"/>
                <a:gd name="T30" fmla="*/ 23 w 408"/>
                <a:gd name="T31" fmla="*/ 96 h 195"/>
                <a:gd name="T32" fmla="*/ 10 w 408"/>
                <a:gd name="T33" fmla="*/ 76 h 195"/>
                <a:gd name="T34" fmla="*/ 12 w 408"/>
                <a:gd name="T35" fmla="*/ 75 h 195"/>
                <a:gd name="T36" fmla="*/ 10 w 408"/>
                <a:gd name="T37" fmla="*/ 69 h 195"/>
                <a:gd name="T38" fmla="*/ 136 w 408"/>
                <a:gd name="T39" fmla="*/ 40 h 195"/>
                <a:gd name="T40" fmla="*/ 248 w 408"/>
                <a:gd name="T41" fmla="*/ 63 h 195"/>
                <a:gd name="T42" fmla="*/ 236 w 408"/>
                <a:gd name="T43" fmla="*/ 43 h 195"/>
                <a:gd name="T44" fmla="*/ 184 w 408"/>
                <a:gd name="T45" fmla="*/ 11 h 195"/>
                <a:gd name="T46" fmla="*/ 215 w 408"/>
                <a:gd name="T47" fmla="*/ 18 h 195"/>
                <a:gd name="T48" fmla="*/ 184 w 408"/>
                <a:gd name="T49" fmla="*/ 4 h 195"/>
                <a:gd name="T50" fmla="*/ 204 w 408"/>
                <a:gd name="T51" fmla="*/ 8 h 195"/>
                <a:gd name="T52" fmla="*/ 184 w 408"/>
                <a:gd name="T53" fmla="*/ 4 h 195"/>
                <a:gd name="T54" fmla="*/ 136 w 408"/>
                <a:gd name="T5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8" h="195">
                  <a:moveTo>
                    <a:pt x="244" y="21"/>
                  </a:moveTo>
                  <a:cubicBezTo>
                    <a:pt x="248" y="23"/>
                    <a:pt x="252" y="24"/>
                    <a:pt x="256" y="26"/>
                  </a:cubicBezTo>
                  <a:cubicBezTo>
                    <a:pt x="328" y="60"/>
                    <a:pt x="383" y="121"/>
                    <a:pt x="408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381" y="116"/>
                    <a:pt x="321" y="52"/>
                    <a:pt x="244" y="21"/>
                  </a:cubicBezTo>
                  <a:moveTo>
                    <a:pt x="136" y="0"/>
                  </a:moveTo>
                  <a:cubicBezTo>
                    <a:pt x="113" y="0"/>
                    <a:pt x="89" y="3"/>
                    <a:pt x="66" y="9"/>
                  </a:cubicBezTo>
                  <a:cubicBezTo>
                    <a:pt x="54" y="14"/>
                    <a:pt x="42" y="18"/>
                    <a:pt x="30" y="23"/>
                  </a:cubicBezTo>
                  <a:cubicBezTo>
                    <a:pt x="28" y="25"/>
                    <a:pt x="26" y="27"/>
                    <a:pt x="24" y="29"/>
                  </a:cubicBezTo>
                  <a:cubicBezTo>
                    <a:pt x="28" y="28"/>
                    <a:pt x="32" y="26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15" y="39"/>
                    <a:pt x="9" y="67"/>
                    <a:pt x="3" y="92"/>
                  </a:cubicBezTo>
                  <a:cubicBezTo>
                    <a:pt x="2" y="96"/>
                    <a:pt x="1" y="101"/>
                    <a:pt x="0" y="105"/>
                  </a:cubicBezTo>
                  <a:cubicBezTo>
                    <a:pt x="7" y="102"/>
                    <a:pt x="15" y="99"/>
                    <a:pt x="23" y="96"/>
                  </a:cubicBezTo>
                  <a:cubicBezTo>
                    <a:pt x="18" y="90"/>
                    <a:pt x="13" y="83"/>
                    <a:pt x="10" y="76"/>
                  </a:cubicBezTo>
                  <a:cubicBezTo>
                    <a:pt x="10" y="76"/>
                    <a:pt x="11" y="75"/>
                    <a:pt x="12" y="75"/>
                  </a:cubicBezTo>
                  <a:cubicBezTo>
                    <a:pt x="11" y="73"/>
                    <a:pt x="10" y="71"/>
                    <a:pt x="10" y="69"/>
                  </a:cubicBezTo>
                  <a:cubicBezTo>
                    <a:pt x="49" y="50"/>
                    <a:pt x="93" y="40"/>
                    <a:pt x="136" y="40"/>
                  </a:cubicBezTo>
                  <a:cubicBezTo>
                    <a:pt x="174" y="40"/>
                    <a:pt x="212" y="48"/>
                    <a:pt x="248" y="63"/>
                  </a:cubicBezTo>
                  <a:cubicBezTo>
                    <a:pt x="244" y="56"/>
                    <a:pt x="240" y="49"/>
                    <a:pt x="236" y="43"/>
                  </a:cubicBezTo>
                  <a:cubicBezTo>
                    <a:pt x="223" y="27"/>
                    <a:pt x="205" y="15"/>
                    <a:pt x="184" y="11"/>
                  </a:cubicBezTo>
                  <a:cubicBezTo>
                    <a:pt x="195" y="12"/>
                    <a:pt x="205" y="15"/>
                    <a:pt x="215" y="18"/>
                  </a:cubicBezTo>
                  <a:cubicBezTo>
                    <a:pt x="206" y="11"/>
                    <a:pt x="196" y="7"/>
                    <a:pt x="184" y="4"/>
                  </a:cubicBezTo>
                  <a:cubicBezTo>
                    <a:pt x="191" y="5"/>
                    <a:pt x="198" y="7"/>
                    <a:pt x="204" y="8"/>
                  </a:cubicBezTo>
                  <a:cubicBezTo>
                    <a:pt x="198" y="7"/>
                    <a:pt x="191" y="5"/>
                    <a:pt x="184" y="4"/>
                  </a:cubicBezTo>
                  <a:cubicBezTo>
                    <a:pt x="168" y="2"/>
                    <a:pt x="152" y="0"/>
                    <a:pt x="136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ïṧľiḑè">
              <a:extLst>
                <a:ext uri="{FF2B5EF4-FFF2-40B4-BE49-F238E27FC236}">
                  <a16:creationId xmlns:a16="http://schemas.microsoft.com/office/drawing/2014/main" id="{F20252F7-A224-4309-9AE1-BDC7E669C17C}"/>
                </a:ext>
              </a:extLst>
            </p:cNvPr>
            <p:cNvSpPr/>
            <p:nvPr/>
          </p:nvSpPr>
          <p:spPr bwMode="auto">
            <a:xfrm>
              <a:off x="6115050" y="2043113"/>
              <a:ext cx="52388" cy="111125"/>
            </a:xfrm>
            <a:custGeom>
              <a:avLst/>
              <a:gdLst>
                <a:gd name="T0" fmla="*/ 38 w 38"/>
                <a:gd name="T1" fmla="*/ 0 h 82"/>
                <a:gd name="T2" fmla="*/ 26 w 38"/>
                <a:gd name="T3" fmla="*/ 5 h 82"/>
                <a:gd name="T4" fmla="*/ 5 w 38"/>
                <a:gd name="T5" fmla="*/ 62 h 82"/>
                <a:gd name="T6" fmla="*/ 0 w 38"/>
                <a:gd name="T7" fmla="*/ 82 h 82"/>
                <a:gd name="T8" fmla="*/ 2 w 38"/>
                <a:gd name="T9" fmla="*/ 81 h 82"/>
                <a:gd name="T10" fmla="*/ 5 w 38"/>
                <a:gd name="T11" fmla="*/ 68 h 82"/>
                <a:gd name="T12" fmla="*/ 38 w 38"/>
                <a:gd name="T13" fmla="*/ 1 h 82"/>
                <a:gd name="T14" fmla="*/ 38 w 38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2">
                  <a:moveTo>
                    <a:pt x="38" y="0"/>
                  </a:moveTo>
                  <a:cubicBezTo>
                    <a:pt x="34" y="2"/>
                    <a:pt x="30" y="4"/>
                    <a:pt x="26" y="5"/>
                  </a:cubicBezTo>
                  <a:cubicBezTo>
                    <a:pt x="14" y="21"/>
                    <a:pt x="10" y="42"/>
                    <a:pt x="5" y="62"/>
                  </a:cubicBezTo>
                  <a:cubicBezTo>
                    <a:pt x="3" y="68"/>
                    <a:pt x="2" y="75"/>
                    <a:pt x="0" y="82"/>
                  </a:cubicBezTo>
                  <a:cubicBezTo>
                    <a:pt x="0" y="82"/>
                    <a:pt x="1" y="81"/>
                    <a:pt x="2" y="81"/>
                  </a:cubicBezTo>
                  <a:cubicBezTo>
                    <a:pt x="3" y="77"/>
                    <a:pt x="4" y="72"/>
                    <a:pt x="5" y="68"/>
                  </a:cubicBezTo>
                  <a:cubicBezTo>
                    <a:pt x="11" y="43"/>
                    <a:pt x="17" y="1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ş1íḍê">
              <a:extLst>
                <a:ext uri="{FF2B5EF4-FFF2-40B4-BE49-F238E27FC236}">
                  <a16:creationId xmlns:a16="http://schemas.microsoft.com/office/drawing/2014/main" id="{89697F5C-CA00-4BC4-A1A3-F2677F9D176D}"/>
                </a:ext>
              </a:extLst>
            </p:cNvPr>
            <p:cNvSpPr/>
            <p:nvPr/>
          </p:nvSpPr>
          <p:spPr bwMode="auto">
            <a:xfrm>
              <a:off x="6130925" y="2025651"/>
              <a:ext cx="327025" cy="115888"/>
            </a:xfrm>
            <a:custGeom>
              <a:avLst/>
              <a:gdLst>
                <a:gd name="T0" fmla="*/ 2 w 241"/>
                <a:gd name="T1" fmla="*/ 64 h 85"/>
                <a:gd name="T2" fmla="*/ 0 w 241"/>
                <a:gd name="T3" fmla="*/ 65 h 85"/>
                <a:gd name="T4" fmla="*/ 13 w 241"/>
                <a:gd name="T5" fmla="*/ 85 h 85"/>
                <a:gd name="T6" fmla="*/ 18 w 241"/>
                <a:gd name="T7" fmla="*/ 84 h 85"/>
                <a:gd name="T8" fmla="*/ 2 w 241"/>
                <a:gd name="T9" fmla="*/ 64 h 85"/>
                <a:gd name="T10" fmla="*/ 174 w 241"/>
                <a:gd name="T11" fmla="*/ 0 h 85"/>
                <a:gd name="T12" fmla="*/ 226 w 241"/>
                <a:gd name="T13" fmla="*/ 32 h 85"/>
                <a:gd name="T14" fmla="*/ 238 w 241"/>
                <a:gd name="T15" fmla="*/ 52 h 85"/>
                <a:gd name="T16" fmla="*/ 241 w 241"/>
                <a:gd name="T17" fmla="*/ 53 h 85"/>
                <a:gd name="T18" fmla="*/ 226 w 241"/>
                <a:gd name="T19" fmla="*/ 25 h 85"/>
                <a:gd name="T20" fmla="*/ 205 w 241"/>
                <a:gd name="T21" fmla="*/ 7 h 85"/>
                <a:gd name="T22" fmla="*/ 174 w 241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85">
                  <a:moveTo>
                    <a:pt x="2" y="64"/>
                  </a:moveTo>
                  <a:cubicBezTo>
                    <a:pt x="1" y="64"/>
                    <a:pt x="0" y="65"/>
                    <a:pt x="0" y="65"/>
                  </a:cubicBezTo>
                  <a:cubicBezTo>
                    <a:pt x="3" y="72"/>
                    <a:pt x="8" y="79"/>
                    <a:pt x="13" y="85"/>
                  </a:cubicBezTo>
                  <a:cubicBezTo>
                    <a:pt x="15" y="85"/>
                    <a:pt x="16" y="84"/>
                    <a:pt x="18" y="84"/>
                  </a:cubicBezTo>
                  <a:cubicBezTo>
                    <a:pt x="12" y="78"/>
                    <a:pt x="6" y="71"/>
                    <a:pt x="2" y="64"/>
                  </a:cubicBezTo>
                  <a:moveTo>
                    <a:pt x="174" y="0"/>
                  </a:moveTo>
                  <a:cubicBezTo>
                    <a:pt x="195" y="4"/>
                    <a:pt x="213" y="16"/>
                    <a:pt x="226" y="32"/>
                  </a:cubicBezTo>
                  <a:cubicBezTo>
                    <a:pt x="230" y="38"/>
                    <a:pt x="234" y="45"/>
                    <a:pt x="238" y="52"/>
                  </a:cubicBezTo>
                  <a:cubicBezTo>
                    <a:pt x="239" y="52"/>
                    <a:pt x="240" y="53"/>
                    <a:pt x="241" y="53"/>
                  </a:cubicBezTo>
                  <a:cubicBezTo>
                    <a:pt x="237" y="44"/>
                    <a:pt x="232" y="34"/>
                    <a:pt x="226" y="25"/>
                  </a:cubicBezTo>
                  <a:cubicBezTo>
                    <a:pt x="220" y="18"/>
                    <a:pt x="213" y="12"/>
                    <a:pt x="205" y="7"/>
                  </a:cubicBezTo>
                  <a:cubicBezTo>
                    <a:pt x="195" y="4"/>
                    <a:pt x="185" y="1"/>
                    <a:pt x="174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îṡļîḓè">
              <a:extLst>
                <a:ext uri="{FF2B5EF4-FFF2-40B4-BE49-F238E27FC236}">
                  <a16:creationId xmlns:a16="http://schemas.microsoft.com/office/drawing/2014/main" id="{E41E41DA-DA2C-48D1-95C5-800BA41F0E80}"/>
                </a:ext>
              </a:extLst>
            </p:cNvPr>
            <p:cNvSpPr/>
            <p:nvPr/>
          </p:nvSpPr>
          <p:spPr bwMode="auto">
            <a:xfrm>
              <a:off x="5868988" y="2055813"/>
              <a:ext cx="252413" cy="279400"/>
            </a:xfrm>
            <a:custGeom>
              <a:avLst/>
              <a:gdLst>
                <a:gd name="T0" fmla="*/ 186 w 186"/>
                <a:gd name="T1" fmla="*/ 0 h 207"/>
                <a:gd name="T2" fmla="*/ 107 w 186"/>
                <a:gd name="T3" fmla="*/ 28 h 207"/>
                <a:gd name="T4" fmla="*/ 0 w 186"/>
                <a:gd name="T5" fmla="*/ 207 h 207"/>
                <a:gd name="T6" fmla="*/ 49 w 186"/>
                <a:gd name="T7" fmla="*/ 157 h 207"/>
                <a:gd name="T8" fmla="*/ 186 w 18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7">
                  <a:moveTo>
                    <a:pt x="186" y="0"/>
                  </a:moveTo>
                  <a:cubicBezTo>
                    <a:pt x="139" y="17"/>
                    <a:pt x="107" y="28"/>
                    <a:pt x="107" y="2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17" y="185"/>
                    <a:pt x="49" y="157"/>
                  </a:cubicBezTo>
                  <a:cubicBezTo>
                    <a:pt x="73" y="91"/>
                    <a:pt x="122" y="34"/>
                    <a:pt x="186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ṣḻídé">
              <a:extLst>
                <a:ext uri="{FF2B5EF4-FFF2-40B4-BE49-F238E27FC236}">
                  <a16:creationId xmlns:a16="http://schemas.microsoft.com/office/drawing/2014/main" id="{C2E8D69A-2D04-4363-9E48-2EBC4EAB0C6C}"/>
                </a:ext>
              </a:extLst>
            </p:cNvPr>
            <p:cNvSpPr/>
            <p:nvPr/>
          </p:nvSpPr>
          <p:spPr bwMode="auto">
            <a:xfrm>
              <a:off x="5935663" y="2043113"/>
              <a:ext cx="222250" cy="225425"/>
            </a:xfrm>
            <a:custGeom>
              <a:avLst/>
              <a:gdLst>
                <a:gd name="T0" fmla="*/ 165 w 165"/>
                <a:gd name="T1" fmla="*/ 0 h 167"/>
                <a:gd name="T2" fmla="*/ 137 w 165"/>
                <a:gd name="T3" fmla="*/ 10 h 167"/>
                <a:gd name="T4" fmla="*/ 0 w 165"/>
                <a:gd name="T5" fmla="*/ 167 h 167"/>
                <a:gd name="T6" fmla="*/ 133 w 165"/>
                <a:gd name="T7" fmla="*/ 83 h 167"/>
                <a:gd name="T8" fmla="*/ 138 w 165"/>
                <a:gd name="T9" fmla="*/ 63 h 167"/>
                <a:gd name="T10" fmla="*/ 159 w 165"/>
                <a:gd name="T11" fmla="*/ 6 h 167"/>
                <a:gd name="T12" fmla="*/ 165 w 165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7">
                  <a:moveTo>
                    <a:pt x="165" y="0"/>
                  </a:moveTo>
                  <a:cubicBezTo>
                    <a:pt x="155" y="3"/>
                    <a:pt x="146" y="7"/>
                    <a:pt x="137" y="10"/>
                  </a:cubicBezTo>
                  <a:cubicBezTo>
                    <a:pt x="73" y="44"/>
                    <a:pt x="24" y="101"/>
                    <a:pt x="0" y="167"/>
                  </a:cubicBezTo>
                  <a:cubicBezTo>
                    <a:pt x="32" y="139"/>
                    <a:pt x="77" y="106"/>
                    <a:pt x="133" y="83"/>
                  </a:cubicBezTo>
                  <a:cubicBezTo>
                    <a:pt x="135" y="76"/>
                    <a:pt x="136" y="69"/>
                    <a:pt x="138" y="63"/>
                  </a:cubicBezTo>
                  <a:cubicBezTo>
                    <a:pt x="143" y="43"/>
                    <a:pt x="147" y="22"/>
                    <a:pt x="159" y="6"/>
                  </a:cubicBezTo>
                  <a:cubicBezTo>
                    <a:pt x="161" y="4"/>
                    <a:pt x="163" y="2"/>
                    <a:pt x="165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ïšḻídé">
              <a:extLst>
                <a:ext uri="{FF2B5EF4-FFF2-40B4-BE49-F238E27FC236}">
                  <a16:creationId xmlns:a16="http://schemas.microsoft.com/office/drawing/2014/main" id="{98E69B17-B4AE-4CD3-872D-363A3DE295DC}"/>
                </a:ext>
              </a:extLst>
            </p:cNvPr>
            <p:cNvSpPr/>
            <p:nvPr/>
          </p:nvSpPr>
          <p:spPr bwMode="auto">
            <a:xfrm>
              <a:off x="6130925" y="2016126"/>
              <a:ext cx="539750" cy="258763"/>
            </a:xfrm>
            <a:custGeom>
              <a:avLst/>
              <a:gdLst>
                <a:gd name="T0" fmla="*/ 174 w 398"/>
                <a:gd name="T1" fmla="*/ 0 h 191"/>
                <a:gd name="T2" fmla="*/ 205 w 398"/>
                <a:gd name="T3" fmla="*/ 14 h 191"/>
                <a:gd name="T4" fmla="*/ 226 w 398"/>
                <a:gd name="T5" fmla="*/ 32 h 191"/>
                <a:gd name="T6" fmla="*/ 241 w 398"/>
                <a:gd name="T7" fmla="*/ 60 h 191"/>
                <a:gd name="T8" fmla="*/ 238 w 398"/>
                <a:gd name="T9" fmla="*/ 59 h 191"/>
                <a:gd name="T10" fmla="*/ 126 w 398"/>
                <a:gd name="T11" fmla="*/ 36 h 191"/>
                <a:gd name="T12" fmla="*/ 0 w 398"/>
                <a:gd name="T13" fmla="*/ 65 h 191"/>
                <a:gd name="T14" fmla="*/ 2 w 398"/>
                <a:gd name="T15" fmla="*/ 71 h 191"/>
                <a:gd name="T16" fmla="*/ 18 w 398"/>
                <a:gd name="T17" fmla="*/ 91 h 191"/>
                <a:gd name="T18" fmla="*/ 126 w 398"/>
                <a:gd name="T19" fmla="*/ 73 h 191"/>
                <a:gd name="T20" fmla="*/ 398 w 398"/>
                <a:gd name="T21" fmla="*/ 191 h 191"/>
                <a:gd name="T22" fmla="*/ 246 w 398"/>
                <a:gd name="T23" fmla="*/ 22 h 191"/>
                <a:gd name="T24" fmla="*/ 234 w 398"/>
                <a:gd name="T25" fmla="*/ 17 h 191"/>
                <a:gd name="T26" fmla="*/ 194 w 398"/>
                <a:gd name="T27" fmla="*/ 4 h 191"/>
                <a:gd name="T28" fmla="*/ 174 w 398"/>
                <a:gd name="T2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191">
                  <a:moveTo>
                    <a:pt x="174" y="0"/>
                  </a:moveTo>
                  <a:cubicBezTo>
                    <a:pt x="186" y="3"/>
                    <a:pt x="196" y="7"/>
                    <a:pt x="205" y="14"/>
                  </a:cubicBezTo>
                  <a:cubicBezTo>
                    <a:pt x="213" y="19"/>
                    <a:pt x="220" y="25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240" y="60"/>
                    <a:pt x="239" y="59"/>
                    <a:pt x="238" y="59"/>
                  </a:cubicBezTo>
                  <a:cubicBezTo>
                    <a:pt x="202" y="44"/>
                    <a:pt x="164" y="36"/>
                    <a:pt x="126" y="36"/>
                  </a:cubicBezTo>
                  <a:cubicBezTo>
                    <a:pt x="83" y="36"/>
                    <a:pt x="39" y="46"/>
                    <a:pt x="0" y="65"/>
                  </a:cubicBezTo>
                  <a:cubicBezTo>
                    <a:pt x="0" y="67"/>
                    <a:pt x="1" y="69"/>
                    <a:pt x="2" y="71"/>
                  </a:cubicBezTo>
                  <a:cubicBezTo>
                    <a:pt x="6" y="78"/>
                    <a:pt x="12" y="85"/>
                    <a:pt x="18" y="91"/>
                  </a:cubicBezTo>
                  <a:cubicBezTo>
                    <a:pt x="51" y="80"/>
                    <a:pt x="88" y="73"/>
                    <a:pt x="126" y="73"/>
                  </a:cubicBezTo>
                  <a:cubicBezTo>
                    <a:pt x="208" y="73"/>
                    <a:pt x="301" y="103"/>
                    <a:pt x="398" y="191"/>
                  </a:cubicBezTo>
                  <a:cubicBezTo>
                    <a:pt x="373" y="117"/>
                    <a:pt x="318" y="56"/>
                    <a:pt x="246" y="22"/>
                  </a:cubicBezTo>
                  <a:cubicBezTo>
                    <a:pt x="242" y="20"/>
                    <a:pt x="238" y="19"/>
                    <a:pt x="234" y="17"/>
                  </a:cubicBezTo>
                  <a:cubicBezTo>
                    <a:pt x="221" y="12"/>
                    <a:pt x="208" y="8"/>
                    <a:pt x="194" y="4"/>
                  </a:cubicBezTo>
                  <a:cubicBezTo>
                    <a:pt x="188" y="3"/>
                    <a:pt x="181" y="1"/>
                    <a:pt x="174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îSḻíḓe">
              <a:extLst>
                <a:ext uri="{FF2B5EF4-FFF2-40B4-BE49-F238E27FC236}">
                  <a16:creationId xmlns:a16="http://schemas.microsoft.com/office/drawing/2014/main" id="{DB4A504F-CF14-433F-A876-BBDACEC96A90}"/>
                </a:ext>
              </a:extLst>
            </p:cNvPr>
            <p:cNvSpPr/>
            <p:nvPr/>
          </p:nvSpPr>
          <p:spPr bwMode="auto">
            <a:xfrm>
              <a:off x="5868988" y="1830388"/>
              <a:ext cx="863600" cy="496888"/>
            </a:xfrm>
            <a:custGeom>
              <a:avLst/>
              <a:gdLst>
                <a:gd name="T0" fmla="*/ 0 w 638"/>
                <a:gd name="T1" fmla="*/ 368 h 368"/>
                <a:gd name="T2" fmla="*/ 638 w 638"/>
                <a:gd name="T3" fmla="*/ 368 h 368"/>
                <a:gd name="T4" fmla="*/ 608 w 638"/>
                <a:gd name="T5" fmla="*/ 285 h 368"/>
                <a:gd name="T6" fmla="*/ 334 w 638"/>
                <a:gd name="T7" fmla="*/ 101 h 368"/>
                <a:gd name="T8" fmla="*/ 107 w 638"/>
                <a:gd name="T9" fmla="*/ 188 h 368"/>
                <a:gd name="T10" fmla="*/ 0 w 638"/>
                <a:gd name="T11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8" h="368">
                  <a:moveTo>
                    <a:pt x="0" y="368"/>
                  </a:moveTo>
                  <a:cubicBezTo>
                    <a:pt x="0" y="368"/>
                    <a:pt x="296" y="0"/>
                    <a:pt x="638" y="368"/>
                  </a:cubicBezTo>
                  <a:cubicBezTo>
                    <a:pt x="608" y="285"/>
                    <a:pt x="608" y="285"/>
                    <a:pt x="608" y="285"/>
                  </a:cubicBezTo>
                  <a:cubicBezTo>
                    <a:pt x="608" y="285"/>
                    <a:pt x="448" y="51"/>
                    <a:pt x="334" y="101"/>
                  </a:cubicBezTo>
                  <a:cubicBezTo>
                    <a:pt x="220" y="152"/>
                    <a:pt x="107" y="188"/>
                    <a:pt x="107" y="188"/>
                  </a:cubicBezTo>
                  <a:lnTo>
                    <a:pt x="0" y="368"/>
                  </a:lnTo>
                  <a:close/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îŝľíḑè">
              <a:extLst>
                <a:ext uri="{FF2B5EF4-FFF2-40B4-BE49-F238E27FC236}">
                  <a16:creationId xmlns:a16="http://schemas.microsoft.com/office/drawing/2014/main" id="{CC0B715B-98EE-4AFE-AE63-9631F2713988}"/>
                </a:ext>
              </a:extLst>
            </p:cNvPr>
            <p:cNvSpPr/>
            <p:nvPr/>
          </p:nvSpPr>
          <p:spPr bwMode="auto">
            <a:xfrm>
              <a:off x="5468938" y="3398838"/>
              <a:ext cx="225425" cy="723900"/>
            </a:xfrm>
            <a:custGeom>
              <a:avLst/>
              <a:gdLst>
                <a:gd name="T0" fmla="*/ 34 w 167"/>
                <a:gd name="T1" fmla="*/ 189 h 536"/>
                <a:gd name="T2" fmla="*/ 0 w 167"/>
                <a:gd name="T3" fmla="*/ 536 h 536"/>
                <a:gd name="T4" fmla="*/ 78 w 167"/>
                <a:gd name="T5" fmla="*/ 321 h 536"/>
                <a:gd name="T6" fmla="*/ 34 w 167"/>
                <a:gd name="T7" fmla="*/ 189 h 536"/>
                <a:gd name="T8" fmla="*/ 53 w 167"/>
                <a:gd name="T9" fmla="*/ 0 h 536"/>
                <a:gd name="T10" fmla="*/ 34 w 167"/>
                <a:gd name="T11" fmla="*/ 189 h 536"/>
                <a:gd name="T12" fmla="*/ 53 w 167"/>
                <a:gd name="T1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36">
                  <a:moveTo>
                    <a:pt x="34" y="189"/>
                  </a:moveTo>
                  <a:cubicBezTo>
                    <a:pt x="0" y="536"/>
                    <a:pt x="0" y="536"/>
                    <a:pt x="0" y="536"/>
                  </a:cubicBezTo>
                  <a:cubicBezTo>
                    <a:pt x="0" y="536"/>
                    <a:pt x="167" y="473"/>
                    <a:pt x="78" y="321"/>
                  </a:cubicBezTo>
                  <a:cubicBezTo>
                    <a:pt x="52" y="277"/>
                    <a:pt x="39" y="231"/>
                    <a:pt x="34" y="189"/>
                  </a:cubicBezTo>
                  <a:moveTo>
                    <a:pt x="53" y="0"/>
                  </a:moveTo>
                  <a:cubicBezTo>
                    <a:pt x="53" y="0"/>
                    <a:pt x="20" y="85"/>
                    <a:pt x="34" y="189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îslîḋè">
              <a:extLst>
                <a:ext uri="{FF2B5EF4-FFF2-40B4-BE49-F238E27FC236}">
                  <a16:creationId xmlns:a16="http://schemas.microsoft.com/office/drawing/2014/main" id="{7BF1E5DC-9F85-4B70-BB8E-ADBEE0760AE3}"/>
                </a:ext>
              </a:extLst>
            </p:cNvPr>
            <p:cNvSpPr/>
            <p:nvPr/>
          </p:nvSpPr>
          <p:spPr bwMode="auto">
            <a:xfrm>
              <a:off x="6888163" y="3192463"/>
              <a:ext cx="190500" cy="930275"/>
            </a:xfrm>
            <a:custGeom>
              <a:avLst/>
              <a:gdLst>
                <a:gd name="T0" fmla="*/ 9 w 141"/>
                <a:gd name="T1" fmla="*/ 518 h 689"/>
                <a:gd name="T2" fmla="*/ 1 w 141"/>
                <a:gd name="T3" fmla="*/ 689 h 689"/>
                <a:gd name="T4" fmla="*/ 9 w 141"/>
                <a:gd name="T5" fmla="*/ 518 h 689"/>
                <a:gd name="T6" fmla="*/ 31 w 141"/>
                <a:gd name="T7" fmla="*/ 0 h 689"/>
                <a:gd name="T8" fmla="*/ 9 w 141"/>
                <a:gd name="T9" fmla="*/ 518 h 689"/>
                <a:gd name="T10" fmla="*/ 69 w 141"/>
                <a:gd name="T11" fmla="*/ 265 h 689"/>
                <a:gd name="T12" fmla="*/ 31 w 141"/>
                <a:gd name="T13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689">
                  <a:moveTo>
                    <a:pt x="9" y="518"/>
                  </a:moveTo>
                  <a:cubicBezTo>
                    <a:pt x="0" y="611"/>
                    <a:pt x="1" y="689"/>
                    <a:pt x="1" y="689"/>
                  </a:cubicBezTo>
                  <a:cubicBezTo>
                    <a:pt x="9" y="518"/>
                    <a:pt x="9" y="518"/>
                    <a:pt x="9" y="518"/>
                  </a:cubicBezTo>
                  <a:moveTo>
                    <a:pt x="31" y="0"/>
                  </a:moveTo>
                  <a:cubicBezTo>
                    <a:pt x="9" y="518"/>
                    <a:pt x="9" y="518"/>
                    <a:pt x="9" y="518"/>
                  </a:cubicBezTo>
                  <a:cubicBezTo>
                    <a:pt x="17" y="429"/>
                    <a:pt x="34" y="326"/>
                    <a:pt x="69" y="265"/>
                  </a:cubicBezTo>
                  <a:cubicBezTo>
                    <a:pt x="141" y="140"/>
                    <a:pt x="31" y="0"/>
                    <a:pt x="31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îšľïḋè">
              <a:extLst>
                <a:ext uri="{FF2B5EF4-FFF2-40B4-BE49-F238E27FC236}">
                  <a16:creationId xmlns:a16="http://schemas.microsoft.com/office/drawing/2014/main" id="{5091553F-D39E-43EE-BCD1-E2242E15B0E7}"/>
                </a:ext>
              </a:extLst>
            </p:cNvPr>
            <p:cNvSpPr/>
            <p:nvPr/>
          </p:nvSpPr>
          <p:spPr bwMode="auto">
            <a:xfrm>
              <a:off x="5272088" y="4291013"/>
              <a:ext cx="1927225" cy="138113"/>
            </a:xfrm>
            <a:custGeom>
              <a:avLst/>
              <a:gdLst>
                <a:gd name="T0" fmla="*/ 101 w 1425"/>
                <a:gd name="T1" fmla="*/ 0 h 102"/>
                <a:gd name="T2" fmla="*/ 1323 w 1425"/>
                <a:gd name="T3" fmla="*/ 0 h 102"/>
                <a:gd name="T4" fmla="*/ 1425 w 1425"/>
                <a:gd name="T5" fmla="*/ 102 h 102"/>
                <a:gd name="T6" fmla="*/ 0 w 1425"/>
                <a:gd name="T7" fmla="*/ 102 h 102"/>
                <a:gd name="T8" fmla="*/ 101 w 1425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5" h="102">
                  <a:moveTo>
                    <a:pt x="101" y="0"/>
                  </a:moveTo>
                  <a:cubicBezTo>
                    <a:pt x="1323" y="0"/>
                    <a:pt x="1323" y="0"/>
                    <a:pt x="1323" y="0"/>
                  </a:cubicBezTo>
                  <a:cubicBezTo>
                    <a:pt x="1379" y="0"/>
                    <a:pt x="1425" y="46"/>
                    <a:pt x="142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ïṣḷïḋé">
              <a:extLst>
                <a:ext uri="{FF2B5EF4-FFF2-40B4-BE49-F238E27FC236}">
                  <a16:creationId xmlns:a16="http://schemas.microsoft.com/office/drawing/2014/main" id="{94992C4C-B561-4888-9E80-FD5175963F12}"/>
                </a:ext>
              </a:extLst>
            </p:cNvPr>
            <p:cNvSpPr/>
            <p:nvPr/>
          </p:nvSpPr>
          <p:spPr bwMode="auto">
            <a:xfrm>
              <a:off x="5365750" y="3349626"/>
              <a:ext cx="1738313" cy="973138"/>
            </a:xfrm>
            <a:custGeom>
              <a:avLst/>
              <a:gdLst>
                <a:gd name="T0" fmla="*/ 156 w 1285"/>
                <a:gd name="T1" fmla="*/ 0 h 720"/>
                <a:gd name="T2" fmla="*/ 1129 w 1285"/>
                <a:gd name="T3" fmla="*/ 0 h 720"/>
                <a:gd name="T4" fmla="*/ 1285 w 1285"/>
                <a:gd name="T5" fmla="*/ 156 h 720"/>
                <a:gd name="T6" fmla="*/ 1285 w 1285"/>
                <a:gd name="T7" fmla="*/ 720 h 720"/>
                <a:gd name="T8" fmla="*/ 0 w 1285"/>
                <a:gd name="T9" fmla="*/ 720 h 720"/>
                <a:gd name="T10" fmla="*/ 0 w 1285"/>
                <a:gd name="T11" fmla="*/ 156 h 720"/>
                <a:gd name="T12" fmla="*/ 156 w 1285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5" h="720">
                  <a:moveTo>
                    <a:pt x="156" y="0"/>
                  </a:moveTo>
                  <a:cubicBezTo>
                    <a:pt x="1129" y="0"/>
                    <a:pt x="1129" y="0"/>
                    <a:pt x="1129" y="0"/>
                  </a:cubicBezTo>
                  <a:cubicBezTo>
                    <a:pt x="1215" y="0"/>
                    <a:pt x="1285" y="69"/>
                    <a:pt x="1285" y="156"/>
                  </a:cubicBezTo>
                  <a:cubicBezTo>
                    <a:pt x="1285" y="720"/>
                    <a:pt x="1285" y="720"/>
                    <a:pt x="1285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69"/>
                    <a:pt x="69" y="0"/>
                    <a:pt x="156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íşḻíďè">
              <a:extLst>
                <a:ext uri="{FF2B5EF4-FFF2-40B4-BE49-F238E27FC236}">
                  <a16:creationId xmlns:a16="http://schemas.microsoft.com/office/drawing/2014/main" id="{F19F57D1-0C28-4209-9A6E-F2645D680E6C}"/>
                </a:ext>
              </a:extLst>
            </p:cNvPr>
            <p:cNvSpPr/>
            <p:nvPr/>
          </p:nvSpPr>
          <p:spPr bwMode="auto">
            <a:xfrm>
              <a:off x="6130925" y="3776663"/>
              <a:ext cx="204788" cy="206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126" name="图片 125">
              <a:extLst>
                <a:ext uri="{FF2B5EF4-FFF2-40B4-BE49-F238E27FC236}">
                  <a16:creationId xmlns:a16="http://schemas.microsoft.com/office/drawing/2014/main" id="{A1AF8CAE-56A3-4279-860E-AB8FE2B4CE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4863" y="2087563"/>
              <a:ext cx="828675" cy="2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7" name="ï$ļîde">
              <a:extLst>
                <a:ext uri="{FF2B5EF4-FFF2-40B4-BE49-F238E27FC236}">
                  <a16:creationId xmlns:a16="http://schemas.microsoft.com/office/drawing/2014/main" id="{BF65A0A7-DD6F-4845-BBA2-79084CE9DEA9}"/>
                </a:ext>
              </a:extLst>
            </p:cNvPr>
            <p:cNvSpPr/>
            <p:nvPr/>
          </p:nvSpPr>
          <p:spPr bwMode="auto">
            <a:xfrm>
              <a:off x="5892800" y="1924051"/>
              <a:ext cx="815975" cy="179388"/>
            </a:xfrm>
            <a:custGeom>
              <a:avLst/>
              <a:gdLst>
                <a:gd name="T0" fmla="*/ 9 w 604"/>
                <a:gd name="T1" fmla="*/ 122 h 133"/>
                <a:gd name="T2" fmla="*/ 0 w 604"/>
                <a:gd name="T3" fmla="*/ 130 h 133"/>
                <a:gd name="T4" fmla="*/ 0 w 604"/>
                <a:gd name="T5" fmla="*/ 133 h 133"/>
                <a:gd name="T6" fmla="*/ 9 w 604"/>
                <a:gd name="T7" fmla="*/ 122 h 133"/>
                <a:gd name="T8" fmla="*/ 593 w 604"/>
                <a:gd name="T9" fmla="*/ 115 h 133"/>
                <a:gd name="T10" fmla="*/ 604 w 604"/>
                <a:gd name="T11" fmla="*/ 127 h 133"/>
                <a:gd name="T12" fmla="*/ 604 w 604"/>
                <a:gd name="T13" fmla="*/ 125 h 133"/>
                <a:gd name="T14" fmla="*/ 593 w 604"/>
                <a:gd name="T15" fmla="*/ 115 h 133"/>
                <a:gd name="T16" fmla="*/ 311 w 604"/>
                <a:gd name="T17" fmla="*/ 0 h 133"/>
                <a:gd name="T18" fmla="*/ 311 w 604"/>
                <a:gd name="T19" fmla="*/ 0 h 133"/>
                <a:gd name="T20" fmla="*/ 175 w 604"/>
                <a:gd name="T21" fmla="*/ 24 h 133"/>
                <a:gd name="T22" fmla="*/ 233 w 604"/>
                <a:gd name="T23" fmla="*/ 12 h 133"/>
                <a:gd name="T24" fmla="*/ 311 w 604"/>
                <a:gd name="T25" fmla="*/ 4 h 133"/>
                <a:gd name="T26" fmla="*/ 311 w 604"/>
                <a:gd name="T27" fmla="*/ 4 h 133"/>
                <a:gd name="T28" fmla="*/ 429 w 604"/>
                <a:gd name="T29" fmla="*/ 23 h 133"/>
                <a:gd name="T30" fmla="*/ 490 w 604"/>
                <a:gd name="T31" fmla="*/ 44 h 133"/>
                <a:gd name="T32" fmla="*/ 311 w 604"/>
                <a:gd name="T3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4" h="133">
                  <a:moveTo>
                    <a:pt x="9" y="122"/>
                  </a:moveTo>
                  <a:cubicBezTo>
                    <a:pt x="4" y="126"/>
                    <a:pt x="1" y="128"/>
                    <a:pt x="0" y="13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" y="129"/>
                    <a:pt x="6" y="125"/>
                    <a:pt x="9" y="122"/>
                  </a:cubicBezTo>
                  <a:moveTo>
                    <a:pt x="593" y="115"/>
                  </a:moveTo>
                  <a:cubicBezTo>
                    <a:pt x="597" y="119"/>
                    <a:pt x="601" y="123"/>
                    <a:pt x="604" y="127"/>
                  </a:cubicBezTo>
                  <a:cubicBezTo>
                    <a:pt x="604" y="125"/>
                    <a:pt x="604" y="125"/>
                    <a:pt x="604" y="125"/>
                  </a:cubicBezTo>
                  <a:cubicBezTo>
                    <a:pt x="600" y="121"/>
                    <a:pt x="597" y="118"/>
                    <a:pt x="593" y="115"/>
                  </a:cubicBezTo>
                  <a:moveTo>
                    <a:pt x="311" y="0"/>
                  </a:moveTo>
                  <a:cubicBezTo>
                    <a:pt x="311" y="0"/>
                    <a:pt x="311" y="0"/>
                    <a:pt x="311" y="0"/>
                  </a:cubicBezTo>
                  <a:cubicBezTo>
                    <a:pt x="261" y="0"/>
                    <a:pt x="215" y="10"/>
                    <a:pt x="175" y="24"/>
                  </a:cubicBezTo>
                  <a:cubicBezTo>
                    <a:pt x="193" y="19"/>
                    <a:pt x="213" y="15"/>
                    <a:pt x="233" y="12"/>
                  </a:cubicBezTo>
                  <a:cubicBezTo>
                    <a:pt x="258" y="7"/>
                    <a:pt x="284" y="4"/>
                    <a:pt x="311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48" y="4"/>
                    <a:pt x="388" y="10"/>
                    <a:pt x="429" y="23"/>
                  </a:cubicBezTo>
                  <a:cubicBezTo>
                    <a:pt x="450" y="29"/>
                    <a:pt x="471" y="36"/>
                    <a:pt x="490" y="44"/>
                  </a:cubicBezTo>
                  <a:cubicBezTo>
                    <a:pt x="427" y="12"/>
                    <a:pt x="367" y="0"/>
                    <a:pt x="311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i$1îḑê">
              <a:extLst>
                <a:ext uri="{FF2B5EF4-FFF2-40B4-BE49-F238E27FC236}">
                  <a16:creationId xmlns:a16="http://schemas.microsoft.com/office/drawing/2014/main" id="{63E7C453-77C7-4C7D-A9F9-0E83A3BF313F}"/>
                </a:ext>
              </a:extLst>
            </p:cNvPr>
            <p:cNvSpPr/>
            <p:nvPr/>
          </p:nvSpPr>
          <p:spPr bwMode="auto">
            <a:xfrm>
              <a:off x="5892800" y="1939926"/>
              <a:ext cx="815975" cy="165100"/>
            </a:xfrm>
            <a:custGeom>
              <a:avLst/>
              <a:gdLst>
                <a:gd name="T0" fmla="*/ 429 w 604"/>
                <a:gd name="T1" fmla="*/ 11 h 122"/>
                <a:gd name="T2" fmla="*/ 603 w 604"/>
                <a:gd name="T3" fmla="*/ 117 h 122"/>
                <a:gd name="T4" fmla="*/ 604 w 604"/>
                <a:gd name="T5" fmla="*/ 115 h 122"/>
                <a:gd name="T6" fmla="*/ 604 w 604"/>
                <a:gd name="T7" fmla="*/ 115 h 122"/>
                <a:gd name="T8" fmla="*/ 593 w 604"/>
                <a:gd name="T9" fmla="*/ 103 h 122"/>
                <a:gd name="T10" fmla="*/ 490 w 604"/>
                <a:gd name="T11" fmla="*/ 32 h 122"/>
                <a:gd name="T12" fmla="*/ 429 w 604"/>
                <a:gd name="T13" fmla="*/ 11 h 122"/>
                <a:gd name="T14" fmla="*/ 233 w 604"/>
                <a:gd name="T15" fmla="*/ 0 h 122"/>
                <a:gd name="T16" fmla="*/ 175 w 604"/>
                <a:gd name="T17" fmla="*/ 12 h 122"/>
                <a:gd name="T18" fmla="*/ 9 w 604"/>
                <a:gd name="T19" fmla="*/ 110 h 122"/>
                <a:gd name="T20" fmla="*/ 0 w 604"/>
                <a:gd name="T21" fmla="*/ 121 h 122"/>
                <a:gd name="T22" fmla="*/ 0 w 604"/>
                <a:gd name="T23" fmla="*/ 121 h 122"/>
                <a:gd name="T24" fmla="*/ 1 w 604"/>
                <a:gd name="T25" fmla="*/ 122 h 122"/>
                <a:gd name="T26" fmla="*/ 2 w 604"/>
                <a:gd name="T27" fmla="*/ 121 h 122"/>
                <a:gd name="T28" fmla="*/ 233 w 604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122">
                  <a:moveTo>
                    <a:pt x="429" y="11"/>
                  </a:moveTo>
                  <a:cubicBezTo>
                    <a:pt x="485" y="29"/>
                    <a:pt x="543" y="63"/>
                    <a:pt x="603" y="117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1" y="111"/>
                    <a:pt x="597" y="107"/>
                    <a:pt x="593" y="103"/>
                  </a:cubicBezTo>
                  <a:cubicBezTo>
                    <a:pt x="558" y="73"/>
                    <a:pt x="524" y="50"/>
                    <a:pt x="490" y="32"/>
                  </a:cubicBezTo>
                  <a:cubicBezTo>
                    <a:pt x="471" y="24"/>
                    <a:pt x="450" y="17"/>
                    <a:pt x="429" y="11"/>
                  </a:cubicBezTo>
                  <a:moveTo>
                    <a:pt x="233" y="0"/>
                  </a:moveTo>
                  <a:cubicBezTo>
                    <a:pt x="213" y="3"/>
                    <a:pt x="193" y="7"/>
                    <a:pt x="175" y="12"/>
                  </a:cubicBezTo>
                  <a:cubicBezTo>
                    <a:pt x="92" y="42"/>
                    <a:pt x="32" y="89"/>
                    <a:pt x="9" y="110"/>
                  </a:cubicBezTo>
                  <a:cubicBezTo>
                    <a:pt x="6" y="113"/>
                    <a:pt x="2" y="117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2"/>
                    <a:pt x="1" y="122"/>
                    <a:pt x="2" y="121"/>
                  </a:cubicBezTo>
                  <a:cubicBezTo>
                    <a:pt x="15" y="109"/>
                    <a:pt x="105" y="26"/>
                    <a:pt x="233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iṡḷîḓe">
              <a:extLst>
                <a:ext uri="{FF2B5EF4-FFF2-40B4-BE49-F238E27FC236}">
                  <a16:creationId xmlns:a16="http://schemas.microsoft.com/office/drawing/2014/main" id="{27F511D9-4137-439C-9327-83F2E50DB22B}"/>
                </a:ext>
              </a:extLst>
            </p:cNvPr>
            <p:cNvSpPr/>
            <p:nvPr/>
          </p:nvSpPr>
          <p:spPr bwMode="auto">
            <a:xfrm>
              <a:off x="6769100" y="2078038"/>
              <a:ext cx="39688" cy="223838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íŝḻîḓe">
              <a:extLst>
                <a:ext uri="{FF2B5EF4-FFF2-40B4-BE49-F238E27FC236}">
                  <a16:creationId xmlns:a16="http://schemas.microsoft.com/office/drawing/2014/main" id="{55EAF436-751F-4845-9B15-4E9BFA844D80}"/>
                </a:ext>
              </a:extLst>
            </p:cNvPr>
            <p:cNvSpPr/>
            <p:nvPr/>
          </p:nvSpPr>
          <p:spPr bwMode="auto">
            <a:xfrm>
              <a:off x="6716713" y="2222501"/>
              <a:ext cx="136525" cy="280988"/>
            </a:xfrm>
            <a:custGeom>
              <a:avLst/>
              <a:gdLst>
                <a:gd name="T0" fmla="*/ 0 w 101"/>
                <a:gd name="T1" fmla="*/ 0 h 208"/>
                <a:gd name="T2" fmla="*/ 0 w 101"/>
                <a:gd name="T3" fmla="*/ 0 h 208"/>
                <a:gd name="T4" fmla="*/ 101 w 101"/>
                <a:gd name="T5" fmla="*/ 101 h 208"/>
                <a:gd name="T6" fmla="*/ 101 w 101"/>
                <a:gd name="T7" fmla="*/ 108 h 208"/>
                <a:gd name="T8" fmla="*/ 0 w 101"/>
                <a:gd name="T9" fmla="*/ 208 h 208"/>
                <a:gd name="T10" fmla="*/ 0 w 101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0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6" y="0"/>
                    <a:pt x="101" y="45"/>
                    <a:pt x="101" y="101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63"/>
                    <a:pt x="56" y="208"/>
                    <a:pt x="0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ŝľîdé">
              <a:extLst>
                <a:ext uri="{FF2B5EF4-FFF2-40B4-BE49-F238E27FC236}">
                  <a16:creationId xmlns:a16="http://schemas.microsoft.com/office/drawing/2014/main" id="{61B9F4C8-0EEB-44DB-84AA-91C5F6B201CA}"/>
                </a:ext>
              </a:extLst>
            </p:cNvPr>
            <p:cNvSpPr/>
            <p:nvPr/>
          </p:nvSpPr>
          <p:spPr bwMode="auto">
            <a:xfrm>
              <a:off x="6689725" y="2209801"/>
              <a:ext cx="61913" cy="306388"/>
            </a:xfrm>
            <a:custGeom>
              <a:avLst/>
              <a:gdLst>
                <a:gd name="T0" fmla="*/ 23 w 45"/>
                <a:gd name="T1" fmla="*/ 0 h 227"/>
                <a:gd name="T2" fmla="*/ 23 w 45"/>
                <a:gd name="T3" fmla="*/ 0 h 227"/>
                <a:gd name="T4" fmla="*/ 45 w 45"/>
                <a:gd name="T5" fmla="*/ 22 h 227"/>
                <a:gd name="T6" fmla="*/ 45 w 45"/>
                <a:gd name="T7" fmla="*/ 204 h 227"/>
                <a:gd name="T8" fmla="*/ 23 w 45"/>
                <a:gd name="T9" fmla="*/ 227 h 227"/>
                <a:gd name="T10" fmla="*/ 0 w 45"/>
                <a:gd name="T11" fmla="*/ 204 h 227"/>
                <a:gd name="T12" fmla="*/ 0 w 45"/>
                <a:gd name="T13" fmla="*/ 22 h 227"/>
                <a:gd name="T14" fmla="*/ 23 w 45"/>
                <a:gd name="T1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27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17"/>
                    <a:pt x="35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ślïḑê">
              <a:extLst>
                <a:ext uri="{FF2B5EF4-FFF2-40B4-BE49-F238E27FC236}">
                  <a16:creationId xmlns:a16="http://schemas.microsoft.com/office/drawing/2014/main" id="{13601F4E-B25C-420E-9DF5-ED08A05AD4EB}"/>
                </a:ext>
              </a:extLst>
            </p:cNvPr>
            <p:cNvSpPr/>
            <p:nvPr/>
          </p:nvSpPr>
          <p:spPr bwMode="auto">
            <a:xfrm>
              <a:off x="5788025" y="2082801"/>
              <a:ext cx="39688" cy="222250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îsḷíḓê">
              <a:extLst>
                <a:ext uri="{FF2B5EF4-FFF2-40B4-BE49-F238E27FC236}">
                  <a16:creationId xmlns:a16="http://schemas.microsoft.com/office/drawing/2014/main" id="{D53F40FF-604E-4224-82B5-C267EAA107E8}"/>
                </a:ext>
              </a:extLst>
            </p:cNvPr>
            <p:cNvSpPr/>
            <p:nvPr/>
          </p:nvSpPr>
          <p:spPr bwMode="auto">
            <a:xfrm>
              <a:off x="5745163" y="2227263"/>
              <a:ext cx="134938" cy="279400"/>
            </a:xfrm>
            <a:custGeom>
              <a:avLst/>
              <a:gdLst>
                <a:gd name="T0" fmla="*/ 100 w 100"/>
                <a:gd name="T1" fmla="*/ 207 h 207"/>
                <a:gd name="T2" fmla="*/ 100 w 100"/>
                <a:gd name="T3" fmla="*/ 207 h 207"/>
                <a:gd name="T4" fmla="*/ 0 w 100"/>
                <a:gd name="T5" fmla="*/ 107 h 207"/>
                <a:gd name="T6" fmla="*/ 0 w 100"/>
                <a:gd name="T7" fmla="*/ 100 h 207"/>
                <a:gd name="T8" fmla="*/ 100 w 100"/>
                <a:gd name="T9" fmla="*/ 0 h 207"/>
                <a:gd name="T10" fmla="*/ 100 w 100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07">
                  <a:moveTo>
                    <a:pt x="100" y="207"/>
                  </a:moveTo>
                  <a:cubicBezTo>
                    <a:pt x="100" y="207"/>
                    <a:pt x="100" y="207"/>
                    <a:pt x="100" y="207"/>
                  </a:cubicBezTo>
                  <a:cubicBezTo>
                    <a:pt x="45" y="207"/>
                    <a:pt x="0" y="162"/>
                    <a:pt x="0" y="10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lnTo>
                    <a:pt x="100" y="207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ísḻîḓê">
              <a:extLst>
                <a:ext uri="{FF2B5EF4-FFF2-40B4-BE49-F238E27FC236}">
                  <a16:creationId xmlns:a16="http://schemas.microsoft.com/office/drawing/2014/main" id="{1D3F0189-9E54-4767-9D14-F9755D8D7FFF}"/>
                </a:ext>
              </a:extLst>
            </p:cNvPr>
            <p:cNvSpPr/>
            <p:nvPr/>
          </p:nvSpPr>
          <p:spPr bwMode="auto">
            <a:xfrm>
              <a:off x="5845175" y="2214563"/>
              <a:ext cx="61913" cy="306388"/>
            </a:xfrm>
            <a:custGeom>
              <a:avLst/>
              <a:gdLst>
                <a:gd name="T0" fmla="*/ 23 w 46"/>
                <a:gd name="T1" fmla="*/ 227 h 227"/>
                <a:gd name="T2" fmla="*/ 23 w 46"/>
                <a:gd name="T3" fmla="*/ 227 h 227"/>
                <a:gd name="T4" fmla="*/ 0 w 46"/>
                <a:gd name="T5" fmla="*/ 204 h 227"/>
                <a:gd name="T6" fmla="*/ 0 w 46"/>
                <a:gd name="T7" fmla="*/ 23 h 227"/>
                <a:gd name="T8" fmla="*/ 23 w 46"/>
                <a:gd name="T9" fmla="*/ 0 h 227"/>
                <a:gd name="T10" fmla="*/ 46 w 46"/>
                <a:gd name="T11" fmla="*/ 23 h 227"/>
                <a:gd name="T12" fmla="*/ 46 w 46"/>
                <a:gd name="T13" fmla="*/ 204 h 227"/>
                <a:gd name="T14" fmla="*/ 23 w 46"/>
                <a:gd name="T1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27">
                  <a:moveTo>
                    <a:pt x="23" y="227"/>
                  </a:moveTo>
                  <a:cubicBezTo>
                    <a:pt x="23" y="227"/>
                    <a:pt x="23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6" y="217"/>
                    <a:pt x="36" y="227"/>
                    <a:pt x="23" y="227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işlïďe">
              <a:extLst>
                <a:ext uri="{FF2B5EF4-FFF2-40B4-BE49-F238E27FC236}">
                  <a16:creationId xmlns:a16="http://schemas.microsoft.com/office/drawing/2014/main" id="{98E02532-9435-4946-9B93-45F48B595E2E}"/>
                </a:ext>
              </a:extLst>
            </p:cNvPr>
            <p:cNvSpPr/>
            <p:nvPr/>
          </p:nvSpPr>
          <p:spPr bwMode="auto">
            <a:xfrm>
              <a:off x="5776913" y="1581151"/>
              <a:ext cx="1042988" cy="501650"/>
            </a:xfrm>
            <a:custGeom>
              <a:avLst/>
              <a:gdLst>
                <a:gd name="T0" fmla="*/ 730 w 771"/>
                <a:gd name="T1" fmla="*/ 190 h 371"/>
                <a:gd name="T2" fmla="*/ 419 w 771"/>
                <a:gd name="T3" fmla="*/ 1 h 371"/>
                <a:gd name="T4" fmla="*/ 419 w 771"/>
                <a:gd name="T5" fmla="*/ 0 h 371"/>
                <a:gd name="T6" fmla="*/ 416 w 771"/>
                <a:gd name="T7" fmla="*/ 0 h 371"/>
                <a:gd name="T8" fmla="*/ 351 w 771"/>
                <a:gd name="T9" fmla="*/ 4 h 371"/>
                <a:gd name="T10" fmla="*/ 351 w 771"/>
                <a:gd name="T11" fmla="*/ 4 h 371"/>
                <a:gd name="T12" fmla="*/ 41 w 771"/>
                <a:gd name="T13" fmla="*/ 193 h 371"/>
                <a:gd name="T14" fmla="*/ 0 w 771"/>
                <a:gd name="T15" fmla="*/ 371 h 371"/>
                <a:gd name="T16" fmla="*/ 23 w 771"/>
                <a:gd name="T17" fmla="*/ 370 h 371"/>
                <a:gd name="T18" fmla="*/ 45 w 771"/>
                <a:gd name="T19" fmla="*/ 370 h 371"/>
                <a:gd name="T20" fmla="*/ 82 w 771"/>
                <a:gd name="T21" fmla="*/ 212 h 371"/>
                <a:gd name="T22" fmla="*/ 356 w 771"/>
                <a:gd name="T23" fmla="*/ 49 h 371"/>
                <a:gd name="T24" fmla="*/ 414 w 771"/>
                <a:gd name="T25" fmla="*/ 46 h 371"/>
                <a:gd name="T26" fmla="*/ 688 w 771"/>
                <a:gd name="T27" fmla="*/ 209 h 371"/>
                <a:gd name="T28" fmla="*/ 725 w 771"/>
                <a:gd name="T29" fmla="*/ 367 h 371"/>
                <a:gd name="T30" fmla="*/ 748 w 771"/>
                <a:gd name="T31" fmla="*/ 367 h 371"/>
                <a:gd name="T32" fmla="*/ 771 w 771"/>
                <a:gd name="T33" fmla="*/ 368 h 371"/>
                <a:gd name="T34" fmla="*/ 730 w 771"/>
                <a:gd name="T35" fmla="*/ 19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1" h="371">
                  <a:moveTo>
                    <a:pt x="730" y="190"/>
                  </a:moveTo>
                  <a:cubicBezTo>
                    <a:pt x="690" y="108"/>
                    <a:pt x="604" y="9"/>
                    <a:pt x="419" y="1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166" y="12"/>
                    <a:pt x="80" y="111"/>
                    <a:pt x="41" y="193"/>
                  </a:cubicBezTo>
                  <a:cubicBezTo>
                    <a:pt x="15" y="249"/>
                    <a:pt x="1" y="310"/>
                    <a:pt x="0" y="371"/>
                  </a:cubicBezTo>
                  <a:cubicBezTo>
                    <a:pt x="23" y="370"/>
                    <a:pt x="23" y="370"/>
                    <a:pt x="23" y="370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46" y="315"/>
                    <a:pt x="59" y="261"/>
                    <a:pt x="82" y="212"/>
                  </a:cubicBezTo>
                  <a:cubicBezTo>
                    <a:pt x="132" y="109"/>
                    <a:pt x="225" y="54"/>
                    <a:pt x="356" y="49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546" y="51"/>
                    <a:pt x="638" y="106"/>
                    <a:pt x="688" y="209"/>
                  </a:cubicBezTo>
                  <a:cubicBezTo>
                    <a:pt x="712" y="258"/>
                    <a:pt x="724" y="312"/>
                    <a:pt x="725" y="367"/>
                  </a:cubicBezTo>
                  <a:cubicBezTo>
                    <a:pt x="748" y="367"/>
                    <a:pt x="748" y="367"/>
                    <a:pt x="748" y="367"/>
                  </a:cubicBezTo>
                  <a:cubicBezTo>
                    <a:pt x="771" y="368"/>
                    <a:pt x="771" y="368"/>
                    <a:pt x="771" y="368"/>
                  </a:cubicBezTo>
                  <a:cubicBezTo>
                    <a:pt x="770" y="306"/>
                    <a:pt x="756" y="246"/>
                    <a:pt x="730" y="190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îṡľídè">
              <a:extLst>
                <a:ext uri="{FF2B5EF4-FFF2-40B4-BE49-F238E27FC236}">
                  <a16:creationId xmlns:a16="http://schemas.microsoft.com/office/drawing/2014/main" id="{6161E5E9-6562-4783-8585-2C26F68707E8}"/>
                </a:ext>
              </a:extLst>
            </p:cNvPr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îṩlíḋè">
              <a:extLst>
                <a:ext uri="{FF2B5EF4-FFF2-40B4-BE49-F238E27FC236}">
                  <a16:creationId xmlns:a16="http://schemas.microsoft.com/office/drawing/2014/main" id="{750AD5AA-DF1C-43D3-9F0E-9E2BB63637A6}"/>
                </a:ext>
              </a:extLst>
            </p:cNvPr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śḷîḓé">
              <a:extLst>
                <a:ext uri="{FF2B5EF4-FFF2-40B4-BE49-F238E27FC236}">
                  <a16:creationId xmlns:a16="http://schemas.microsoft.com/office/drawing/2014/main" id="{7FE807A3-A395-4B38-B2ED-6F0CA77254E7}"/>
                </a:ext>
              </a:extLst>
            </p:cNvPr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solidFill>
              <a:srgbClr val="C0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S1ïḋé">
              <a:extLst>
                <a:ext uri="{FF2B5EF4-FFF2-40B4-BE49-F238E27FC236}">
                  <a16:creationId xmlns:a16="http://schemas.microsoft.com/office/drawing/2014/main" id="{727D3AA4-4FF6-4BD8-B403-B46B2516C42D}"/>
                </a:ext>
              </a:extLst>
            </p:cNvPr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ŝ1îḑe">
              <a:extLst>
                <a:ext uri="{FF2B5EF4-FFF2-40B4-BE49-F238E27FC236}">
                  <a16:creationId xmlns:a16="http://schemas.microsoft.com/office/drawing/2014/main" id="{F7C7F8BE-86B8-45E8-9A40-A2A080033733}"/>
                </a:ext>
              </a:extLst>
            </p:cNvPr>
            <p:cNvSpPr/>
            <p:nvPr/>
          </p:nvSpPr>
          <p:spPr bwMode="auto">
            <a:xfrm>
              <a:off x="3695700" y="4414838"/>
              <a:ext cx="4754563" cy="1460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41" name="图片 140">
            <a:extLst>
              <a:ext uri="{FF2B5EF4-FFF2-40B4-BE49-F238E27FC236}">
                <a16:creationId xmlns:a16="http://schemas.microsoft.com/office/drawing/2014/main" id="{064C6876-B8B4-4906-8C28-BA0CDFDD384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4" y="6103481"/>
            <a:ext cx="2119294" cy="53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988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89766E5-C5AE-49E4-9E13-89A4A92C56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77" y="1846951"/>
            <a:ext cx="9754445" cy="31640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A60769C-BC52-4F81-B2E7-53E240A861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94837" y="5163509"/>
            <a:ext cx="2987299" cy="15668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FE0EA065-0A52-42AE-82D6-7416ED9E21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4725" y="306498"/>
            <a:ext cx="2310584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878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32338FD-56F4-4D04-BCF6-6EB915E7B49F}"/>
              </a:ext>
            </a:extLst>
          </p:cNvPr>
          <p:cNvSpPr/>
          <p:nvPr/>
        </p:nvSpPr>
        <p:spPr>
          <a:xfrm>
            <a:off x="501921" y="625403"/>
            <a:ext cx="11177997" cy="5653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25000" sy="125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3" name="821242f6-ee5f-4bf5-a8d8-efc95807e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FCEF7E-B0D5-40FA-9647-2D439812EE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7171" y="1370013"/>
            <a:ext cx="5715001" cy="4108450"/>
            <a:chOff x="3236913" y="1370013"/>
            <a:chExt cx="5715001" cy="4108450"/>
          </a:xfrm>
        </p:grpSpPr>
        <p:sp>
          <p:nvSpPr>
            <p:cNvPr id="124" name="isľiďê">
              <a:extLst>
                <a:ext uri="{FF2B5EF4-FFF2-40B4-BE49-F238E27FC236}">
                  <a16:creationId xmlns:a16="http://schemas.microsoft.com/office/drawing/2014/main" id="{60DCD397-472B-4BD2-8963-E6603E22DA34}"/>
                </a:ext>
              </a:extLst>
            </p:cNvPr>
            <p:cNvSpPr/>
            <p:nvPr/>
          </p:nvSpPr>
          <p:spPr bwMode="auto">
            <a:xfrm>
              <a:off x="7073901" y="3773488"/>
              <a:ext cx="1189038" cy="722313"/>
            </a:xfrm>
            <a:custGeom>
              <a:avLst/>
              <a:gdLst>
                <a:gd name="T0" fmla="*/ 119 w 360"/>
                <a:gd name="T1" fmla="*/ 0 h 219"/>
                <a:gd name="T2" fmla="*/ 108 w 360"/>
                <a:gd name="T3" fmla="*/ 2 h 219"/>
                <a:gd name="T4" fmla="*/ 5 w 360"/>
                <a:gd name="T5" fmla="*/ 62 h 219"/>
                <a:gd name="T6" fmla="*/ 0 w 360"/>
                <a:gd name="T7" fmla="*/ 68 h 219"/>
                <a:gd name="T8" fmla="*/ 0 w 360"/>
                <a:gd name="T9" fmla="*/ 79 h 219"/>
                <a:gd name="T10" fmla="*/ 5 w 360"/>
                <a:gd name="T11" fmla="*/ 86 h 219"/>
                <a:gd name="T12" fmla="*/ 232 w 360"/>
                <a:gd name="T13" fmla="*/ 217 h 219"/>
                <a:gd name="T14" fmla="*/ 241 w 360"/>
                <a:gd name="T15" fmla="*/ 219 h 219"/>
                <a:gd name="T16" fmla="*/ 242 w 360"/>
                <a:gd name="T17" fmla="*/ 219 h 219"/>
                <a:gd name="T18" fmla="*/ 252 w 360"/>
                <a:gd name="T19" fmla="*/ 217 h 219"/>
                <a:gd name="T20" fmla="*/ 345 w 360"/>
                <a:gd name="T21" fmla="*/ 163 h 219"/>
                <a:gd name="T22" fmla="*/ 356 w 360"/>
                <a:gd name="T23" fmla="*/ 157 h 219"/>
                <a:gd name="T24" fmla="*/ 360 w 360"/>
                <a:gd name="T25" fmla="*/ 152 h 219"/>
                <a:gd name="T26" fmla="*/ 360 w 360"/>
                <a:gd name="T27" fmla="*/ 150 h 219"/>
                <a:gd name="T28" fmla="*/ 360 w 360"/>
                <a:gd name="T29" fmla="*/ 141 h 219"/>
                <a:gd name="T30" fmla="*/ 360 w 360"/>
                <a:gd name="T31" fmla="*/ 138 h 219"/>
                <a:gd name="T32" fmla="*/ 356 w 360"/>
                <a:gd name="T33" fmla="*/ 133 h 219"/>
                <a:gd name="T34" fmla="*/ 129 w 360"/>
                <a:gd name="T35" fmla="*/ 2 h 219"/>
                <a:gd name="T36" fmla="*/ 119 w 360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219">
                  <a:moveTo>
                    <a:pt x="119" y="0"/>
                  </a:moveTo>
                  <a:cubicBezTo>
                    <a:pt x="113" y="0"/>
                    <a:pt x="108" y="2"/>
                    <a:pt x="108" y="2"/>
                  </a:cubicBezTo>
                  <a:cubicBezTo>
                    <a:pt x="108" y="2"/>
                    <a:pt x="15" y="56"/>
                    <a:pt x="5" y="62"/>
                  </a:cubicBezTo>
                  <a:cubicBezTo>
                    <a:pt x="1" y="64"/>
                    <a:pt x="0" y="66"/>
                    <a:pt x="0" y="6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3"/>
                    <a:pt x="5" y="86"/>
                    <a:pt x="5" y="86"/>
                  </a:cubicBezTo>
                  <a:cubicBezTo>
                    <a:pt x="5" y="86"/>
                    <a:pt x="221" y="211"/>
                    <a:pt x="232" y="217"/>
                  </a:cubicBezTo>
                  <a:cubicBezTo>
                    <a:pt x="235" y="218"/>
                    <a:pt x="238" y="219"/>
                    <a:pt x="241" y="219"/>
                  </a:cubicBezTo>
                  <a:cubicBezTo>
                    <a:pt x="241" y="219"/>
                    <a:pt x="242" y="219"/>
                    <a:pt x="242" y="219"/>
                  </a:cubicBezTo>
                  <a:cubicBezTo>
                    <a:pt x="248" y="219"/>
                    <a:pt x="252" y="217"/>
                    <a:pt x="252" y="217"/>
                  </a:cubicBezTo>
                  <a:cubicBezTo>
                    <a:pt x="345" y="163"/>
                    <a:pt x="345" y="163"/>
                    <a:pt x="345" y="163"/>
                  </a:cubicBezTo>
                  <a:cubicBezTo>
                    <a:pt x="345" y="163"/>
                    <a:pt x="345" y="163"/>
                    <a:pt x="356" y="157"/>
                  </a:cubicBezTo>
                  <a:cubicBezTo>
                    <a:pt x="358" y="155"/>
                    <a:pt x="360" y="154"/>
                    <a:pt x="360" y="152"/>
                  </a:cubicBezTo>
                  <a:cubicBezTo>
                    <a:pt x="360" y="152"/>
                    <a:pt x="360" y="151"/>
                    <a:pt x="360" y="150"/>
                  </a:cubicBezTo>
                  <a:cubicBezTo>
                    <a:pt x="360" y="141"/>
                    <a:pt x="360" y="141"/>
                    <a:pt x="360" y="141"/>
                  </a:cubicBezTo>
                  <a:cubicBezTo>
                    <a:pt x="360" y="140"/>
                    <a:pt x="360" y="139"/>
                    <a:pt x="360" y="138"/>
                  </a:cubicBezTo>
                  <a:cubicBezTo>
                    <a:pt x="359" y="135"/>
                    <a:pt x="356" y="133"/>
                    <a:pt x="356" y="133"/>
                  </a:cubicBezTo>
                  <a:cubicBezTo>
                    <a:pt x="356" y="133"/>
                    <a:pt x="139" y="8"/>
                    <a:pt x="129" y="2"/>
                  </a:cubicBezTo>
                  <a:cubicBezTo>
                    <a:pt x="125" y="0"/>
                    <a:pt x="122" y="0"/>
                    <a:pt x="119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îsḻíḑe">
              <a:extLst>
                <a:ext uri="{FF2B5EF4-FFF2-40B4-BE49-F238E27FC236}">
                  <a16:creationId xmlns:a16="http://schemas.microsoft.com/office/drawing/2014/main" id="{0D5D2C9A-E4D8-4CE9-9E83-F622F58C0AD3}"/>
                </a:ext>
              </a:extLst>
            </p:cNvPr>
            <p:cNvSpPr/>
            <p:nvPr/>
          </p:nvSpPr>
          <p:spPr bwMode="auto">
            <a:xfrm>
              <a:off x="7146926" y="3800476"/>
              <a:ext cx="1187450" cy="695325"/>
            </a:xfrm>
            <a:custGeom>
              <a:avLst/>
              <a:gdLst>
                <a:gd name="T0" fmla="*/ 360 w 360"/>
                <a:gd name="T1" fmla="*/ 144 h 211"/>
                <a:gd name="T2" fmla="*/ 360 w 360"/>
                <a:gd name="T3" fmla="*/ 142 h 211"/>
                <a:gd name="T4" fmla="*/ 360 w 360"/>
                <a:gd name="T5" fmla="*/ 130 h 211"/>
                <a:gd name="T6" fmla="*/ 336 w 360"/>
                <a:gd name="T7" fmla="*/ 126 h 211"/>
                <a:gd name="T8" fmla="*/ 129 w 360"/>
                <a:gd name="T9" fmla="*/ 6 h 211"/>
                <a:gd name="T10" fmla="*/ 108 w 360"/>
                <a:gd name="T11" fmla="*/ 6 h 211"/>
                <a:gd name="T12" fmla="*/ 12 w 360"/>
                <a:gd name="T13" fmla="*/ 61 h 211"/>
                <a:gd name="T14" fmla="*/ 1 w 360"/>
                <a:gd name="T15" fmla="*/ 59 h 211"/>
                <a:gd name="T16" fmla="*/ 1 w 360"/>
                <a:gd name="T17" fmla="*/ 71 h 211"/>
                <a:gd name="T18" fmla="*/ 5 w 360"/>
                <a:gd name="T19" fmla="*/ 78 h 211"/>
                <a:gd name="T20" fmla="*/ 232 w 360"/>
                <a:gd name="T21" fmla="*/ 209 h 211"/>
                <a:gd name="T22" fmla="*/ 241 w 360"/>
                <a:gd name="T23" fmla="*/ 211 h 211"/>
                <a:gd name="T24" fmla="*/ 241 w 360"/>
                <a:gd name="T25" fmla="*/ 211 h 211"/>
                <a:gd name="T26" fmla="*/ 253 w 360"/>
                <a:gd name="T27" fmla="*/ 209 h 211"/>
                <a:gd name="T28" fmla="*/ 345 w 360"/>
                <a:gd name="T29" fmla="*/ 155 h 211"/>
                <a:gd name="T30" fmla="*/ 356 w 360"/>
                <a:gd name="T31" fmla="*/ 149 h 211"/>
                <a:gd name="T32" fmla="*/ 360 w 360"/>
                <a:gd name="T33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211">
                  <a:moveTo>
                    <a:pt x="360" y="144"/>
                  </a:moveTo>
                  <a:cubicBezTo>
                    <a:pt x="360" y="144"/>
                    <a:pt x="360" y="143"/>
                    <a:pt x="360" y="142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36" y="126"/>
                    <a:pt x="336" y="126"/>
                    <a:pt x="336" y="126"/>
                  </a:cubicBezTo>
                  <a:cubicBezTo>
                    <a:pt x="282" y="94"/>
                    <a:pt x="137" y="11"/>
                    <a:pt x="129" y="6"/>
                  </a:cubicBezTo>
                  <a:cubicBezTo>
                    <a:pt x="119" y="0"/>
                    <a:pt x="108" y="6"/>
                    <a:pt x="108" y="6"/>
                  </a:cubicBezTo>
                  <a:cubicBezTo>
                    <a:pt x="108" y="6"/>
                    <a:pt x="37" y="47"/>
                    <a:pt x="12" y="6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5" y="78"/>
                    <a:pt x="5" y="78"/>
                  </a:cubicBezTo>
                  <a:cubicBezTo>
                    <a:pt x="5" y="78"/>
                    <a:pt x="222" y="203"/>
                    <a:pt x="232" y="209"/>
                  </a:cubicBezTo>
                  <a:cubicBezTo>
                    <a:pt x="235" y="210"/>
                    <a:pt x="239" y="211"/>
                    <a:pt x="241" y="211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48" y="211"/>
                    <a:pt x="253" y="209"/>
                    <a:pt x="253" y="20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5"/>
                    <a:pt x="345" y="155"/>
                    <a:pt x="356" y="149"/>
                  </a:cubicBezTo>
                  <a:cubicBezTo>
                    <a:pt x="359" y="147"/>
                    <a:pt x="360" y="146"/>
                    <a:pt x="360" y="14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ïṧḻîḓe">
              <a:extLst>
                <a:ext uri="{FF2B5EF4-FFF2-40B4-BE49-F238E27FC236}">
                  <a16:creationId xmlns:a16="http://schemas.microsoft.com/office/drawing/2014/main" id="{3D5A6738-A06F-4AFE-A80E-852092DC969B}"/>
                </a:ext>
              </a:extLst>
            </p:cNvPr>
            <p:cNvSpPr/>
            <p:nvPr/>
          </p:nvSpPr>
          <p:spPr bwMode="auto">
            <a:xfrm>
              <a:off x="7131051" y="3760788"/>
              <a:ext cx="1223963" cy="708025"/>
            </a:xfrm>
            <a:custGeom>
              <a:avLst/>
              <a:gdLst>
                <a:gd name="T0" fmla="*/ 350 w 371"/>
                <a:gd name="T1" fmla="*/ 155 h 215"/>
                <a:gd name="T2" fmla="*/ 258 w 371"/>
                <a:gd name="T3" fmla="*/ 209 h 215"/>
                <a:gd name="T4" fmla="*/ 237 w 371"/>
                <a:gd name="T5" fmla="*/ 209 h 215"/>
                <a:gd name="T6" fmla="*/ 10 w 371"/>
                <a:gd name="T7" fmla="*/ 78 h 215"/>
                <a:gd name="T8" fmla="*/ 10 w 371"/>
                <a:gd name="T9" fmla="*/ 66 h 215"/>
                <a:gd name="T10" fmla="*/ 113 w 371"/>
                <a:gd name="T11" fmla="*/ 6 h 215"/>
                <a:gd name="T12" fmla="*/ 134 w 371"/>
                <a:gd name="T13" fmla="*/ 6 h 215"/>
                <a:gd name="T14" fmla="*/ 361 w 371"/>
                <a:gd name="T15" fmla="*/ 137 h 215"/>
                <a:gd name="T16" fmla="*/ 361 w 371"/>
                <a:gd name="T17" fmla="*/ 149 h 215"/>
                <a:gd name="T18" fmla="*/ 350 w 371"/>
                <a:gd name="T1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215">
                  <a:moveTo>
                    <a:pt x="350" y="155"/>
                  </a:moveTo>
                  <a:cubicBezTo>
                    <a:pt x="258" y="209"/>
                    <a:pt x="258" y="209"/>
                    <a:pt x="258" y="209"/>
                  </a:cubicBezTo>
                  <a:cubicBezTo>
                    <a:pt x="258" y="209"/>
                    <a:pt x="247" y="215"/>
                    <a:pt x="237" y="209"/>
                  </a:cubicBezTo>
                  <a:cubicBezTo>
                    <a:pt x="227" y="203"/>
                    <a:pt x="10" y="78"/>
                    <a:pt x="10" y="78"/>
                  </a:cubicBezTo>
                  <a:cubicBezTo>
                    <a:pt x="10" y="78"/>
                    <a:pt x="0" y="72"/>
                    <a:pt x="10" y="66"/>
                  </a:cubicBezTo>
                  <a:cubicBezTo>
                    <a:pt x="20" y="60"/>
                    <a:pt x="113" y="6"/>
                    <a:pt x="113" y="6"/>
                  </a:cubicBezTo>
                  <a:cubicBezTo>
                    <a:pt x="113" y="6"/>
                    <a:pt x="124" y="0"/>
                    <a:pt x="134" y="6"/>
                  </a:cubicBezTo>
                  <a:cubicBezTo>
                    <a:pt x="144" y="12"/>
                    <a:pt x="361" y="137"/>
                    <a:pt x="361" y="137"/>
                  </a:cubicBezTo>
                  <a:cubicBezTo>
                    <a:pt x="361" y="137"/>
                    <a:pt x="371" y="143"/>
                    <a:pt x="361" y="149"/>
                  </a:cubicBezTo>
                  <a:cubicBezTo>
                    <a:pt x="350" y="155"/>
                    <a:pt x="350" y="155"/>
                    <a:pt x="350" y="155"/>
                  </a:cubicBez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îṥ1ídê">
              <a:extLst>
                <a:ext uri="{FF2B5EF4-FFF2-40B4-BE49-F238E27FC236}">
                  <a16:creationId xmlns:a16="http://schemas.microsoft.com/office/drawing/2014/main" id="{293E71D2-E4B8-476D-A817-D1E55D7A434B}"/>
                </a:ext>
              </a:extLst>
            </p:cNvPr>
            <p:cNvSpPr/>
            <p:nvPr/>
          </p:nvSpPr>
          <p:spPr bwMode="auto">
            <a:xfrm>
              <a:off x="7232651" y="3819526"/>
              <a:ext cx="950913" cy="550863"/>
            </a:xfrm>
            <a:custGeom>
              <a:avLst/>
              <a:gdLst>
                <a:gd name="T0" fmla="*/ 599 w 599"/>
                <a:gd name="T1" fmla="*/ 222 h 347"/>
                <a:gd name="T2" fmla="*/ 214 w 599"/>
                <a:gd name="T3" fmla="*/ 0 h 347"/>
                <a:gd name="T4" fmla="*/ 0 w 599"/>
                <a:gd name="T5" fmla="*/ 125 h 347"/>
                <a:gd name="T6" fmla="*/ 385 w 599"/>
                <a:gd name="T7" fmla="*/ 347 h 347"/>
                <a:gd name="T8" fmla="*/ 599 w 599"/>
                <a:gd name="T9" fmla="*/ 2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7">
                  <a:moveTo>
                    <a:pt x="599" y="222"/>
                  </a:moveTo>
                  <a:lnTo>
                    <a:pt x="214" y="0"/>
                  </a:lnTo>
                  <a:lnTo>
                    <a:pt x="0" y="125"/>
                  </a:lnTo>
                  <a:lnTo>
                    <a:pt x="385" y="347"/>
                  </a:lnTo>
                  <a:lnTo>
                    <a:pt x="599" y="222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ṩḻídè">
              <a:extLst>
                <a:ext uri="{FF2B5EF4-FFF2-40B4-BE49-F238E27FC236}">
                  <a16:creationId xmlns:a16="http://schemas.microsoft.com/office/drawing/2014/main" id="{6B04F653-3E61-44A2-BB7E-96703CC7F694}"/>
                </a:ext>
              </a:extLst>
            </p:cNvPr>
            <p:cNvSpPr/>
            <p:nvPr/>
          </p:nvSpPr>
          <p:spPr bwMode="auto">
            <a:xfrm>
              <a:off x="7964488" y="4232276"/>
              <a:ext cx="222250" cy="128588"/>
            </a:xfrm>
            <a:custGeom>
              <a:avLst/>
              <a:gdLst>
                <a:gd name="T0" fmla="*/ 65 w 67"/>
                <a:gd name="T1" fmla="*/ 2 h 39"/>
                <a:gd name="T2" fmla="*/ 63 w 67"/>
                <a:gd name="T3" fmla="*/ 1 h 39"/>
                <a:gd name="T4" fmla="*/ 55 w 67"/>
                <a:gd name="T5" fmla="*/ 1 h 39"/>
                <a:gd name="T6" fmla="*/ 2 w 67"/>
                <a:gd name="T7" fmla="*/ 32 h 39"/>
                <a:gd name="T8" fmla="*/ 2 w 67"/>
                <a:gd name="T9" fmla="*/ 37 h 39"/>
                <a:gd name="T10" fmla="*/ 3 w 67"/>
                <a:gd name="T11" fmla="*/ 37 h 39"/>
                <a:gd name="T12" fmla="*/ 12 w 67"/>
                <a:gd name="T13" fmla="*/ 37 h 39"/>
                <a:gd name="T14" fmla="*/ 65 w 67"/>
                <a:gd name="T15" fmla="*/ 7 h 39"/>
                <a:gd name="T16" fmla="*/ 65 w 6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">
                  <a:moveTo>
                    <a:pt x="65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39"/>
                    <a:pt x="9" y="39"/>
                    <a:pt x="12" y="3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7" y="6"/>
                    <a:pt x="67" y="3"/>
                    <a:pt x="65" y="2"/>
                  </a:cubicBez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ïṧlïdè">
              <a:extLst>
                <a:ext uri="{FF2B5EF4-FFF2-40B4-BE49-F238E27FC236}">
                  <a16:creationId xmlns:a16="http://schemas.microsoft.com/office/drawing/2014/main" id="{C6214681-7B5F-4711-9A0F-714315BFB72B}"/>
                </a:ext>
              </a:extLst>
            </p:cNvPr>
            <p:cNvSpPr/>
            <p:nvPr/>
          </p:nvSpPr>
          <p:spPr bwMode="auto">
            <a:xfrm>
              <a:off x="7351713" y="3889376"/>
              <a:ext cx="33338" cy="12700"/>
            </a:xfrm>
            <a:prstGeom prst="ellipse">
              <a:avLst/>
            </a:pr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s1ïďe">
              <a:extLst>
                <a:ext uri="{FF2B5EF4-FFF2-40B4-BE49-F238E27FC236}">
                  <a16:creationId xmlns:a16="http://schemas.microsoft.com/office/drawing/2014/main" id="{0593F72C-FB45-4EFB-9E21-AAB3669A7006}"/>
                </a:ext>
              </a:extLst>
            </p:cNvPr>
            <p:cNvSpPr/>
            <p:nvPr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îšlîḍê">
              <a:extLst>
                <a:ext uri="{FF2B5EF4-FFF2-40B4-BE49-F238E27FC236}">
                  <a16:creationId xmlns:a16="http://schemas.microsoft.com/office/drawing/2014/main" id="{6F41DA93-3538-4F45-B308-D43E927C041C}"/>
                </a:ext>
              </a:extLst>
            </p:cNvPr>
            <p:cNvSpPr/>
            <p:nvPr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íṣḻïḍè">
              <a:extLst>
                <a:ext uri="{FF2B5EF4-FFF2-40B4-BE49-F238E27FC236}">
                  <a16:creationId xmlns:a16="http://schemas.microsoft.com/office/drawing/2014/main" id="{6E895262-59FE-4DED-A1FF-FE684EA8C511}"/>
                </a:ext>
              </a:extLst>
            </p:cNvPr>
            <p:cNvSpPr/>
            <p:nvPr/>
          </p:nvSpPr>
          <p:spPr bwMode="auto">
            <a:xfrm>
              <a:off x="5981701" y="4624388"/>
              <a:ext cx="809625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2 w 245"/>
                <a:gd name="T7" fmla="*/ 0 h 79"/>
                <a:gd name="T8" fmla="*/ 2 w 24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7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š1íḑé">
              <a:extLst>
                <a:ext uri="{FF2B5EF4-FFF2-40B4-BE49-F238E27FC236}">
                  <a16:creationId xmlns:a16="http://schemas.microsoft.com/office/drawing/2014/main" id="{0D0C9451-5166-4FE4-B6D9-70809E03BA22}"/>
                </a:ext>
              </a:extLst>
            </p:cNvPr>
            <p:cNvSpPr/>
            <p:nvPr/>
          </p:nvSpPr>
          <p:spPr bwMode="auto">
            <a:xfrm>
              <a:off x="5988051" y="4410076"/>
              <a:ext cx="803275" cy="431800"/>
            </a:xfrm>
            <a:custGeom>
              <a:avLst/>
              <a:gdLst>
                <a:gd name="T0" fmla="*/ 506 w 506"/>
                <a:gd name="T1" fmla="*/ 154 h 272"/>
                <a:gd name="T2" fmla="*/ 235 w 506"/>
                <a:gd name="T3" fmla="*/ 0 h 272"/>
                <a:gd name="T4" fmla="*/ 0 w 506"/>
                <a:gd name="T5" fmla="*/ 135 h 272"/>
                <a:gd name="T6" fmla="*/ 237 w 506"/>
                <a:gd name="T7" fmla="*/ 272 h 272"/>
                <a:gd name="T8" fmla="*/ 302 w 506"/>
                <a:gd name="T9" fmla="*/ 270 h 272"/>
                <a:gd name="T10" fmla="*/ 506 w 506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72">
                  <a:moveTo>
                    <a:pt x="506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2" y="270"/>
                  </a:lnTo>
                  <a:lnTo>
                    <a:pt x="506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is1îḍé">
              <a:extLst>
                <a:ext uri="{FF2B5EF4-FFF2-40B4-BE49-F238E27FC236}">
                  <a16:creationId xmlns:a16="http://schemas.microsoft.com/office/drawing/2014/main" id="{3F17356B-A90E-4D9B-B1ED-BEF032041B68}"/>
                </a:ext>
              </a:extLst>
            </p:cNvPr>
            <p:cNvSpPr/>
            <p:nvPr/>
          </p:nvSpPr>
          <p:spPr bwMode="auto">
            <a:xfrm>
              <a:off x="6364288" y="4778376"/>
              <a:ext cx="103188" cy="63500"/>
            </a:xfrm>
            <a:custGeom>
              <a:avLst/>
              <a:gdLst>
                <a:gd name="T0" fmla="*/ 32 w 65"/>
                <a:gd name="T1" fmla="*/ 0 h 40"/>
                <a:gd name="T2" fmla="*/ 65 w 65"/>
                <a:gd name="T3" fmla="*/ 38 h 40"/>
                <a:gd name="T4" fmla="*/ 0 w 65"/>
                <a:gd name="T5" fmla="*/ 40 h 40"/>
                <a:gd name="T6" fmla="*/ 32 w 6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0">
                  <a:moveTo>
                    <a:pt x="32" y="0"/>
                  </a:moveTo>
                  <a:lnTo>
                    <a:pt x="65" y="38"/>
                  </a:lnTo>
                  <a:lnTo>
                    <a:pt x="0" y="4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sļîdé">
              <a:extLst>
                <a:ext uri="{FF2B5EF4-FFF2-40B4-BE49-F238E27FC236}">
                  <a16:creationId xmlns:a16="http://schemas.microsoft.com/office/drawing/2014/main" id="{48B72A6F-23C4-43EE-9B44-BA667FE96FFF}"/>
                </a:ext>
              </a:extLst>
            </p:cNvPr>
            <p:cNvSpPr/>
            <p:nvPr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ïṣļiḑe">
              <a:extLst>
                <a:ext uri="{FF2B5EF4-FFF2-40B4-BE49-F238E27FC236}">
                  <a16:creationId xmlns:a16="http://schemas.microsoft.com/office/drawing/2014/main" id="{53583ABF-701D-48A4-B091-B144FB06B556}"/>
                </a:ext>
              </a:extLst>
            </p:cNvPr>
            <p:cNvSpPr/>
            <p:nvPr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ïş1idè">
              <a:extLst>
                <a:ext uri="{FF2B5EF4-FFF2-40B4-BE49-F238E27FC236}">
                  <a16:creationId xmlns:a16="http://schemas.microsoft.com/office/drawing/2014/main" id="{9951B83F-D0A5-40C9-9EF2-A5E1D5365FC4}"/>
                </a:ext>
              </a:extLst>
            </p:cNvPr>
            <p:cNvSpPr/>
            <p:nvPr/>
          </p:nvSpPr>
          <p:spPr bwMode="auto">
            <a:xfrm>
              <a:off x="7226301" y="3081338"/>
              <a:ext cx="1655763" cy="576263"/>
            </a:xfrm>
            <a:custGeom>
              <a:avLst/>
              <a:gdLst>
                <a:gd name="T0" fmla="*/ 0 w 1043"/>
                <a:gd name="T1" fmla="*/ 0 h 363"/>
                <a:gd name="T2" fmla="*/ 0 w 1043"/>
                <a:gd name="T3" fmla="*/ 10 h 363"/>
                <a:gd name="T4" fmla="*/ 613 w 1043"/>
                <a:gd name="T5" fmla="*/ 363 h 363"/>
                <a:gd name="T6" fmla="*/ 1043 w 1043"/>
                <a:gd name="T7" fmla="*/ 116 h 363"/>
                <a:gd name="T8" fmla="*/ 1043 w 1043"/>
                <a:gd name="T9" fmla="*/ 106 h 363"/>
                <a:gd name="T10" fmla="*/ 0 w 1043"/>
                <a:gd name="T11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3">
                  <a:moveTo>
                    <a:pt x="0" y="0"/>
                  </a:moveTo>
                  <a:lnTo>
                    <a:pt x="0" y="10"/>
                  </a:lnTo>
                  <a:lnTo>
                    <a:pt x="613" y="363"/>
                  </a:lnTo>
                  <a:lnTo>
                    <a:pt x="1043" y="116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sľiḋè">
              <a:extLst>
                <a:ext uri="{FF2B5EF4-FFF2-40B4-BE49-F238E27FC236}">
                  <a16:creationId xmlns:a16="http://schemas.microsoft.com/office/drawing/2014/main" id="{1E0B17FC-891A-4C68-8915-1EC60DBC1ED4}"/>
                </a:ext>
              </a:extLst>
            </p:cNvPr>
            <p:cNvSpPr/>
            <p:nvPr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$ľîḓê">
              <a:extLst>
                <a:ext uri="{FF2B5EF4-FFF2-40B4-BE49-F238E27FC236}">
                  <a16:creationId xmlns:a16="http://schemas.microsoft.com/office/drawing/2014/main" id="{A7DAD88B-72F0-4882-B9FE-3D31D2C16247}"/>
                </a:ext>
              </a:extLst>
            </p:cNvPr>
            <p:cNvSpPr/>
            <p:nvPr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sľíḑè">
              <a:extLst>
                <a:ext uri="{FF2B5EF4-FFF2-40B4-BE49-F238E27FC236}">
                  <a16:creationId xmlns:a16="http://schemas.microsoft.com/office/drawing/2014/main" id="{F24EF2E7-BB27-4A95-9E5B-CEFD4A486041}"/>
                </a:ext>
              </a:extLst>
            </p:cNvPr>
            <p:cNvSpPr/>
            <p:nvPr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iṧľíďê">
              <a:extLst>
                <a:ext uri="{FF2B5EF4-FFF2-40B4-BE49-F238E27FC236}">
                  <a16:creationId xmlns:a16="http://schemas.microsoft.com/office/drawing/2014/main" id="{9FD66B6A-8CF3-4F87-9C41-B35DB68BEAB2}"/>
                </a:ext>
              </a:extLst>
            </p:cNvPr>
            <p:cNvSpPr/>
            <p:nvPr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îṡlïḑé">
              <a:extLst>
                <a:ext uri="{FF2B5EF4-FFF2-40B4-BE49-F238E27FC236}">
                  <a16:creationId xmlns:a16="http://schemas.microsoft.com/office/drawing/2014/main" id="{51FA8A7E-ECE1-4B83-8B1D-020830EC0BC2}"/>
                </a:ext>
              </a:extLst>
            </p:cNvPr>
            <p:cNvSpPr/>
            <p:nvPr/>
          </p:nvSpPr>
          <p:spPr bwMode="auto">
            <a:xfrm>
              <a:off x="7226301" y="3021013"/>
              <a:ext cx="1655763" cy="608013"/>
            </a:xfrm>
            <a:custGeom>
              <a:avLst/>
              <a:gdLst>
                <a:gd name="T0" fmla="*/ 0 w 1043"/>
                <a:gd name="T1" fmla="*/ 0 h 383"/>
                <a:gd name="T2" fmla="*/ 0 w 1043"/>
                <a:gd name="T3" fmla="*/ 29 h 383"/>
                <a:gd name="T4" fmla="*/ 613 w 1043"/>
                <a:gd name="T5" fmla="*/ 383 h 383"/>
                <a:gd name="T6" fmla="*/ 1043 w 1043"/>
                <a:gd name="T7" fmla="*/ 135 h 383"/>
                <a:gd name="T8" fmla="*/ 1043 w 1043"/>
                <a:gd name="T9" fmla="*/ 106 h 383"/>
                <a:gd name="T10" fmla="*/ 0 w 1043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3">
                  <a:moveTo>
                    <a:pt x="0" y="0"/>
                  </a:moveTo>
                  <a:lnTo>
                    <a:pt x="0" y="29"/>
                  </a:lnTo>
                  <a:lnTo>
                    <a:pt x="613" y="383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sḻîdè">
              <a:extLst>
                <a:ext uri="{FF2B5EF4-FFF2-40B4-BE49-F238E27FC236}">
                  <a16:creationId xmlns:a16="http://schemas.microsoft.com/office/drawing/2014/main" id="{B7C6D663-5C23-46F6-909E-E6E168253083}"/>
                </a:ext>
              </a:extLst>
            </p:cNvPr>
            <p:cNvSpPr/>
            <p:nvPr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íşḷíḋê">
              <a:extLst>
                <a:ext uri="{FF2B5EF4-FFF2-40B4-BE49-F238E27FC236}">
                  <a16:creationId xmlns:a16="http://schemas.microsoft.com/office/drawing/2014/main" id="{07D3DC88-63BD-4375-A5BD-97C0D1D0A99F}"/>
                </a:ext>
              </a:extLst>
            </p:cNvPr>
            <p:cNvSpPr/>
            <p:nvPr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śḻïdè">
              <a:extLst>
                <a:ext uri="{FF2B5EF4-FFF2-40B4-BE49-F238E27FC236}">
                  <a16:creationId xmlns:a16="http://schemas.microsoft.com/office/drawing/2014/main" id="{17AFA26D-3C9C-4E72-9C9B-E57BF7476DE3}"/>
                </a:ext>
              </a:extLst>
            </p:cNvPr>
            <p:cNvSpPr/>
            <p:nvPr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ślïḓè">
              <a:extLst>
                <a:ext uri="{FF2B5EF4-FFF2-40B4-BE49-F238E27FC236}">
                  <a16:creationId xmlns:a16="http://schemas.microsoft.com/office/drawing/2014/main" id="{7E1186CA-7D76-456B-9FF2-97238B2AE578}"/>
                </a:ext>
              </a:extLst>
            </p:cNvPr>
            <p:cNvSpPr/>
            <p:nvPr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$lîḍê">
              <a:extLst>
                <a:ext uri="{FF2B5EF4-FFF2-40B4-BE49-F238E27FC236}">
                  <a16:creationId xmlns:a16="http://schemas.microsoft.com/office/drawing/2014/main" id="{A53BB87D-6438-4785-AD86-26E863DFAADF}"/>
                </a:ext>
              </a:extLst>
            </p:cNvPr>
            <p:cNvSpPr/>
            <p:nvPr/>
          </p:nvSpPr>
          <p:spPr bwMode="auto">
            <a:xfrm>
              <a:off x="7226301" y="2978151"/>
              <a:ext cx="1655763" cy="577850"/>
            </a:xfrm>
            <a:custGeom>
              <a:avLst/>
              <a:gdLst>
                <a:gd name="T0" fmla="*/ 0 w 1043"/>
                <a:gd name="T1" fmla="*/ 0 h 364"/>
                <a:gd name="T2" fmla="*/ 0 w 1043"/>
                <a:gd name="T3" fmla="*/ 11 h 364"/>
                <a:gd name="T4" fmla="*/ 613 w 1043"/>
                <a:gd name="T5" fmla="*/ 364 h 364"/>
                <a:gd name="T6" fmla="*/ 1043 w 1043"/>
                <a:gd name="T7" fmla="*/ 117 h 364"/>
                <a:gd name="T8" fmla="*/ 1043 w 1043"/>
                <a:gd name="T9" fmla="*/ 106 h 364"/>
                <a:gd name="T10" fmla="*/ 0 w 1043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4">
                  <a:moveTo>
                    <a:pt x="0" y="0"/>
                  </a:moveTo>
                  <a:lnTo>
                    <a:pt x="0" y="11"/>
                  </a:lnTo>
                  <a:lnTo>
                    <a:pt x="613" y="364"/>
                  </a:lnTo>
                  <a:lnTo>
                    <a:pt x="1043" y="117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śļïḋé">
              <a:extLst>
                <a:ext uri="{FF2B5EF4-FFF2-40B4-BE49-F238E27FC236}">
                  <a16:creationId xmlns:a16="http://schemas.microsoft.com/office/drawing/2014/main" id="{944A30C2-0212-4C29-84B3-42B4DDAA9ADD}"/>
                </a:ext>
              </a:extLst>
            </p:cNvPr>
            <p:cNvSpPr/>
            <p:nvPr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ïṩ1idé">
              <a:extLst>
                <a:ext uri="{FF2B5EF4-FFF2-40B4-BE49-F238E27FC236}">
                  <a16:creationId xmlns:a16="http://schemas.microsoft.com/office/drawing/2014/main" id="{9144E774-D85F-4DC1-99B8-A392D5954448}"/>
                </a:ext>
              </a:extLst>
            </p:cNvPr>
            <p:cNvSpPr/>
            <p:nvPr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íṧļîḋé">
              <a:extLst>
                <a:ext uri="{FF2B5EF4-FFF2-40B4-BE49-F238E27FC236}">
                  <a16:creationId xmlns:a16="http://schemas.microsoft.com/office/drawing/2014/main" id="{5CEBEDA9-CA1C-4AD9-BA83-C8CB73B74997}"/>
                </a:ext>
              </a:extLst>
            </p:cNvPr>
            <p:cNvSpPr/>
            <p:nvPr/>
          </p:nvSpPr>
          <p:spPr bwMode="auto">
            <a:xfrm>
              <a:off x="7226301" y="2978151"/>
              <a:ext cx="973138" cy="679450"/>
            </a:xfrm>
            <a:custGeom>
              <a:avLst/>
              <a:gdLst>
                <a:gd name="T0" fmla="*/ 613 w 613"/>
                <a:gd name="T1" fmla="*/ 356 h 428"/>
                <a:gd name="T2" fmla="*/ 613 w 613"/>
                <a:gd name="T3" fmla="*/ 428 h 428"/>
                <a:gd name="T4" fmla="*/ 0 w 613"/>
                <a:gd name="T5" fmla="*/ 75 h 428"/>
                <a:gd name="T6" fmla="*/ 0 w 613"/>
                <a:gd name="T7" fmla="*/ 0 h 428"/>
                <a:gd name="T8" fmla="*/ 613 w 613"/>
                <a:gd name="T9" fmla="*/ 35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8">
                  <a:moveTo>
                    <a:pt x="613" y="356"/>
                  </a:moveTo>
                  <a:lnTo>
                    <a:pt x="613" y="428"/>
                  </a:lnTo>
                  <a:lnTo>
                    <a:pt x="0" y="75"/>
                  </a:lnTo>
                  <a:lnTo>
                    <a:pt x="0" y="0"/>
                  </a:lnTo>
                  <a:lnTo>
                    <a:pt x="613" y="356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ïṧlïḋè">
              <a:extLst>
                <a:ext uri="{FF2B5EF4-FFF2-40B4-BE49-F238E27FC236}">
                  <a16:creationId xmlns:a16="http://schemas.microsoft.com/office/drawing/2014/main" id="{4E1C3477-5D45-428A-8EA1-9530E483B7EF}"/>
                </a:ext>
              </a:extLst>
            </p:cNvPr>
            <p:cNvSpPr/>
            <p:nvPr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íŝlîḍê">
              <a:extLst>
                <a:ext uri="{FF2B5EF4-FFF2-40B4-BE49-F238E27FC236}">
                  <a16:creationId xmlns:a16="http://schemas.microsoft.com/office/drawing/2014/main" id="{7E82F103-EB60-4F04-8029-4D80A49CF3FA}"/>
                </a:ext>
              </a:extLst>
            </p:cNvPr>
            <p:cNvSpPr/>
            <p:nvPr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išļïḍê">
              <a:extLst>
                <a:ext uri="{FF2B5EF4-FFF2-40B4-BE49-F238E27FC236}">
                  <a16:creationId xmlns:a16="http://schemas.microsoft.com/office/drawing/2014/main" id="{02ACCCCA-43F0-429D-96FB-B250BF4DD5D3}"/>
                </a:ext>
              </a:extLst>
            </p:cNvPr>
            <p:cNvSpPr/>
            <p:nvPr/>
          </p:nvSpPr>
          <p:spPr bwMode="auto">
            <a:xfrm>
              <a:off x="7296151" y="2892426"/>
              <a:ext cx="1655763" cy="574675"/>
            </a:xfrm>
            <a:custGeom>
              <a:avLst/>
              <a:gdLst>
                <a:gd name="T0" fmla="*/ 0 w 1043"/>
                <a:gd name="T1" fmla="*/ 0 h 362"/>
                <a:gd name="T2" fmla="*/ 0 w 1043"/>
                <a:gd name="T3" fmla="*/ 9 h 362"/>
                <a:gd name="T4" fmla="*/ 613 w 1043"/>
                <a:gd name="T5" fmla="*/ 362 h 362"/>
                <a:gd name="T6" fmla="*/ 1043 w 1043"/>
                <a:gd name="T7" fmla="*/ 115 h 362"/>
                <a:gd name="T8" fmla="*/ 1043 w 1043"/>
                <a:gd name="T9" fmla="*/ 106 h 362"/>
                <a:gd name="T10" fmla="*/ 0 w 1043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2">
                  <a:moveTo>
                    <a:pt x="0" y="0"/>
                  </a:moveTo>
                  <a:lnTo>
                    <a:pt x="0" y="9"/>
                  </a:lnTo>
                  <a:lnTo>
                    <a:pt x="613" y="362"/>
                  </a:lnTo>
                  <a:lnTo>
                    <a:pt x="1043" y="11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íṡ1iďé">
              <a:extLst>
                <a:ext uri="{FF2B5EF4-FFF2-40B4-BE49-F238E27FC236}">
                  <a16:creationId xmlns:a16="http://schemas.microsoft.com/office/drawing/2014/main" id="{E23B45DB-A431-4F08-869C-81B63523EA81}"/>
                </a:ext>
              </a:extLst>
            </p:cNvPr>
            <p:cNvSpPr/>
            <p:nvPr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ṧlîḋê">
              <a:extLst>
                <a:ext uri="{FF2B5EF4-FFF2-40B4-BE49-F238E27FC236}">
                  <a16:creationId xmlns:a16="http://schemas.microsoft.com/office/drawing/2014/main" id="{18A19B53-92E4-4CDC-A367-03AEAFB38BA5}"/>
                </a:ext>
              </a:extLst>
            </p:cNvPr>
            <p:cNvSpPr/>
            <p:nvPr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îṥ1îḑé">
              <a:extLst>
                <a:ext uri="{FF2B5EF4-FFF2-40B4-BE49-F238E27FC236}">
                  <a16:creationId xmlns:a16="http://schemas.microsoft.com/office/drawing/2014/main" id="{E997F431-3435-47F5-B3BB-8F8CEB44B690}"/>
                </a:ext>
              </a:extLst>
            </p:cNvPr>
            <p:cNvSpPr/>
            <p:nvPr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ïs1iḋè">
              <a:extLst>
                <a:ext uri="{FF2B5EF4-FFF2-40B4-BE49-F238E27FC236}">
                  <a16:creationId xmlns:a16="http://schemas.microsoft.com/office/drawing/2014/main" id="{D06D165B-7591-4CC7-8434-80336BF10987}"/>
                </a:ext>
              </a:extLst>
            </p:cNvPr>
            <p:cNvSpPr/>
            <p:nvPr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ís1iďè">
              <a:extLst>
                <a:ext uri="{FF2B5EF4-FFF2-40B4-BE49-F238E27FC236}">
                  <a16:creationId xmlns:a16="http://schemas.microsoft.com/office/drawing/2014/main" id="{D67E76B0-5A29-4A7D-AB23-916AC0B31CEF}"/>
                </a:ext>
              </a:extLst>
            </p:cNvPr>
            <p:cNvSpPr/>
            <p:nvPr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iŝľîdê">
              <a:extLst>
                <a:ext uri="{FF2B5EF4-FFF2-40B4-BE49-F238E27FC236}">
                  <a16:creationId xmlns:a16="http://schemas.microsoft.com/office/drawing/2014/main" id="{CA5F6172-727A-4BC8-83A2-6009040BE58C}"/>
                </a:ext>
              </a:extLst>
            </p:cNvPr>
            <p:cNvSpPr/>
            <p:nvPr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ṧḻîḍè">
              <a:extLst>
                <a:ext uri="{FF2B5EF4-FFF2-40B4-BE49-F238E27FC236}">
                  <a16:creationId xmlns:a16="http://schemas.microsoft.com/office/drawing/2014/main" id="{4147E22E-FB9B-4ED5-9BFE-7E3719B092CE}"/>
                </a:ext>
              </a:extLst>
            </p:cNvPr>
            <p:cNvSpPr/>
            <p:nvPr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šľídê">
              <a:extLst>
                <a:ext uri="{FF2B5EF4-FFF2-40B4-BE49-F238E27FC236}">
                  <a16:creationId xmlns:a16="http://schemas.microsoft.com/office/drawing/2014/main" id="{DA765B06-E6C9-4A66-8EA3-B6C2E6D9A629}"/>
                </a:ext>
              </a:extLst>
            </p:cNvPr>
            <p:cNvSpPr/>
            <p:nvPr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ṣlïde">
              <a:extLst>
                <a:ext uri="{FF2B5EF4-FFF2-40B4-BE49-F238E27FC236}">
                  <a16:creationId xmlns:a16="http://schemas.microsoft.com/office/drawing/2014/main" id="{7EBBAAE7-6680-4160-9412-16C2C3123388}"/>
                </a:ext>
              </a:extLst>
            </p:cNvPr>
            <p:cNvSpPr/>
            <p:nvPr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$1îḓê">
              <a:extLst>
                <a:ext uri="{FF2B5EF4-FFF2-40B4-BE49-F238E27FC236}">
                  <a16:creationId xmlns:a16="http://schemas.microsoft.com/office/drawing/2014/main" id="{4A8C0FFF-6BCA-4637-9FC2-EFC7B0367656}"/>
                </a:ext>
              </a:extLst>
            </p:cNvPr>
            <p:cNvSpPr/>
            <p:nvPr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î$ḻïḍé">
              <a:extLst>
                <a:ext uri="{FF2B5EF4-FFF2-40B4-BE49-F238E27FC236}">
                  <a16:creationId xmlns:a16="http://schemas.microsoft.com/office/drawing/2014/main" id="{542D62AA-2EF5-4A55-854C-F1871D2A8AD0}"/>
                </a:ext>
              </a:extLst>
            </p:cNvPr>
            <p:cNvSpPr/>
            <p:nvPr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îSľídê">
              <a:extLst>
                <a:ext uri="{FF2B5EF4-FFF2-40B4-BE49-F238E27FC236}">
                  <a16:creationId xmlns:a16="http://schemas.microsoft.com/office/drawing/2014/main" id="{D0B06D90-50E5-4E2C-989B-31250176E636}"/>
                </a:ext>
              </a:extLst>
            </p:cNvPr>
            <p:cNvSpPr/>
            <p:nvPr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$ḷîďè">
              <a:extLst>
                <a:ext uri="{FF2B5EF4-FFF2-40B4-BE49-F238E27FC236}">
                  <a16:creationId xmlns:a16="http://schemas.microsoft.com/office/drawing/2014/main" id="{E17224AE-875F-455F-94B6-4CCB1C95E179}"/>
                </a:ext>
              </a:extLst>
            </p:cNvPr>
            <p:cNvSpPr/>
            <p:nvPr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iS1iḍè">
              <a:extLst>
                <a:ext uri="{FF2B5EF4-FFF2-40B4-BE49-F238E27FC236}">
                  <a16:creationId xmlns:a16="http://schemas.microsoft.com/office/drawing/2014/main" id="{B87D54BA-8B72-4702-92C5-22A8B3DB6028}"/>
                </a:ext>
              </a:extLst>
            </p:cNvPr>
            <p:cNvSpPr/>
            <p:nvPr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ïśļíďê">
              <a:extLst>
                <a:ext uri="{FF2B5EF4-FFF2-40B4-BE49-F238E27FC236}">
                  <a16:creationId xmlns:a16="http://schemas.microsoft.com/office/drawing/2014/main" id="{B2EDD449-A249-4A67-82F7-81BF5AD7EFDB}"/>
                </a:ext>
              </a:extLst>
            </p:cNvPr>
            <p:cNvSpPr/>
            <p:nvPr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ïšḻiďè">
              <a:extLst>
                <a:ext uri="{FF2B5EF4-FFF2-40B4-BE49-F238E27FC236}">
                  <a16:creationId xmlns:a16="http://schemas.microsoft.com/office/drawing/2014/main" id="{B706FC71-A49B-4194-BC16-D41225BF9FED}"/>
                </a:ext>
              </a:extLst>
            </p:cNvPr>
            <p:cNvSpPr/>
            <p:nvPr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íśļïḓê">
              <a:extLst>
                <a:ext uri="{FF2B5EF4-FFF2-40B4-BE49-F238E27FC236}">
                  <a16:creationId xmlns:a16="http://schemas.microsoft.com/office/drawing/2014/main" id="{6C160762-178D-4C92-B45A-B02622B8A321}"/>
                </a:ext>
              </a:extLst>
            </p:cNvPr>
            <p:cNvSpPr/>
            <p:nvPr/>
          </p:nvSpPr>
          <p:spPr bwMode="auto">
            <a:xfrm>
              <a:off x="7296151" y="2790826"/>
              <a:ext cx="973138" cy="676275"/>
            </a:xfrm>
            <a:custGeom>
              <a:avLst/>
              <a:gdLst>
                <a:gd name="T0" fmla="*/ 613 w 613"/>
                <a:gd name="T1" fmla="*/ 353 h 426"/>
                <a:gd name="T2" fmla="*/ 613 w 613"/>
                <a:gd name="T3" fmla="*/ 426 h 426"/>
                <a:gd name="T4" fmla="*/ 0 w 613"/>
                <a:gd name="T5" fmla="*/ 73 h 426"/>
                <a:gd name="T6" fmla="*/ 0 w 613"/>
                <a:gd name="T7" fmla="*/ 0 h 426"/>
                <a:gd name="T8" fmla="*/ 613 w 613"/>
                <a:gd name="T9" fmla="*/ 35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6">
                  <a:moveTo>
                    <a:pt x="613" y="353"/>
                  </a:moveTo>
                  <a:lnTo>
                    <a:pt x="613" y="426"/>
                  </a:lnTo>
                  <a:lnTo>
                    <a:pt x="0" y="73"/>
                  </a:lnTo>
                  <a:lnTo>
                    <a:pt x="0" y="0"/>
                  </a:lnTo>
                  <a:lnTo>
                    <a:pt x="613" y="353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íṥļíḋê">
              <a:extLst>
                <a:ext uri="{FF2B5EF4-FFF2-40B4-BE49-F238E27FC236}">
                  <a16:creationId xmlns:a16="http://schemas.microsoft.com/office/drawing/2014/main" id="{6BA7BF3C-23E5-414D-B9BB-EBD90FE4A799}"/>
                </a:ext>
              </a:extLst>
            </p:cNvPr>
            <p:cNvSpPr/>
            <p:nvPr/>
          </p:nvSpPr>
          <p:spPr bwMode="auto">
            <a:xfrm>
              <a:off x="4689476" y="4205288"/>
              <a:ext cx="841375" cy="504825"/>
            </a:xfrm>
            <a:custGeom>
              <a:avLst/>
              <a:gdLst>
                <a:gd name="T0" fmla="*/ 0 w 255"/>
                <a:gd name="T1" fmla="*/ 1 h 153"/>
                <a:gd name="T2" fmla="*/ 0 w 255"/>
                <a:gd name="T3" fmla="*/ 0 h 153"/>
                <a:gd name="T4" fmla="*/ 2 w 255"/>
                <a:gd name="T5" fmla="*/ 0 h 153"/>
                <a:gd name="T6" fmla="*/ 4 w 255"/>
                <a:gd name="T7" fmla="*/ 1 h 153"/>
                <a:gd name="T8" fmla="*/ 7 w 255"/>
                <a:gd name="T9" fmla="*/ 2 h 153"/>
                <a:gd name="T10" fmla="*/ 11 w 255"/>
                <a:gd name="T11" fmla="*/ 4 h 153"/>
                <a:gd name="T12" fmla="*/ 13 w 255"/>
                <a:gd name="T13" fmla="*/ 4 h 153"/>
                <a:gd name="T14" fmla="*/ 15 w 255"/>
                <a:gd name="T15" fmla="*/ 5 h 153"/>
                <a:gd name="T16" fmla="*/ 35 w 255"/>
                <a:gd name="T17" fmla="*/ 12 h 153"/>
                <a:gd name="T18" fmla="*/ 35 w 255"/>
                <a:gd name="T19" fmla="*/ 12 h 153"/>
                <a:gd name="T20" fmla="*/ 35 w 255"/>
                <a:gd name="T21" fmla="*/ 12 h 153"/>
                <a:gd name="T22" fmla="*/ 35 w 255"/>
                <a:gd name="T23" fmla="*/ 12 h 153"/>
                <a:gd name="T24" fmla="*/ 35 w 255"/>
                <a:gd name="T25" fmla="*/ 12 h 153"/>
                <a:gd name="T26" fmla="*/ 251 w 255"/>
                <a:gd name="T27" fmla="*/ 137 h 153"/>
                <a:gd name="T28" fmla="*/ 255 w 255"/>
                <a:gd name="T29" fmla="*/ 142 h 153"/>
                <a:gd name="T30" fmla="*/ 251 w 255"/>
                <a:gd name="T31" fmla="*/ 149 h 153"/>
                <a:gd name="T32" fmla="*/ 245 w 255"/>
                <a:gd name="T33" fmla="*/ 153 h 153"/>
                <a:gd name="T34" fmla="*/ 29 w 255"/>
                <a:gd name="T35" fmla="*/ 27 h 153"/>
                <a:gd name="T36" fmla="*/ 29 w 255"/>
                <a:gd name="T37" fmla="*/ 27 h 153"/>
                <a:gd name="T38" fmla="*/ 11 w 255"/>
                <a:gd name="T39" fmla="*/ 10 h 153"/>
                <a:gd name="T40" fmla="*/ 0 w 255"/>
                <a:gd name="T4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5" h="15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33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45" y="153"/>
                    <a:pt x="245" y="153"/>
                    <a:pt x="245" y="15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2"/>
                    <a:pt x="17" y="15"/>
                    <a:pt x="11" y="10"/>
                  </a:cubicBezTo>
                  <a:cubicBezTo>
                    <a:pt x="7" y="7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647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Slîḑê">
              <a:extLst>
                <a:ext uri="{FF2B5EF4-FFF2-40B4-BE49-F238E27FC236}">
                  <a16:creationId xmlns:a16="http://schemas.microsoft.com/office/drawing/2014/main" id="{4DCD184B-57BA-4B2F-80A1-EAA381897F05}"/>
                </a:ext>
              </a:extLst>
            </p:cNvPr>
            <p:cNvSpPr/>
            <p:nvPr/>
          </p:nvSpPr>
          <p:spPr bwMode="auto">
            <a:xfrm>
              <a:off x="4699001" y="4192588"/>
              <a:ext cx="52388" cy="33338"/>
            </a:xfrm>
            <a:custGeom>
              <a:avLst/>
              <a:gdLst>
                <a:gd name="T0" fmla="*/ 1 w 16"/>
                <a:gd name="T1" fmla="*/ 0 h 10"/>
                <a:gd name="T2" fmla="*/ 2 w 16"/>
                <a:gd name="T3" fmla="*/ 1 h 10"/>
                <a:gd name="T4" fmla="*/ 4 w 16"/>
                <a:gd name="T5" fmla="*/ 1 h 10"/>
                <a:gd name="T6" fmla="*/ 8 w 16"/>
                <a:gd name="T7" fmla="*/ 3 h 10"/>
                <a:gd name="T8" fmla="*/ 12 w 16"/>
                <a:gd name="T9" fmla="*/ 4 h 10"/>
                <a:gd name="T10" fmla="*/ 14 w 16"/>
                <a:gd name="T11" fmla="*/ 5 h 10"/>
                <a:gd name="T12" fmla="*/ 16 w 16"/>
                <a:gd name="T13" fmla="*/ 5 h 10"/>
                <a:gd name="T14" fmla="*/ 11 w 16"/>
                <a:gd name="T15" fmla="*/ 10 h 10"/>
                <a:gd name="T16" fmla="*/ 0 w 16"/>
                <a:gd name="T17" fmla="*/ 1 h 10"/>
                <a:gd name="T18" fmla="*/ 1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3"/>
                    <a:pt x="11" y="3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42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îṩḷîďe">
              <a:extLst>
                <a:ext uri="{FF2B5EF4-FFF2-40B4-BE49-F238E27FC236}">
                  <a16:creationId xmlns:a16="http://schemas.microsoft.com/office/drawing/2014/main" id="{EB501BFA-8B9C-49D9-9911-2205D24123CE}"/>
                </a:ext>
              </a:extLst>
            </p:cNvPr>
            <p:cNvSpPr/>
            <p:nvPr/>
          </p:nvSpPr>
          <p:spPr bwMode="auto">
            <a:xfrm>
              <a:off x="4735513" y="4208463"/>
              <a:ext cx="82550" cy="76200"/>
            </a:xfrm>
            <a:custGeom>
              <a:avLst/>
              <a:gdLst>
                <a:gd name="T0" fmla="*/ 5 w 25"/>
                <a:gd name="T1" fmla="*/ 0 h 23"/>
                <a:gd name="T2" fmla="*/ 25 w 25"/>
                <a:gd name="T3" fmla="*/ 7 h 23"/>
                <a:gd name="T4" fmla="*/ 23 w 25"/>
                <a:gd name="T5" fmla="*/ 9 h 23"/>
                <a:gd name="T6" fmla="*/ 17 w 25"/>
                <a:gd name="T7" fmla="*/ 17 h 23"/>
                <a:gd name="T8" fmla="*/ 19 w 25"/>
                <a:gd name="T9" fmla="*/ 23 h 23"/>
                <a:gd name="T10" fmla="*/ 0 w 25"/>
                <a:gd name="T11" fmla="*/ 5 h 23"/>
                <a:gd name="T12" fmla="*/ 5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1"/>
                    <a:pt x="24" y="7"/>
                    <a:pt x="25" y="7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0" y="10"/>
                    <a:pt x="17" y="14"/>
                    <a:pt x="17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3" y="17"/>
                    <a:pt x="6" y="10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FF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$lîḍe">
              <a:extLst>
                <a:ext uri="{FF2B5EF4-FFF2-40B4-BE49-F238E27FC236}">
                  <a16:creationId xmlns:a16="http://schemas.microsoft.com/office/drawing/2014/main" id="{843A22CF-9570-4BEB-82C4-1083CCAB74EC}"/>
                </a:ext>
              </a:extLst>
            </p:cNvPr>
            <p:cNvSpPr/>
            <p:nvPr/>
          </p:nvSpPr>
          <p:spPr bwMode="auto">
            <a:xfrm>
              <a:off x="4791076" y="4232276"/>
              <a:ext cx="36513" cy="49213"/>
            </a:xfrm>
            <a:custGeom>
              <a:avLst/>
              <a:gdLst>
                <a:gd name="T0" fmla="*/ 0 w 11"/>
                <a:gd name="T1" fmla="*/ 10 h 15"/>
                <a:gd name="T2" fmla="*/ 5 w 11"/>
                <a:gd name="T3" fmla="*/ 14 h 15"/>
                <a:gd name="T4" fmla="*/ 11 w 11"/>
                <a:gd name="T5" fmla="*/ 4 h 15"/>
                <a:gd name="T6" fmla="*/ 6 w 11"/>
                <a:gd name="T7" fmla="*/ 1 h 15"/>
                <a:gd name="T8" fmla="*/ 0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0"/>
                  </a:moveTo>
                  <a:cubicBezTo>
                    <a:pt x="0" y="14"/>
                    <a:pt x="2" y="15"/>
                    <a:pt x="5" y="14"/>
                  </a:cubicBezTo>
                  <a:cubicBezTo>
                    <a:pt x="8" y="12"/>
                    <a:pt x="11" y="8"/>
                    <a:pt x="11" y="4"/>
                  </a:cubicBezTo>
                  <a:cubicBezTo>
                    <a:pt x="11" y="1"/>
                    <a:pt x="9" y="0"/>
                    <a:pt x="6" y="1"/>
                  </a:cubicBezTo>
                  <a:cubicBezTo>
                    <a:pt x="3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ïṣlíḋé">
              <a:extLst>
                <a:ext uri="{FF2B5EF4-FFF2-40B4-BE49-F238E27FC236}">
                  <a16:creationId xmlns:a16="http://schemas.microsoft.com/office/drawing/2014/main" id="{BB2FA161-E3A8-4734-87FB-C34970CF4AFB}"/>
                </a:ext>
              </a:extLst>
            </p:cNvPr>
            <p:cNvSpPr/>
            <p:nvPr/>
          </p:nvSpPr>
          <p:spPr bwMode="auto">
            <a:xfrm>
              <a:off x="4787901" y="4268788"/>
              <a:ext cx="722313" cy="428625"/>
            </a:xfrm>
            <a:custGeom>
              <a:avLst/>
              <a:gdLst>
                <a:gd name="T0" fmla="*/ 449 w 455"/>
                <a:gd name="T1" fmla="*/ 261 h 270"/>
                <a:gd name="T2" fmla="*/ 0 w 455"/>
                <a:gd name="T3" fmla="*/ 0 h 270"/>
                <a:gd name="T4" fmla="*/ 6 w 455"/>
                <a:gd name="T5" fmla="*/ 10 h 270"/>
                <a:gd name="T6" fmla="*/ 455 w 455"/>
                <a:gd name="T7" fmla="*/ 270 h 270"/>
                <a:gd name="T8" fmla="*/ 449 w 455"/>
                <a:gd name="T9" fmla="*/ 26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0">
                  <a:moveTo>
                    <a:pt x="449" y="261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55" y="270"/>
                  </a:lnTo>
                  <a:lnTo>
                    <a:pt x="449" y="261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ï$liḓê">
              <a:extLst>
                <a:ext uri="{FF2B5EF4-FFF2-40B4-BE49-F238E27FC236}">
                  <a16:creationId xmlns:a16="http://schemas.microsoft.com/office/drawing/2014/main" id="{F76D6F22-B896-4C38-888A-53746C271074}"/>
                </a:ext>
              </a:extLst>
            </p:cNvPr>
            <p:cNvSpPr/>
            <p:nvPr/>
          </p:nvSpPr>
          <p:spPr bwMode="auto">
            <a:xfrm>
              <a:off x="4787901" y="4241801"/>
              <a:ext cx="722313" cy="441325"/>
            </a:xfrm>
            <a:custGeom>
              <a:avLst/>
              <a:gdLst>
                <a:gd name="T0" fmla="*/ 455 w 455"/>
                <a:gd name="T1" fmla="*/ 262 h 278"/>
                <a:gd name="T2" fmla="*/ 6 w 455"/>
                <a:gd name="T3" fmla="*/ 0 h 278"/>
                <a:gd name="T4" fmla="*/ 0 w 455"/>
                <a:gd name="T5" fmla="*/ 17 h 278"/>
                <a:gd name="T6" fmla="*/ 449 w 455"/>
                <a:gd name="T7" fmla="*/ 278 h 278"/>
                <a:gd name="T8" fmla="*/ 455 w 455"/>
                <a:gd name="T9" fmla="*/ 2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8">
                  <a:moveTo>
                    <a:pt x="455" y="262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449" y="278"/>
                  </a:lnTo>
                  <a:lnTo>
                    <a:pt x="455" y="262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ïṩ1ïḓê">
              <a:extLst>
                <a:ext uri="{FF2B5EF4-FFF2-40B4-BE49-F238E27FC236}">
                  <a16:creationId xmlns:a16="http://schemas.microsoft.com/office/drawing/2014/main" id="{29FD11F4-454F-478B-BB67-F5007D825FD2}"/>
                </a:ext>
              </a:extLst>
            </p:cNvPr>
            <p:cNvSpPr/>
            <p:nvPr/>
          </p:nvSpPr>
          <p:spPr bwMode="auto">
            <a:xfrm>
              <a:off x="4797426" y="4232276"/>
              <a:ext cx="733425" cy="425450"/>
            </a:xfrm>
            <a:custGeom>
              <a:avLst/>
              <a:gdLst>
                <a:gd name="T0" fmla="*/ 462 w 462"/>
                <a:gd name="T1" fmla="*/ 261 h 268"/>
                <a:gd name="T2" fmla="*/ 13 w 462"/>
                <a:gd name="T3" fmla="*/ 0 h 268"/>
                <a:gd name="T4" fmla="*/ 0 w 462"/>
                <a:gd name="T5" fmla="*/ 6 h 268"/>
                <a:gd name="T6" fmla="*/ 449 w 462"/>
                <a:gd name="T7" fmla="*/ 268 h 268"/>
                <a:gd name="T8" fmla="*/ 462 w 462"/>
                <a:gd name="T9" fmla="*/ 26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68">
                  <a:moveTo>
                    <a:pt x="462" y="261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449" y="268"/>
                  </a:lnTo>
                  <a:lnTo>
                    <a:pt x="462" y="261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î$liḍè">
              <a:extLst>
                <a:ext uri="{FF2B5EF4-FFF2-40B4-BE49-F238E27FC236}">
                  <a16:creationId xmlns:a16="http://schemas.microsoft.com/office/drawing/2014/main" id="{34BF4D12-5190-482E-A8BE-CBC518A50519}"/>
                </a:ext>
              </a:extLst>
            </p:cNvPr>
            <p:cNvSpPr/>
            <p:nvPr/>
          </p:nvSpPr>
          <p:spPr bwMode="auto">
            <a:xfrm>
              <a:off x="5500688" y="4646613"/>
              <a:ext cx="39688" cy="50800"/>
            </a:xfrm>
            <a:custGeom>
              <a:avLst/>
              <a:gdLst>
                <a:gd name="T0" fmla="*/ 6 w 25"/>
                <a:gd name="T1" fmla="*/ 7 h 32"/>
                <a:gd name="T2" fmla="*/ 0 w 25"/>
                <a:gd name="T3" fmla="*/ 23 h 32"/>
                <a:gd name="T4" fmla="*/ 6 w 25"/>
                <a:gd name="T5" fmla="*/ 32 h 32"/>
                <a:gd name="T6" fmla="*/ 19 w 25"/>
                <a:gd name="T7" fmla="*/ 25 h 32"/>
                <a:gd name="T8" fmla="*/ 25 w 25"/>
                <a:gd name="T9" fmla="*/ 9 h 32"/>
                <a:gd name="T10" fmla="*/ 19 w 25"/>
                <a:gd name="T11" fmla="*/ 0 h 32"/>
                <a:gd name="T12" fmla="*/ 6 w 2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6" y="7"/>
                  </a:moveTo>
                  <a:lnTo>
                    <a:pt x="0" y="23"/>
                  </a:lnTo>
                  <a:lnTo>
                    <a:pt x="6" y="32"/>
                  </a:lnTo>
                  <a:lnTo>
                    <a:pt x="19" y="25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îšľíďé">
              <a:extLst>
                <a:ext uri="{FF2B5EF4-FFF2-40B4-BE49-F238E27FC236}">
                  <a16:creationId xmlns:a16="http://schemas.microsoft.com/office/drawing/2014/main" id="{860B7AF5-9B77-4D90-91ED-FED58421B1CB}"/>
                </a:ext>
              </a:extLst>
            </p:cNvPr>
            <p:cNvSpPr/>
            <p:nvPr/>
          </p:nvSpPr>
          <p:spPr bwMode="auto">
            <a:xfrm>
              <a:off x="3236913" y="4429126"/>
              <a:ext cx="1979613" cy="798513"/>
            </a:xfrm>
            <a:custGeom>
              <a:avLst/>
              <a:gdLst>
                <a:gd name="T0" fmla="*/ 372 w 600"/>
                <a:gd name="T1" fmla="*/ 219 h 242"/>
                <a:gd name="T2" fmla="*/ 488 w 600"/>
                <a:gd name="T3" fmla="*/ 161 h 242"/>
                <a:gd name="T4" fmla="*/ 465 w 600"/>
                <a:gd name="T5" fmla="*/ 148 h 242"/>
                <a:gd name="T6" fmla="*/ 364 w 600"/>
                <a:gd name="T7" fmla="*/ 214 h 242"/>
                <a:gd name="T8" fmla="*/ 465 w 600"/>
                <a:gd name="T9" fmla="*/ 148 h 242"/>
                <a:gd name="T10" fmla="*/ 339 w 600"/>
                <a:gd name="T11" fmla="*/ 199 h 242"/>
                <a:gd name="T12" fmla="*/ 454 w 600"/>
                <a:gd name="T13" fmla="*/ 141 h 242"/>
                <a:gd name="T14" fmla="*/ 429 w 600"/>
                <a:gd name="T15" fmla="*/ 127 h 242"/>
                <a:gd name="T16" fmla="*/ 328 w 600"/>
                <a:gd name="T17" fmla="*/ 193 h 242"/>
                <a:gd name="T18" fmla="*/ 429 w 600"/>
                <a:gd name="T19" fmla="*/ 127 h 242"/>
                <a:gd name="T20" fmla="*/ 477 w 600"/>
                <a:gd name="T21" fmla="*/ 135 h 242"/>
                <a:gd name="T22" fmla="*/ 528 w 600"/>
                <a:gd name="T23" fmla="*/ 140 h 242"/>
                <a:gd name="T24" fmla="*/ 495 w 600"/>
                <a:gd name="T25" fmla="*/ 93 h 242"/>
                <a:gd name="T26" fmla="*/ 530 w 600"/>
                <a:gd name="T27" fmla="*/ 138 h 242"/>
                <a:gd name="T28" fmla="*/ 495 w 600"/>
                <a:gd name="T29" fmla="*/ 93 h 242"/>
                <a:gd name="T30" fmla="*/ 516 w 600"/>
                <a:gd name="T31" fmla="*/ 102 h 242"/>
                <a:gd name="T32" fmla="*/ 576 w 600"/>
                <a:gd name="T33" fmla="*/ 112 h 242"/>
                <a:gd name="T34" fmla="*/ 216 w 600"/>
                <a:gd name="T35" fmla="*/ 72 h 242"/>
                <a:gd name="T36" fmla="*/ 169 w 600"/>
                <a:gd name="T37" fmla="*/ 98 h 242"/>
                <a:gd name="T38" fmla="*/ 216 w 600"/>
                <a:gd name="T39" fmla="*/ 126 h 242"/>
                <a:gd name="T40" fmla="*/ 216 w 600"/>
                <a:gd name="T41" fmla="*/ 126 h 242"/>
                <a:gd name="T42" fmla="*/ 262 w 600"/>
                <a:gd name="T43" fmla="*/ 99 h 242"/>
                <a:gd name="T44" fmla="*/ 216 w 600"/>
                <a:gd name="T45" fmla="*/ 72 h 242"/>
                <a:gd name="T46" fmla="*/ 503 w 600"/>
                <a:gd name="T47" fmla="*/ 67 h 242"/>
                <a:gd name="T48" fmla="*/ 600 w 600"/>
                <a:gd name="T49" fmla="*/ 98 h 242"/>
                <a:gd name="T50" fmla="*/ 503 w 600"/>
                <a:gd name="T51" fmla="*/ 67 h 242"/>
                <a:gd name="T52" fmla="*/ 278 w 600"/>
                <a:gd name="T53" fmla="*/ 178 h 242"/>
                <a:gd name="T54" fmla="*/ 491 w 600"/>
                <a:gd name="T55" fmla="*/ 63 h 242"/>
                <a:gd name="T56" fmla="*/ 451 w 600"/>
                <a:gd name="T57" fmla="*/ 53 h 242"/>
                <a:gd name="T58" fmla="*/ 264 w 600"/>
                <a:gd name="T59" fmla="*/ 170 h 242"/>
                <a:gd name="T60" fmla="*/ 451 w 600"/>
                <a:gd name="T61" fmla="*/ 53 h 242"/>
                <a:gd name="T62" fmla="*/ 0 w 600"/>
                <a:gd name="T63" fmla="*/ 50 h 242"/>
                <a:gd name="T64" fmla="*/ 351 w 600"/>
                <a:gd name="T65" fmla="*/ 242 h 242"/>
                <a:gd name="T66" fmla="*/ 419 w 600"/>
                <a:gd name="T67" fmla="*/ 45 h 242"/>
                <a:gd name="T68" fmla="*/ 241 w 600"/>
                <a:gd name="T69" fmla="*/ 156 h 242"/>
                <a:gd name="T70" fmla="*/ 419 w 600"/>
                <a:gd name="T71" fmla="*/ 45 h 242"/>
                <a:gd name="T72" fmla="*/ 43 w 600"/>
                <a:gd name="T73" fmla="*/ 41 h 242"/>
                <a:gd name="T74" fmla="*/ 82 w 600"/>
                <a:gd name="T75" fmla="*/ 33 h 242"/>
                <a:gd name="T76" fmla="*/ 261 w 600"/>
                <a:gd name="T77" fmla="*/ 35 h 242"/>
                <a:gd name="T78" fmla="*/ 260 w 600"/>
                <a:gd name="T79" fmla="*/ 73 h 242"/>
                <a:gd name="T80" fmla="*/ 293 w 600"/>
                <a:gd name="T81" fmla="*/ 81 h 242"/>
                <a:gd name="T82" fmla="*/ 326 w 600"/>
                <a:gd name="T83" fmla="*/ 73 h 242"/>
                <a:gd name="T84" fmla="*/ 327 w 600"/>
                <a:gd name="T85" fmla="*/ 35 h 242"/>
                <a:gd name="T86" fmla="*/ 329 w 600"/>
                <a:gd name="T87" fmla="*/ 21 h 242"/>
                <a:gd name="T88" fmla="*/ 371 w 600"/>
                <a:gd name="T89" fmla="*/ 36 h 242"/>
                <a:gd name="T90" fmla="*/ 371 w 600"/>
                <a:gd name="T91" fmla="*/ 36 h 242"/>
                <a:gd name="T92" fmla="*/ 329 w 600"/>
                <a:gd name="T93" fmla="*/ 21 h 242"/>
                <a:gd name="T94" fmla="*/ 124 w 600"/>
                <a:gd name="T95" fmla="*/ 25 h 242"/>
                <a:gd name="T96" fmla="*/ 77 w 600"/>
                <a:gd name="T97" fmla="*/ 61 h 242"/>
                <a:gd name="T98" fmla="*/ 198 w 600"/>
                <a:gd name="T99" fmla="*/ 10 h 242"/>
                <a:gd name="T100" fmla="*/ 86 w 600"/>
                <a:gd name="T101" fmla="*/ 66 h 242"/>
                <a:gd name="T102" fmla="*/ 198 w 600"/>
                <a:gd name="T103" fmla="*/ 10 h 242"/>
                <a:gd name="T104" fmla="*/ 118 w 600"/>
                <a:gd name="T105" fmla="*/ 85 h 242"/>
                <a:gd name="T106" fmla="*/ 271 w 600"/>
                <a:gd name="T107" fmla="*/ 6 h 242"/>
                <a:gd name="T108" fmla="*/ 248 w 600"/>
                <a:gd name="T109" fmla="*/ 0 h 242"/>
                <a:gd name="T110" fmla="*/ 102 w 600"/>
                <a:gd name="T111" fmla="*/ 76 h 242"/>
                <a:gd name="T112" fmla="*/ 248 w 600"/>
                <a:gd name="T1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0" h="242">
                  <a:moveTo>
                    <a:pt x="480" y="156"/>
                  </a:moveTo>
                  <a:cubicBezTo>
                    <a:pt x="372" y="219"/>
                    <a:pt x="372" y="219"/>
                    <a:pt x="372" y="219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80" y="156"/>
                    <a:pt x="480" y="156"/>
                    <a:pt x="480" y="156"/>
                  </a:cubicBezTo>
                  <a:moveTo>
                    <a:pt x="465" y="148"/>
                  </a:moveTo>
                  <a:cubicBezTo>
                    <a:pt x="357" y="210"/>
                    <a:pt x="357" y="210"/>
                    <a:pt x="357" y="210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72" y="152"/>
                    <a:pt x="472" y="152"/>
                    <a:pt x="472" y="152"/>
                  </a:cubicBezTo>
                  <a:cubicBezTo>
                    <a:pt x="465" y="148"/>
                    <a:pt x="465" y="148"/>
                    <a:pt x="465" y="148"/>
                  </a:cubicBezTo>
                  <a:moveTo>
                    <a:pt x="447" y="137"/>
                  </a:moveTo>
                  <a:cubicBezTo>
                    <a:pt x="339" y="199"/>
                    <a:pt x="339" y="199"/>
                    <a:pt x="339" y="199"/>
                  </a:cubicBezTo>
                  <a:cubicBezTo>
                    <a:pt x="346" y="204"/>
                    <a:pt x="346" y="204"/>
                    <a:pt x="346" y="204"/>
                  </a:cubicBezTo>
                  <a:cubicBezTo>
                    <a:pt x="454" y="141"/>
                    <a:pt x="454" y="141"/>
                    <a:pt x="454" y="141"/>
                  </a:cubicBezTo>
                  <a:cubicBezTo>
                    <a:pt x="447" y="137"/>
                    <a:pt x="447" y="137"/>
                    <a:pt x="447" y="137"/>
                  </a:cubicBezTo>
                  <a:moveTo>
                    <a:pt x="429" y="127"/>
                  </a:moveTo>
                  <a:cubicBezTo>
                    <a:pt x="321" y="189"/>
                    <a:pt x="321" y="189"/>
                    <a:pt x="321" y="189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436" y="131"/>
                    <a:pt x="436" y="131"/>
                    <a:pt x="436" y="131"/>
                  </a:cubicBezTo>
                  <a:cubicBezTo>
                    <a:pt x="429" y="127"/>
                    <a:pt x="429" y="127"/>
                    <a:pt x="429" y="127"/>
                  </a:cubicBezTo>
                  <a:moveTo>
                    <a:pt x="499" y="123"/>
                  </a:moveTo>
                  <a:cubicBezTo>
                    <a:pt x="477" y="135"/>
                    <a:pt x="477" y="135"/>
                    <a:pt x="477" y="135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28" y="140"/>
                    <a:pt x="528" y="140"/>
                    <a:pt x="528" y="140"/>
                  </a:cubicBezTo>
                  <a:cubicBezTo>
                    <a:pt x="499" y="123"/>
                    <a:pt x="499" y="123"/>
                    <a:pt x="499" y="123"/>
                  </a:cubicBezTo>
                  <a:moveTo>
                    <a:pt x="495" y="93"/>
                  </a:moveTo>
                  <a:cubicBezTo>
                    <a:pt x="473" y="105"/>
                    <a:pt x="473" y="105"/>
                    <a:pt x="473" y="105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2" y="126"/>
                    <a:pt x="552" y="126"/>
                    <a:pt x="552" y="126"/>
                  </a:cubicBezTo>
                  <a:cubicBezTo>
                    <a:pt x="495" y="93"/>
                    <a:pt x="495" y="93"/>
                    <a:pt x="495" y="93"/>
                  </a:cubicBezTo>
                  <a:moveTo>
                    <a:pt x="537" y="90"/>
                  </a:moveTo>
                  <a:cubicBezTo>
                    <a:pt x="516" y="102"/>
                    <a:pt x="516" y="102"/>
                    <a:pt x="516" y="102"/>
                  </a:cubicBezTo>
                  <a:cubicBezTo>
                    <a:pt x="554" y="125"/>
                    <a:pt x="554" y="125"/>
                    <a:pt x="554" y="125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537" y="90"/>
                    <a:pt x="537" y="90"/>
                    <a:pt x="537" y="90"/>
                  </a:cubicBezTo>
                  <a:moveTo>
                    <a:pt x="216" y="72"/>
                  </a:moveTo>
                  <a:cubicBezTo>
                    <a:pt x="204" y="72"/>
                    <a:pt x="192" y="74"/>
                    <a:pt x="183" y="79"/>
                  </a:cubicBezTo>
                  <a:cubicBezTo>
                    <a:pt x="174" y="84"/>
                    <a:pt x="170" y="91"/>
                    <a:pt x="169" y="98"/>
                  </a:cubicBezTo>
                  <a:cubicBezTo>
                    <a:pt x="169" y="105"/>
                    <a:pt x="174" y="112"/>
                    <a:pt x="183" y="118"/>
                  </a:cubicBezTo>
                  <a:cubicBezTo>
                    <a:pt x="191" y="123"/>
                    <a:pt x="203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28" y="126"/>
                    <a:pt x="240" y="123"/>
                    <a:pt x="249" y="118"/>
                  </a:cubicBezTo>
                  <a:cubicBezTo>
                    <a:pt x="258" y="113"/>
                    <a:pt x="262" y="106"/>
                    <a:pt x="262" y="99"/>
                  </a:cubicBezTo>
                  <a:cubicBezTo>
                    <a:pt x="263" y="91"/>
                    <a:pt x="258" y="85"/>
                    <a:pt x="249" y="79"/>
                  </a:cubicBezTo>
                  <a:cubicBezTo>
                    <a:pt x="240" y="74"/>
                    <a:pt x="228" y="72"/>
                    <a:pt x="216" y="72"/>
                  </a:cubicBezTo>
                  <a:moveTo>
                    <a:pt x="503" y="67"/>
                  </a:moveTo>
                  <a:cubicBezTo>
                    <a:pt x="503" y="67"/>
                    <a:pt x="503" y="67"/>
                    <a:pt x="503" y="67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600" y="98"/>
                    <a:pt x="600" y="98"/>
                    <a:pt x="600" y="98"/>
                  </a:cubicBezTo>
                  <a:cubicBezTo>
                    <a:pt x="579" y="87"/>
                    <a:pt x="579" y="87"/>
                    <a:pt x="579" y="87"/>
                  </a:cubicBezTo>
                  <a:cubicBezTo>
                    <a:pt x="503" y="67"/>
                    <a:pt x="503" y="67"/>
                    <a:pt x="503" y="67"/>
                  </a:cubicBezTo>
                  <a:moveTo>
                    <a:pt x="481" y="61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81" y="61"/>
                    <a:pt x="481" y="61"/>
                    <a:pt x="481" y="61"/>
                  </a:cubicBezTo>
                  <a:moveTo>
                    <a:pt x="451" y="53"/>
                  </a:moveTo>
                  <a:cubicBezTo>
                    <a:pt x="256" y="165"/>
                    <a:pt x="256" y="165"/>
                    <a:pt x="256" y="165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51" y="53"/>
                    <a:pt x="451" y="53"/>
                    <a:pt x="451" y="53"/>
                  </a:cubicBezTo>
                  <a:moveTo>
                    <a:pt x="15" y="4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2"/>
                    <a:pt x="350" y="242"/>
                    <a:pt x="351" y="242"/>
                  </a:cubicBezTo>
                  <a:cubicBezTo>
                    <a:pt x="15" y="47"/>
                    <a:pt x="15" y="47"/>
                    <a:pt x="15" y="47"/>
                  </a:cubicBezTo>
                  <a:moveTo>
                    <a:pt x="419" y="45"/>
                  </a:moveTo>
                  <a:cubicBezTo>
                    <a:pt x="233" y="152"/>
                    <a:pt x="233" y="152"/>
                    <a:pt x="233" y="1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19" y="45"/>
                    <a:pt x="419" y="45"/>
                    <a:pt x="419" y="45"/>
                  </a:cubicBezTo>
                  <a:moveTo>
                    <a:pt x="82" y="3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294" y="27"/>
                  </a:moveTo>
                  <a:cubicBezTo>
                    <a:pt x="281" y="27"/>
                    <a:pt x="269" y="29"/>
                    <a:pt x="261" y="35"/>
                  </a:cubicBezTo>
                  <a:cubicBezTo>
                    <a:pt x="252" y="40"/>
                    <a:pt x="247" y="46"/>
                    <a:pt x="247" y="53"/>
                  </a:cubicBezTo>
                  <a:cubicBezTo>
                    <a:pt x="246" y="60"/>
                    <a:pt x="251" y="68"/>
                    <a:pt x="260" y="73"/>
                  </a:cubicBezTo>
                  <a:cubicBezTo>
                    <a:pt x="269" y="78"/>
                    <a:pt x="281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306" y="81"/>
                    <a:pt x="318" y="78"/>
                    <a:pt x="326" y="73"/>
                  </a:cubicBezTo>
                  <a:cubicBezTo>
                    <a:pt x="335" y="68"/>
                    <a:pt x="340" y="61"/>
                    <a:pt x="340" y="54"/>
                  </a:cubicBezTo>
                  <a:cubicBezTo>
                    <a:pt x="340" y="46"/>
                    <a:pt x="335" y="40"/>
                    <a:pt x="327" y="35"/>
                  </a:cubicBezTo>
                  <a:cubicBezTo>
                    <a:pt x="318" y="29"/>
                    <a:pt x="306" y="27"/>
                    <a:pt x="294" y="27"/>
                  </a:cubicBezTo>
                  <a:moveTo>
                    <a:pt x="329" y="21"/>
                  </a:moveTo>
                  <a:cubicBezTo>
                    <a:pt x="332" y="24"/>
                    <a:pt x="335" y="26"/>
                    <a:pt x="338" y="28"/>
                  </a:cubicBezTo>
                  <a:cubicBezTo>
                    <a:pt x="347" y="33"/>
                    <a:pt x="358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5" y="36"/>
                    <a:pt x="379" y="36"/>
                    <a:pt x="383" y="35"/>
                  </a:cubicBezTo>
                  <a:cubicBezTo>
                    <a:pt x="329" y="21"/>
                    <a:pt x="329" y="21"/>
                    <a:pt x="329" y="21"/>
                  </a:cubicBezTo>
                  <a:moveTo>
                    <a:pt x="147" y="20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147" y="20"/>
                    <a:pt x="147" y="20"/>
                    <a:pt x="147" y="20"/>
                  </a:cubicBezTo>
                  <a:moveTo>
                    <a:pt x="198" y="10"/>
                  </a:moveTo>
                  <a:cubicBezTo>
                    <a:pt x="174" y="15"/>
                    <a:pt x="174" y="15"/>
                    <a:pt x="174" y="1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198" y="10"/>
                    <a:pt x="198" y="10"/>
                    <a:pt x="198" y="10"/>
                  </a:cubicBezTo>
                  <a:moveTo>
                    <a:pt x="260" y="3"/>
                  </a:moveTo>
                  <a:cubicBezTo>
                    <a:pt x="118" y="85"/>
                    <a:pt x="118" y="85"/>
                    <a:pt x="118" y="8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60" y="3"/>
                    <a:pt x="260" y="3"/>
                    <a:pt x="260" y="3"/>
                  </a:cubicBezTo>
                  <a:moveTo>
                    <a:pt x="248" y="0"/>
                  </a:moveTo>
                  <a:cubicBezTo>
                    <a:pt x="225" y="5"/>
                    <a:pt x="225" y="5"/>
                    <a:pt x="225" y="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ïš1íḑé">
              <a:extLst>
                <a:ext uri="{FF2B5EF4-FFF2-40B4-BE49-F238E27FC236}">
                  <a16:creationId xmlns:a16="http://schemas.microsoft.com/office/drawing/2014/main" id="{60F773BE-711B-4F1E-8AD7-39B8431F9F39}"/>
                </a:ext>
              </a:extLst>
            </p:cNvPr>
            <p:cNvSpPr/>
            <p:nvPr/>
          </p:nvSpPr>
          <p:spPr bwMode="auto">
            <a:xfrm>
              <a:off x="4438651" y="4419601"/>
              <a:ext cx="58738" cy="36513"/>
            </a:xfrm>
            <a:custGeom>
              <a:avLst/>
              <a:gdLst>
                <a:gd name="T0" fmla="*/ 3 w 18"/>
                <a:gd name="T1" fmla="*/ 2 h 11"/>
                <a:gd name="T2" fmla="*/ 14 w 18"/>
                <a:gd name="T3" fmla="*/ 2 h 11"/>
                <a:gd name="T4" fmla="*/ 14 w 18"/>
                <a:gd name="T5" fmla="*/ 9 h 11"/>
                <a:gd name="T6" fmla="*/ 3 w 18"/>
                <a:gd name="T7" fmla="*/ 9 h 11"/>
                <a:gd name="T8" fmla="*/ 3 w 18"/>
                <a:gd name="T9" fmla="*/ 2 h 11"/>
                <a:gd name="T10" fmla="*/ 11 w 18"/>
                <a:gd name="T11" fmla="*/ 4 h 11"/>
                <a:gd name="T12" fmla="*/ 6 w 18"/>
                <a:gd name="T13" fmla="*/ 4 h 11"/>
                <a:gd name="T14" fmla="*/ 6 w 18"/>
                <a:gd name="T15" fmla="*/ 7 h 11"/>
                <a:gd name="T16" fmla="*/ 12 w 18"/>
                <a:gd name="T17" fmla="*/ 7 h 11"/>
                <a:gd name="T18" fmla="*/ 11 w 18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3" y="2"/>
                  </a:moveTo>
                  <a:cubicBezTo>
                    <a:pt x="6" y="0"/>
                    <a:pt x="11" y="1"/>
                    <a:pt x="14" y="2"/>
                  </a:cubicBezTo>
                  <a:cubicBezTo>
                    <a:pt x="17" y="4"/>
                    <a:pt x="18" y="7"/>
                    <a:pt x="14" y="9"/>
                  </a:cubicBezTo>
                  <a:cubicBezTo>
                    <a:pt x="11" y="11"/>
                    <a:pt x="6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lose/>
                  <a:moveTo>
                    <a:pt x="11" y="4"/>
                  </a:moveTo>
                  <a:cubicBezTo>
                    <a:pt x="9" y="3"/>
                    <a:pt x="7" y="3"/>
                    <a:pt x="6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8" y="8"/>
                    <a:pt x="10" y="8"/>
                    <a:pt x="12" y="7"/>
                  </a:cubicBezTo>
                  <a:cubicBezTo>
                    <a:pt x="13" y="6"/>
                    <a:pt x="13" y="5"/>
                    <a:pt x="11" y="4"/>
                  </a:cubicBezTo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îsḷîḓè">
              <a:extLst>
                <a:ext uri="{FF2B5EF4-FFF2-40B4-BE49-F238E27FC236}">
                  <a16:creationId xmlns:a16="http://schemas.microsoft.com/office/drawing/2014/main" id="{70DEFA8A-49F6-4C24-84D8-FF4515071711}"/>
                </a:ext>
              </a:extLst>
            </p:cNvPr>
            <p:cNvSpPr/>
            <p:nvPr/>
          </p:nvSpPr>
          <p:spPr bwMode="auto">
            <a:xfrm>
              <a:off x="4454526" y="4429126"/>
              <a:ext cx="26988" cy="17463"/>
            </a:xfrm>
            <a:custGeom>
              <a:avLst/>
              <a:gdLst>
                <a:gd name="T0" fmla="*/ 1 w 8"/>
                <a:gd name="T1" fmla="*/ 4 h 5"/>
                <a:gd name="T2" fmla="*/ 7 w 8"/>
                <a:gd name="T3" fmla="*/ 4 h 5"/>
                <a:gd name="T4" fmla="*/ 6 w 8"/>
                <a:gd name="T5" fmla="*/ 1 h 5"/>
                <a:gd name="T6" fmla="*/ 1 w 8"/>
                <a:gd name="T7" fmla="*/ 1 h 5"/>
                <a:gd name="T8" fmla="*/ 1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îṩḷïďè">
              <a:extLst>
                <a:ext uri="{FF2B5EF4-FFF2-40B4-BE49-F238E27FC236}">
                  <a16:creationId xmlns:a16="http://schemas.microsoft.com/office/drawing/2014/main" id="{12FB34F3-E1F7-427E-9396-D06A11F07918}"/>
                </a:ext>
              </a:extLst>
            </p:cNvPr>
            <p:cNvSpPr/>
            <p:nvPr/>
          </p:nvSpPr>
          <p:spPr bwMode="auto">
            <a:xfrm>
              <a:off x="4395788" y="4452938"/>
              <a:ext cx="134938" cy="19050"/>
            </a:xfrm>
            <a:custGeom>
              <a:avLst/>
              <a:gdLst>
                <a:gd name="T0" fmla="*/ 8 w 85"/>
                <a:gd name="T1" fmla="*/ 0 h 12"/>
                <a:gd name="T2" fmla="*/ 0 w 85"/>
                <a:gd name="T3" fmla="*/ 4 h 12"/>
                <a:gd name="T4" fmla="*/ 76 w 85"/>
                <a:gd name="T5" fmla="*/ 12 h 12"/>
                <a:gd name="T6" fmla="*/ 85 w 85"/>
                <a:gd name="T7" fmla="*/ 8 h 12"/>
                <a:gd name="T8" fmla="*/ 8 w 8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">
                  <a:moveTo>
                    <a:pt x="8" y="0"/>
                  </a:moveTo>
                  <a:lnTo>
                    <a:pt x="0" y="4"/>
                  </a:lnTo>
                  <a:lnTo>
                    <a:pt x="76" y="12"/>
                  </a:lnTo>
                  <a:lnTo>
                    <a:pt x="85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sľídè">
              <a:extLst>
                <a:ext uri="{FF2B5EF4-FFF2-40B4-BE49-F238E27FC236}">
                  <a16:creationId xmlns:a16="http://schemas.microsoft.com/office/drawing/2014/main" id="{8C2694DC-C2DC-401C-8AF9-BC416919542B}"/>
                </a:ext>
              </a:extLst>
            </p:cNvPr>
            <p:cNvSpPr/>
            <p:nvPr/>
          </p:nvSpPr>
          <p:spPr bwMode="auto">
            <a:xfrm>
              <a:off x="4445001" y="4475163"/>
              <a:ext cx="28575" cy="17463"/>
            </a:xfrm>
            <a:custGeom>
              <a:avLst/>
              <a:gdLst>
                <a:gd name="T0" fmla="*/ 7 w 9"/>
                <a:gd name="T1" fmla="*/ 1 h 5"/>
                <a:gd name="T2" fmla="*/ 2 w 9"/>
                <a:gd name="T3" fmla="*/ 1 h 5"/>
                <a:gd name="T4" fmla="*/ 2 w 9"/>
                <a:gd name="T5" fmla="*/ 4 h 5"/>
                <a:gd name="T6" fmla="*/ 7 w 9"/>
                <a:gd name="T7" fmla="*/ 4 h 5"/>
                <a:gd name="T8" fmla="*/ 7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ïṣlïďè">
              <a:extLst>
                <a:ext uri="{FF2B5EF4-FFF2-40B4-BE49-F238E27FC236}">
                  <a16:creationId xmlns:a16="http://schemas.microsoft.com/office/drawing/2014/main" id="{1E64C8E2-C919-4BBB-B8F8-003D603CB163}"/>
                </a:ext>
              </a:extLst>
            </p:cNvPr>
            <p:cNvSpPr/>
            <p:nvPr/>
          </p:nvSpPr>
          <p:spPr bwMode="auto">
            <a:xfrm>
              <a:off x="4352926" y="4370388"/>
              <a:ext cx="263525" cy="177800"/>
            </a:xfrm>
            <a:custGeom>
              <a:avLst/>
              <a:gdLst>
                <a:gd name="T0" fmla="*/ 6 w 80"/>
                <a:gd name="T1" fmla="*/ 42 h 54"/>
                <a:gd name="T2" fmla="*/ 0 w 80"/>
                <a:gd name="T3" fmla="*/ 46 h 54"/>
                <a:gd name="T4" fmla="*/ 33 w 80"/>
                <a:gd name="T5" fmla="*/ 54 h 54"/>
                <a:gd name="T6" fmla="*/ 66 w 80"/>
                <a:gd name="T7" fmla="*/ 46 h 54"/>
                <a:gd name="T8" fmla="*/ 80 w 80"/>
                <a:gd name="T9" fmla="*/ 27 h 54"/>
                <a:gd name="T10" fmla="*/ 66 w 80"/>
                <a:gd name="T11" fmla="*/ 8 h 54"/>
                <a:gd name="T12" fmla="*/ 33 w 80"/>
                <a:gd name="T13" fmla="*/ 0 h 54"/>
                <a:gd name="T14" fmla="*/ 0 w 80"/>
                <a:gd name="T15" fmla="*/ 8 h 54"/>
                <a:gd name="T16" fmla="*/ 7 w 80"/>
                <a:gd name="T17" fmla="*/ 11 h 54"/>
                <a:gd name="T18" fmla="*/ 33 w 80"/>
                <a:gd name="T19" fmla="*/ 5 h 54"/>
                <a:gd name="T20" fmla="*/ 60 w 80"/>
                <a:gd name="T21" fmla="*/ 11 h 54"/>
                <a:gd name="T22" fmla="*/ 71 w 80"/>
                <a:gd name="T23" fmla="*/ 27 h 54"/>
                <a:gd name="T24" fmla="*/ 60 w 80"/>
                <a:gd name="T25" fmla="*/ 42 h 54"/>
                <a:gd name="T26" fmla="*/ 33 w 80"/>
                <a:gd name="T27" fmla="*/ 49 h 54"/>
                <a:gd name="T28" fmla="*/ 6 w 80"/>
                <a:gd name="T2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4">
                  <a:moveTo>
                    <a:pt x="6" y="4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51"/>
                    <a:pt x="21" y="54"/>
                    <a:pt x="33" y="54"/>
                  </a:cubicBezTo>
                  <a:cubicBezTo>
                    <a:pt x="45" y="54"/>
                    <a:pt x="57" y="51"/>
                    <a:pt x="66" y="46"/>
                  </a:cubicBezTo>
                  <a:cubicBezTo>
                    <a:pt x="75" y="41"/>
                    <a:pt x="80" y="34"/>
                    <a:pt x="80" y="27"/>
                  </a:cubicBezTo>
                  <a:cubicBezTo>
                    <a:pt x="80" y="20"/>
                    <a:pt x="75" y="13"/>
                    <a:pt x="66" y="8"/>
                  </a:cubicBezTo>
                  <a:cubicBezTo>
                    <a:pt x="57" y="3"/>
                    <a:pt x="46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7"/>
                    <a:pt x="23" y="5"/>
                    <a:pt x="33" y="5"/>
                  </a:cubicBezTo>
                  <a:cubicBezTo>
                    <a:pt x="43" y="5"/>
                    <a:pt x="53" y="7"/>
                    <a:pt x="60" y="11"/>
                  </a:cubicBezTo>
                  <a:cubicBezTo>
                    <a:pt x="67" y="16"/>
                    <a:pt x="71" y="21"/>
                    <a:pt x="71" y="27"/>
                  </a:cubicBezTo>
                  <a:cubicBezTo>
                    <a:pt x="71" y="33"/>
                    <a:pt x="67" y="38"/>
                    <a:pt x="60" y="42"/>
                  </a:cubicBezTo>
                  <a:cubicBezTo>
                    <a:pt x="53" y="46"/>
                    <a:pt x="43" y="49"/>
                    <a:pt x="33" y="49"/>
                  </a:cubicBezTo>
                  <a:cubicBezTo>
                    <a:pt x="23" y="49"/>
                    <a:pt x="13" y="46"/>
                    <a:pt x="6" y="42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íṩlîḍê">
              <a:extLst>
                <a:ext uri="{FF2B5EF4-FFF2-40B4-BE49-F238E27FC236}">
                  <a16:creationId xmlns:a16="http://schemas.microsoft.com/office/drawing/2014/main" id="{A009EEFD-926B-4994-9034-7F7AEAD6203E}"/>
                </a:ext>
              </a:extLst>
            </p:cNvPr>
            <p:cNvSpPr/>
            <p:nvPr/>
          </p:nvSpPr>
          <p:spPr bwMode="auto">
            <a:xfrm>
              <a:off x="3365501" y="4122738"/>
              <a:ext cx="811213" cy="468313"/>
            </a:xfrm>
            <a:custGeom>
              <a:avLst/>
              <a:gdLst>
                <a:gd name="T0" fmla="*/ 0 w 511"/>
                <a:gd name="T1" fmla="*/ 274 h 295"/>
                <a:gd name="T2" fmla="*/ 35 w 511"/>
                <a:gd name="T3" fmla="*/ 295 h 295"/>
                <a:gd name="T4" fmla="*/ 511 w 511"/>
                <a:gd name="T5" fmla="*/ 19 h 295"/>
                <a:gd name="T6" fmla="*/ 478 w 511"/>
                <a:gd name="T7" fmla="*/ 0 h 295"/>
                <a:gd name="T8" fmla="*/ 0 w 511"/>
                <a:gd name="T9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95">
                  <a:moveTo>
                    <a:pt x="0" y="274"/>
                  </a:moveTo>
                  <a:lnTo>
                    <a:pt x="35" y="295"/>
                  </a:lnTo>
                  <a:lnTo>
                    <a:pt x="511" y="19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ïṩḻíḋé">
              <a:extLst>
                <a:ext uri="{FF2B5EF4-FFF2-40B4-BE49-F238E27FC236}">
                  <a16:creationId xmlns:a16="http://schemas.microsoft.com/office/drawing/2014/main" id="{6779DB60-FBDE-42DE-A13B-BB81F415E20B}"/>
                </a:ext>
              </a:extLst>
            </p:cNvPr>
            <p:cNvSpPr/>
            <p:nvPr/>
          </p:nvSpPr>
          <p:spPr bwMode="auto">
            <a:xfrm>
              <a:off x="4197351" y="4578351"/>
              <a:ext cx="25400" cy="15875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4 h 5"/>
                <a:gd name="T4" fmla="*/ 7 w 8"/>
                <a:gd name="T5" fmla="*/ 1 h 5"/>
                <a:gd name="T6" fmla="*/ 2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şļïḑê">
              <a:extLst>
                <a:ext uri="{FF2B5EF4-FFF2-40B4-BE49-F238E27FC236}">
                  <a16:creationId xmlns:a16="http://schemas.microsoft.com/office/drawing/2014/main" id="{D84A7434-516F-4C09-8E1A-DA3A71A08733}"/>
                </a:ext>
              </a:extLst>
            </p:cNvPr>
            <p:cNvSpPr/>
            <p:nvPr/>
          </p:nvSpPr>
          <p:spPr bwMode="auto">
            <a:xfrm>
              <a:off x="4078288" y="4535488"/>
              <a:ext cx="250825" cy="144463"/>
            </a:xfrm>
            <a:custGeom>
              <a:avLst/>
              <a:gdLst>
                <a:gd name="T0" fmla="*/ 12 w 76"/>
                <a:gd name="T1" fmla="*/ 37 h 44"/>
                <a:gd name="T2" fmla="*/ 1 w 76"/>
                <a:gd name="T3" fmla="*/ 21 h 44"/>
                <a:gd name="T4" fmla="*/ 12 w 76"/>
                <a:gd name="T5" fmla="*/ 6 h 44"/>
                <a:gd name="T6" fmla="*/ 39 w 76"/>
                <a:gd name="T7" fmla="*/ 0 h 44"/>
                <a:gd name="T8" fmla="*/ 65 w 76"/>
                <a:gd name="T9" fmla="*/ 6 h 44"/>
                <a:gd name="T10" fmla="*/ 76 w 76"/>
                <a:gd name="T11" fmla="*/ 22 h 44"/>
                <a:gd name="T12" fmla="*/ 65 w 76"/>
                <a:gd name="T13" fmla="*/ 37 h 44"/>
                <a:gd name="T14" fmla="*/ 38 w 76"/>
                <a:gd name="T15" fmla="*/ 44 h 44"/>
                <a:gd name="T16" fmla="*/ 12 w 76"/>
                <a:gd name="T1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2" y="37"/>
                  </a:moveTo>
                  <a:cubicBezTo>
                    <a:pt x="4" y="33"/>
                    <a:pt x="0" y="27"/>
                    <a:pt x="1" y="21"/>
                  </a:cubicBezTo>
                  <a:cubicBezTo>
                    <a:pt x="1" y="16"/>
                    <a:pt x="5" y="10"/>
                    <a:pt x="12" y="6"/>
                  </a:cubicBezTo>
                  <a:cubicBezTo>
                    <a:pt x="19" y="2"/>
                    <a:pt x="29" y="0"/>
                    <a:pt x="39" y="0"/>
                  </a:cubicBezTo>
                  <a:cubicBezTo>
                    <a:pt x="49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8"/>
                    <a:pt x="72" y="33"/>
                    <a:pt x="65" y="37"/>
                  </a:cubicBezTo>
                  <a:cubicBezTo>
                    <a:pt x="58" y="41"/>
                    <a:pt x="48" y="44"/>
                    <a:pt x="38" y="44"/>
                  </a:cubicBezTo>
                  <a:cubicBezTo>
                    <a:pt x="28" y="44"/>
                    <a:pt x="19" y="41"/>
                    <a:pt x="12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îṣḻïḍé">
              <a:extLst>
                <a:ext uri="{FF2B5EF4-FFF2-40B4-BE49-F238E27FC236}">
                  <a16:creationId xmlns:a16="http://schemas.microsoft.com/office/drawing/2014/main" id="{1A4E53E4-FBCD-41BD-BE89-71F8749970BF}"/>
                </a:ext>
              </a:extLst>
            </p:cNvPr>
            <p:cNvSpPr/>
            <p:nvPr/>
          </p:nvSpPr>
          <p:spPr bwMode="auto">
            <a:xfrm>
              <a:off x="4191001" y="4624388"/>
              <a:ext cx="25400" cy="15875"/>
            </a:xfrm>
            <a:custGeom>
              <a:avLst/>
              <a:gdLst>
                <a:gd name="T0" fmla="*/ 7 w 8"/>
                <a:gd name="T1" fmla="*/ 1 h 5"/>
                <a:gd name="T2" fmla="*/ 1 w 8"/>
                <a:gd name="T3" fmla="*/ 1 h 5"/>
                <a:gd name="T4" fmla="*/ 2 w 8"/>
                <a:gd name="T5" fmla="*/ 4 h 5"/>
                <a:gd name="T6" fmla="*/ 7 w 8"/>
                <a:gd name="T7" fmla="*/ 4 h 5"/>
                <a:gd name="T8" fmla="*/ 7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iṡḷïḍê">
              <a:extLst>
                <a:ext uri="{FF2B5EF4-FFF2-40B4-BE49-F238E27FC236}">
                  <a16:creationId xmlns:a16="http://schemas.microsoft.com/office/drawing/2014/main" id="{F1EDF0F8-228A-4796-A3F9-B88AE5B02E29}"/>
                </a:ext>
              </a:extLst>
            </p:cNvPr>
            <p:cNvSpPr/>
            <p:nvPr/>
          </p:nvSpPr>
          <p:spPr bwMode="auto">
            <a:xfrm>
              <a:off x="3521076" y="4208463"/>
              <a:ext cx="781050" cy="455613"/>
            </a:xfrm>
            <a:custGeom>
              <a:avLst/>
              <a:gdLst>
                <a:gd name="T0" fmla="*/ 0 w 492"/>
                <a:gd name="T1" fmla="*/ 276 h 287"/>
                <a:gd name="T2" fmla="*/ 14 w 492"/>
                <a:gd name="T3" fmla="*/ 287 h 287"/>
                <a:gd name="T4" fmla="*/ 492 w 492"/>
                <a:gd name="T5" fmla="*/ 11 h 287"/>
                <a:gd name="T6" fmla="*/ 476 w 492"/>
                <a:gd name="T7" fmla="*/ 0 h 287"/>
                <a:gd name="T8" fmla="*/ 0 w 492"/>
                <a:gd name="T9" fmla="*/ 27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7">
                  <a:moveTo>
                    <a:pt x="0" y="276"/>
                  </a:moveTo>
                  <a:lnTo>
                    <a:pt x="14" y="287"/>
                  </a:lnTo>
                  <a:lnTo>
                    <a:pt x="492" y="11"/>
                  </a:lnTo>
                  <a:lnTo>
                    <a:pt x="476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íṧlíḋe">
              <a:extLst>
                <a:ext uri="{FF2B5EF4-FFF2-40B4-BE49-F238E27FC236}">
                  <a16:creationId xmlns:a16="http://schemas.microsoft.com/office/drawing/2014/main" id="{4822F163-1936-4809-AAC8-CF988F055ACB}"/>
                </a:ext>
              </a:extLst>
            </p:cNvPr>
            <p:cNvSpPr/>
            <p:nvPr/>
          </p:nvSpPr>
          <p:spPr bwMode="auto">
            <a:xfrm>
              <a:off x="3573463" y="4241801"/>
              <a:ext cx="782638" cy="450850"/>
            </a:xfrm>
            <a:custGeom>
              <a:avLst/>
              <a:gdLst>
                <a:gd name="T0" fmla="*/ 0 w 493"/>
                <a:gd name="T1" fmla="*/ 276 h 284"/>
                <a:gd name="T2" fmla="*/ 15 w 493"/>
                <a:gd name="T3" fmla="*/ 284 h 284"/>
                <a:gd name="T4" fmla="*/ 493 w 493"/>
                <a:gd name="T5" fmla="*/ 8 h 284"/>
                <a:gd name="T6" fmla="*/ 478 w 493"/>
                <a:gd name="T7" fmla="*/ 0 h 284"/>
                <a:gd name="T8" fmla="*/ 0 w 493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284">
                  <a:moveTo>
                    <a:pt x="0" y="276"/>
                  </a:moveTo>
                  <a:lnTo>
                    <a:pt x="15" y="284"/>
                  </a:lnTo>
                  <a:lnTo>
                    <a:pt x="493" y="8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iş1ïdè">
              <a:extLst>
                <a:ext uri="{FF2B5EF4-FFF2-40B4-BE49-F238E27FC236}">
                  <a16:creationId xmlns:a16="http://schemas.microsoft.com/office/drawing/2014/main" id="{E03347DA-1DE0-4B94-B4E1-7E96A7DE1792}"/>
                </a:ext>
              </a:extLst>
            </p:cNvPr>
            <p:cNvSpPr/>
            <p:nvPr/>
          </p:nvSpPr>
          <p:spPr bwMode="auto">
            <a:xfrm>
              <a:off x="4078288" y="4518026"/>
              <a:ext cx="280988" cy="179388"/>
            </a:xfrm>
            <a:custGeom>
              <a:avLst/>
              <a:gdLst>
                <a:gd name="T0" fmla="*/ 6 w 85"/>
                <a:gd name="T1" fmla="*/ 8 h 54"/>
                <a:gd name="T2" fmla="*/ 12 w 85"/>
                <a:gd name="T3" fmla="*/ 11 h 54"/>
                <a:gd name="T4" fmla="*/ 1 w 85"/>
                <a:gd name="T5" fmla="*/ 26 h 54"/>
                <a:gd name="T6" fmla="*/ 12 w 85"/>
                <a:gd name="T7" fmla="*/ 42 h 54"/>
                <a:gd name="T8" fmla="*/ 1 w 85"/>
                <a:gd name="T9" fmla="*/ 26 h 54"/>
                <a:gd name="T10" fmla="*/ 12 w 85"/>
                <a:gd name="T11" fmla="*/ 11 h 54"/>
                <a:gd name="T12" fmla="*/ 39 w 85"/>
                <a:gd name="T13" fmla="*/ 5 h 54"/>
                <a:gd name="T14" fmla="*/ 65 w 85"/>
                <a:gd name="T15" fmla="*/ 11 h 54"/>
                <a:gd name="T16" fmla="*/ 76 w 85"/>
                <a:gd name="T17" fmla="*/ 27 h 54"/>
                <a:gd name="T18" fmla="*/ 65 w 85"/>
                <a:gd name="T19" fmla="*/ 42 h 54"/>
                <a:gd name="T20" fmla="*/ 71 w 85"/>
                <a:gd name="T21" fmla="*/ 46 h 54"/>
                <a:gd name="T22" fmla="*/ 38 w 85"/>
                <a:gd name="T23" fmla="*/ 54 h 54"/>
                <a:gd name="T24" fmla="*/ 5 w 85"/>
                <a:gd name="T25" fmla="*/ 46 h 54"/>
                <a:gd name="T26" fmla="*/ 38 w 85"/>
                <a:gd name="T27" fmla="*/ 54 h 54"/>
                <a:gd name="T28" fmla="*/ 71 w 85"/>
                <a:gd name="T29" fmla="*/ 46 h 54"/>
                <a:gd name="T30" fmla="*/ 85 w 85"/>
                <a:gd name="T31" fmla="*/ 27 h 54"/>
                <a:gd name="T32" fmla="*/ 72 w 85"/>
                <a:gd name="T33" fmla="*/ 8 h 54"/>
                <a:gd name="T34" fmla="*/ 39 w 85"/>
                <a:gd name="T35" fmla="*/ 0 h 54"/>
                <a:gd name="T36" fmla="*/ 6 w 85"/>
                <a:gd name="T3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54">
                  <a:moveTo>
                    <a:pt x="6" y="8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5" y="15"/>
                    <a:pt x="1" y="21"/>
                    <a:pt x="1" y="26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4" y="38"/>
                    <a:pt x="0" y="32"/>
                    <a:pt x="1" y="26"/>
                  </a:cubicBezTo>
                  <a:cubicBezTo>
                    <a:pt x="1" y="21"/>
                    <a:pt x="5" y="15"/>
                    <a:pt x="12" y="11"/>
                  </a:cubicBezTo>
                  <a:cubicBezTo>
                    <a:pt x="19" y="7"/>
                    <a:pt x="29" y="5"/>
                    <a:pt x="39" y="5"/>
                  </a:cubicBezTo>
                  <a:cubicBezTo>
                    <a:pt x="49" y="5"/>
                    <a:pt x="58" y="7"/>
                    <a:pt x="65" y="11"/>
                  </a:cubicBezTo>
                  <a:cubicBezTo>
                    <a:pt x="72" y="15"/>
                    <a:pt x="76" y="21"/>
                    <a:pt x="76" y="27"/>
                  </a:cubicBezTo>
                  <a:cubicBezTo>
                    <a:pt x="76" y="33"/>
                    <a:pt x="72" y="38"/>
                    <a:pt x="65" y="4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3" y="51"/>
                    <a:pt x="51" y="54"/>
                    <a:pt x="38" y="54"/>
                  </a:cubicBezTo>
                  <a:cubicBezTo>
                    <a:pt x="26" y="54"/>
                    <a:pt x="14" y="51"/>
                    <a:pt x="5" y="46"/>
                  </a:cubicBezTo>
                  <a:cubicBezTo>
                    <a:pt x="14" y="51"/>
                    <a:pt x="26" y="54"/>
                    <a:pt x="38" y="54"/>
                  </a:cubicBezTo>
                  <a:cubicBezTo>
                    <a:pt x="51" y="54"/>
                    <a:pt x="63" y="51"/>
                    <a:pt x="71" y="46"/>
                  </a:cubicBezTo>
                  <a:cubicBezTo>
                    <a:pt x="80" y="41"/>
                    <a:pt x="85" y="34"/>
                    <a:pt x="85" y="27"/>
                  </a:cubicBezTo>
                  <a:cubicBezTo>
                    <a:pt x="85" y="19"/>
                    <a:pt x="80" y="13"/>
                    <a:pt x="72" y="8"/>
                  </a:cubicBezTo>
                  <a:cubicBezTo>
                    <a:pt x="63" y="2"/>
                    <a:pt x="51" y="0"/>
                    <a:pt x="39" y="0"/>
                  </a:cubicBezTo>
                  <a:cubicBezTo>
                    <a:pt x="26" y="0"/>
                    <a:pt x="14" y="2"/>
                    <a:pt x="6" y="8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îṥḻïḍe">
              <a:extLst>
                <a:ext uri="{FF2B5EF4-FFF2-40B4-BE49-F238E27FC236}">
                  <a16:creationId xmlns:a16="http://schemas.microsoft.com/office/drawing/2014/main" id="{EFB6C8A1-3B03-45AF-A3B8-3517C40BCBA0}"/>
                </a:ext>
              </a:extLst>
            </p:cNvPr>
            <p:cNvSpPr/>
            <p:nvPr/>
          </p:nvSpPr>
          <p:spPr bwMode="auto">
            <a:xfrm>
              <a:off x="4048126" y="4545013"/>
              <a:ext cx="265113" cy="152400"/>
            </a:xfrm>
            <a:custGeom>
              <a:avLst/>
              <a:gdLst>
                <a:gd name="T0" fmla="*/ 15 w 80"/>
                <a:gd name="T1" fmla="*/ 0 h 46"/>
                <a:gd name="T2" fmla="*/ 1 w 80"/>
                <a:gd name="T3" fmla="*/ 18 h 46"/>
                <a:gd name="T4" fmla="*/ 14 w 80"/>
                <a:gd name="T5" fmla="*/ 38 h 46"/>
                <a:gd name="T6" fmla="*/ 47 w 80"/>
                <a:gd name="T7" fmla="*/ 46 h 46"/>
                <a:gd name="T8" fmla="*/ 80 w 80"/>
                <a:gd name="T9" fmla="*/ 38 h 46"/>
                <a:gd name="T10" fmla="*/ 74 w 80"/>
                <a:gd name="T11" fmla="*/ 34 h 46"/>
                <a:gd name="T12" fmla="*/ 47 w 80"/>
                <a:gd name="T13" fmla="*/ 41 h 46"/>
                <a:gd name="T14" fmla="*/ 21 w 80"/>
                <a:gd name="T15" fmla="*/ 34 h 46"/>
                <a:gd name="T16" fmla="*/ 10 w 80"/>
                <a:gd name="T17" fmla="*/ 18 h 46"/>
                <a:gd name="T18" fmla="*/ 21 w 80"/>
                <a:gd name="T19" fmla="*/ 3 h 46"/>
                <a:gd name="T20" fmla="*/ 15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15" y="0"/>
                  </a:moveTo>
                  <a:cubicBezTo>
                    <a:pt x="6" y="5"/>
                    <a:pt x="1" y="11"/>
                    <a:pt x="1" y="18"/>
                  </a:cubicBezTo>
                  <a:cubicBezTo>
                    <a:pt x="0" y="25"/>
                    <a:pt x="5" y="33"/>
                    <a:pt x="14" y="38"/>
                  </a:cubicBezTo>
                  <a:cubicBezTo>
                    <a:pt x="23" y="43"/>
                    <a:pt x="35" y="46"/>
                    <a:pt x="47" y="46"/>
                  </a:cubicBezTo>
                  <a:cubicBezTo>
                    <a:pt x="60" y="46"/>
                    <a:pt x="72" y="43"/>
                    <a:pt x="80" y="3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7" y="38"/>
                    <a:pt x="57" y="41"/>
                    <a:pt x="47" y="41"/>
                  </a:cubicBezTo>
                  <a:cubicBezTo>
                    <a:pt x="37" y="41"/>
                    <a:pt x="28" y="38"/>
                    <a:pt x="21" y="34"/>
                  </a:cubicBezTo>
                  <a:cubicBezTo>
                    <a:pt x="13" y="30"/>
                    <a:pt x="9" y="24"/>
                    <a:pt x="10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ïs1íde">
              <a:extLst>
                <a:ext uri="{FF2B5EF4-FFF2-40B4-BE49-F238E27FC236}">
                  <a16:creationId xmlns:a16="http://schemas.microsoft.com/office/drawing/2014/main" id="{3DC58A0F-D951-42A5-8365-883AAD5B0FF0}"/>
                </a:ext>
              </a:extLst>
            </p:cNvPr>
            <p:cNvSpPr/>
            <p:nvPr/>
          </p:nvSpPr>
          <p:spPr bwMode="auto">
            <a:xfrm>
              <a:off x="3625851" y="4271963"/>
              <a:ext cx="785813" cy="454025"/>
            </a:xfrm>
            <a:custGeom>
              <a:avLst/>
              <a:gdLst>
                <a:gd name="T0" fmla="*/ 0 w 495"/>
                <a:gd name="T1" fmla="*/ 276 h 286"/>
                <a:gd name="T2" fmla="*/ 17 w 495"/>
                <a:gd name="T3" fmla="*/ 286 h 286"/>
                <a:gd name="T4" fmla="*/ 495 w 495"/>
                <a:gd name="T5" fmla="*/ 10 h 286"/>
                <a:gd name="T6" fmla="*/ 478 w 495"/>
                <a:gd name="T7" fmla="*/ 0 h 286"/>
                <a:gd name="T8" fmla="*/ 0 w 495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6">
                  <a:moveTo>
                    <a:pt x="0" y="276"/>
                  </a:moveTo>
                  <a:lnTo>
                    <a:pt x="17" y="286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íṩ1îḍê">
              <a:extLst>
                <a:ext uri="{FF2B5EF4-FFF2-40B4-BE49-F238E27FC236}">
                  <a16:creationId xmlns:a16="http://schemas.microsoft.com/office/drawing/2014/main" id="{369BF60F-FA3D-4E8A-89FB-009E73497B9E}"/>
                </a:ext>
              </a:extLst>
            </p:cNvPr>
            <p:cNvSpPr/>
            <p:nvPr/>
          </p:nvSpPr>
          <p:spPr bwMode="auto">
            <a:xfrm>
              <a:off x="3943351" y="4722813"/>
              <a:ext cx="25400" cy="17463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5 h 5"/>
                <a:gd name="T4" fmla="*/ 6 w 8"/>
                <a:gd name="T5" fmla="*/ 2 h 5"/>
                <a:gd name="T6" fmla="*/ 1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8" y="4"/>
                    <a:pt x="8" y="3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is1ïdè">
              <a:extLst>
                <a:ext uri="{FF2B5EF4-FFF2-40B4-BE49-F238E27FC236}">
                  <a16:creationId xmlns:a16="http://schemas.microsoft.com/office/drawing/2014/main" id="{76A949AD-FF28-4C51-BBFD-C5C57D5CBF02}"/>
                </a:ext>
              </a:extLst>
            </p:cNvPr>
            <p:cNvSpPr/>
            <p:nvPr/>
          </p:nvSpPr>
          <p:spPr bwMode="auto">
            <a:xfrm>
              <a:off x="3824288" y="4683126"/>
              <a:ext cx="250825" cy="142875"/>
            </a:xfrm>
            <a:custGeom>
              <a:avLst/>
              <a:gdLst>
                <a:gd name="T0" fmla="*/ 11 w 76"/>
                <a:gd name="T1" fmla="*/ 37 h 43"/>
                <a:gd name="T2" fmla="*/ 0 w 76"/>
                <a:gd name="T3" fmla="*/ 21 h 43"/>
                <a:gd name="T4" fmla="*/ 11 w 76"/>
                <a:gd name="T5" fmla="*/ 6 h 43"/>
                <a:gd name="T6" fmla="*/ 38 w 76"/>
                <a:gd name="T7" fmla="*/ 0 h 43"/>
                <a:gd name="T8" fmla="*/ 65 w 76"/>
                <a:gd name="T9" fmla="*/ 6 h 43"/>
                <a:gd name="T10" fmla="*/ 76 w 76"/>
                <a:gd name="T11" fmla="*/ 22 h 43"/>
                <a:gd name="T12" fmla="*/ 64 w 76"/>
                <a:gd name="T13" fmla="*/ 37 h 43"/>
                <a:gd name="T14" fmla="*/ 38 w 76"/>
                <a:gd name="T15" fmla="*/ 43 h 43"/>
                <a:gd name="T16" fmla="*/ 11 w 76"/>
                <a:gd name="T1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3">
                  <a:moveTo>
                    <a:pt x="11" y="37"/>
                  </a:moveTo>
                  <a:cubicBezTo>
                    <a:pt x="4" y="33"/>
                    <a:pt x="0" y="27"/>
                    <a:pt x="0" y="21"/>
                  </a:cubicBezTo>
                  <a:cubicBezTo>
                    <a:pt x="0" y="15"/>
                    <a:pt x="4" y="10"/>
                    <a:pt x="11" y="6"/>
                  </a:cubicBezTo>
                  <a:cubicBezTo>
                    <a:pt x="18" y="2"/>
                    <a:pt x="28" y="0"/>
                    <a:pt x="38" y="0"/>
                  </a:cubicBezTo>
                  <a:cubicBezTo>
                    <a:pt x="48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7"/>
                    <a:pt x="72" y="33"/>
                    <a:pt x="64" y="37"/>
                  </a:cubicBezTo>
                  <a:cubicBezTo>
                    <a:pt x="57" y="41"/>
                    <a:pt x="48" y="43"/>
                    <a:pt x="38" y="43"/>
                  </a:cubicBezTo>
                  <a:cubicBezTo>
                    <a:pt x="28" y="43"/>
                    <a:pt x="18" y="41"/>
                    <a:pt x="11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íṥḷíḓé">
              <a:extLst>
                <a:ext uri="{FF2B5EF4-FFF2-40B4-BE49-F238E27FC236}">
                  <a16:creationId xmlns:a16="http://schemas.microsoft.com/office/drawing/2014/main" id="{C04EAAC4-4E45-4CB7-9CFA-919103A7BF59}"/>
                </a:ext>
              </a:extLst>
            </p:cNvPr>
            <p:cNvSpPr/>
            <p:nvPr/>
          </p:nvSpPr>
          <p:spPr bwMode="auto">
            <a:xfrm>
              <a:off x="3937001" y="4772026"/>
              <a:ext cx="25400" cy="17463"/>
            </a:xfrm>
            <a:custGeom>
              <a:avLst/>
              <a:gdLst>
                <a:gd name="T0" fmla="*/ 6 w 8"/>
                <a:gd name="T1" fmla="*/ 1 h 5"/>
                <a:gd name="T2" fmla="*/ 1 w 8"/>
                <a:gd name="T3" fmla="*/ 0 h 5"/>
                <a:gd name="T4" fmla="*/ 1 w 8"/>
                <a:gd name="T5" fmla="*/ 3 h 5"/>
                <a:gd name="T6" fmla="*/ 7 w 8"/>
                <a:gd name="T7" fmla="*/ 4 h 5"/>
                <a:gd name="T8" fmla="*/ 6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1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4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ïṧļíḋê">
              <a:extLst>
                <a:ext uri="{FF2B5EF4-FFF2-40B4-BE49-F238E27FC236}">
                  <a16:creationId xmlns:a16="http://schemas.microsoft.com/office/drawing/2014/main" id="{D0874C65-F320-4EC4-81AA-BA470A68FBD2}"/>
                </a:ext>
              </a:extLst>
            </p:cNvPr>
            <p:cNvSpPr/>
            <p:nvPr/>
          </p:nvSpPr>
          <p:spPr bwMode="auto">
            <a:xfrm>
              <a:off x="4895851" y="4606926"/>
              <a:ext cx="320675" cy="188913"/>
            </a:xfrm>
            <a:custGeom>
              <a:avLst/>
              <a:gdLst>
                <a:gd name="T0" fmla="*/ 0 w 202"/>
                <a:gd name="T1" fmla="*/ 27 h 119"/>
                <a:gd name="T2" fmla="*/ 156 w 202"/>
                <a:gd name="T3" fmla="*/ 119 h 119"/>
                <a:gd name="T4" fmla="*/ 202 w 202"/>
                <a:gd name="T5" fmla="*/ 92 h 119"/>
                <a:gd name="T6" fmla="*/ 44 w 202"/>
                <a:gd name="T7" fmla="*/ 0 h 119"/>
                <a:gd name="T8" fmla="*/ 0 w 20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19">
                  <a:moveTo>
                    <a:pt x="0" y="27"/>
                  </a:moveTo>
                  <a:lnTo>
                    <a:pt x="156" y="119"/>
                  </a:lnTo>
                  <a:lnTo>
                    <a:pt x="202" y="92"/>
                  </a:lnTo>
                  <a:lnTo>
                    <a:pt x="4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ś1ïďè">
              <a:extLst>
                <a:ext uri="{FF2B5EF4-FFF2-40B4-BE49-F238E27FC236}">
                  <a16:creationId xmlns:a16="http://schemas.microsoft.com/office/drawing/2014/main" id="{ED81A290-33AF-4288-B6DA-9CA4B5590F2C}"/>
                </a:ext>
              </a:extLst>
            </p:cNvPr>
            <p:cNvSpPr/>
            <p:nvPr/>
          </p:nvSpPr>
          <p:spPr bwMode="auto">
            <a:xfrm>
              <a:off x="3824288" y="4667251"/>
              <a:ext cx="234950" cy="138113"/>
            </a:xfrm>
            <a:custGeom>
              <a:avLst/>
              <a:gdLst>
                <a:gd name="T0" fmla="*/ 5 w 71"/>
                <a:gd name="T1" fmla="*/ 7 h 42"/>
                <a:gd name="T2" fmla="*/ 11 w 71"/>
                <a:gd name="T3" fmla="*/ 11 h 42"/>
                <a:gd name="T4" fmla="*/ 0 w 71"/>
                <a:gd name="T5" fmla="*/ 26 h 42"/>
                <a:gd name="T6" fmla="*/ 11 w 71"/>
                <a:gd name="T7" fmla="*/ 42 h 42"/>
                <a:gd name="T8" fmla="*/ 0 w 71"/>
                <a:gd name="T9" fmla="*/ 26 h 42"/>
                <a:gd name="T10" fmla="*/ 11 w 71"/>
                <a:gd name="T11" fmla="*/ 11 h 42"/>
                <a:gd name="T12" fmla="*/ 38 w 71"/>
                <a:gd name="T13" fmla="*/ 5 h 42"/>
                <a:gd name="T14" fmla="*/ 65 w 71"/>
                <a:gd name="T15" fmla="*/ 11 h 42"/>
                <a:gd name="T16" fmla="*/ 71 w 71"/>
                <a:gd name="T17" fmla="*/ 7 h 42"/>
                <a:gd name="T18" fmla="*/ 38 w 71"/>
                <a:gd name="T19" fmla="*/ 0 h 42"/>
                <a:gd name="T20" fmla="*/ 5 w 71"/>
                <a:gd name="T2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2">
                  <a:moveTo>
                    <a:pt x="5" y="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4" y="15"/>
                    <a:pt x="0" y="20"/>
                    <a:pt x="0" y="26"/>
                  </a:cubicBezTo>
                  <a:cubicBezTo>
                    <a:pt x="0" y="32"/>
                    <a:pt x="4" y="38"/>
                    <a:pt x="11" y="42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0"/>
                    <a:pt x="4" y="15"/>
                    <a:pt x="11" y="11"/>
                  </a:cubicBezTo>
                  <a:cubicBezTo>
                    <a:pt x="18" y="7"/>
                    <a:pt x="28" y="5"/>
                    <a:pt x="38" y="5"/>
                  </a:cubicBezTo>
                  <a:cubicBezTo>
                    <a:pt x="48" y="5"/>
                    <a:pt x="58" y="7"/>
                    <a:pt x="65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2" y="2"/>
                    <a:pt x="50" y="0"/>
                    <a:pt x="38" y="0"/>
                  </a:cubicBezTo>
                  <a:cubicBezTo>
                    <a:pt x="26" y="0"/>
                    <a:pt x="14" y="2"/>
                    <a:pt x="5" y="7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ïsḷidê">
              <a:extLst>
                <a:ext uri="{FF2B5EF4-FFF2-40B4-BE49-F238E27FC236}">
                  <a16:creationId xmlns:a16="http://schemas.microsoft.com/office/drawing/2014/main" id="{FF0C8E9F-B0EF-4447-8678-35BE5274322F}"/>
                </a:ext>
              </a:extLst>
            </p:cNvPr>
            <p:cNvSpPr/>
            <p:nvPr/>
          </p:nvSpPr>
          <p:spPr bwMode="auto">
            <a:xfrm>
              <a:off x="4938713" y="4725988"/>
              <a:ext cx="198438" cy="115888"/>
            </a:xfrm>
            <a:custGeom>
              <a:avLst/>
              <a:gdLst>
                <a:gd name="T0" fmla="*/ 0 w 125"/>
                <a:gd name="T1" fmla="*/ 25 h 73"/>
                <a:gd name="T2" fmla="*/ 79 w 125"/>
                <a:gd name="T3" fmla="*/ 73 h 73"/>
                <a:gd name="T4" fmla="*/ 125 w 125"/>
                <a:gd name="T5" fmla="*/ 46 h 73"/>
                <a:gd name="T6" fmla="*/ 44 w 125"/>
                <a:gd name="T7" fmla="*/ 0 h 73"/>
                <a:gd name="T8" fmla="*/ 0 w 125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0" y="25"/>
                  </a:moveTo>
                  <a:lnTo>
                    <a:pt x="79" y="73"/>
                  </a:lnTo>
                  <a:lnTo>
                    <a:pt x="125" y="46"/>
                  </a:lnTo>
                  <a:lnTo>
                    <a:pt x="44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iṥľiďê">
              <a:extLst>
                <a:ext uri="{FF2B5EF4-FFF2-40B4-BE49-F238E27FC236}">
                  <a16:creationId xmlns:a16="http://schemas.microsoft.com/office/drawing/2014/main" id="{76358BB0-DCBE-4E6A-AFB0-9C159D8298BB}"/>
                </a:ext>
              </a:extLst>
            </p:cNvPr>
            <p:cNvSpPr/>
            <p:nvPr/>
          </p:nvSpPr>
          <p:spPr bwMode="auto">
            <a:xfrm>
              <a:off x="4810126" y="4835526"/>
              <a:ext cx="168275" cy="95250"/>
            </a:xfrm>
            <a:custGeom>
              <a:avLst/>
              <a:gdLst>
                <a:gd name="T0" fmla="*/ 0 w 106"/>
                <a:gd name="T1" fmla="*/ 25 h 60"/>
                <a:gd name="T2" fmla="*/ 61 w 106"/>
                <a:gd name="T3" fmla="*/ 60 h 60"/>
                <a:gd name="T4" fmla="*/ 106 w 106"/>
                <a:gd name="T5" fmla="*/ 35 h 60"/>
                <a:gd name="T6" fmla="*/ 46 w 106"/>
                <a:gd name="T7" fmla="*/ 0 h 60"/>
                <a:gd name="T8" fmla="*/ 0 w 106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0">
                  <a:moveTo>
                    <a:pt x="0" y="25"/>
                  </a:moveTo>
                  <a:lnTo>
                    <a:pt x="61" y="60"/>
                  </a:lnTo>
                  <a:lnTo>
                    <a:pt x="106" y="35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ŝľíḍê">
              <a:extLst>
                <a:ext uri="{FF2B5EF4-FFF2-40B4-BE49-F238E27FC236}">
                  <a16:creationId xmlns:a16="http://schemas.microsoft.com/office/drawing/2014/main" id="{E9F4CFF8-A453-4D8D-B4DA-45C93AA2E851}"/>
                </a:ext>
              </a:extLst>
            </p:cNvPr>
            <p:cNvSpPr/>
            <p:nvPr/>
          </p:nvSpPr>
          <p:spPr bwMode="auto">
            <a:xfrm>
              <a:off x="4081463" y="4538663"/>
              <a:ext cx="785813" cy="450850"/>
            </a:xfrm>
            <a:custGeom>
              <a:avLst/>
              <a:gdLst>
                <a:gd name="T0" fmla="*/ 0 w 495"/>
                <a:gd name="T1" fmla="*/ 274 h 284"/>
                <a:gd name="T2" fmla="*/ 17 w 495"/>
                <a:gd name="T3" fmla="*/ 284 h 284"/>
                <a:gd name="T4" fmla="*/ 495 w 495"/>
                <a:gd name="T5" fmla="*/ 8 h 284"/>
                <a:gd name="T6" fmla="*/ 478 w 495"/>
                <a:gd name="T7" fmla="*/ 0 h 284"/>
                <a:gd name="T8" fmla="*/ 0 w 495"/>
                <a:gd name="T9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4"/>
                  </a:moveTo>
                  <a:lnTo>
                    <a:pt x="17" y="284"/>
                  </a:lnTo>
                  <a:lnTo>
                    <a:pt x="495" y="8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íṩľíḍè">
              <a:extLst>
                <a:ext uri="{FF2B5EF4-FFF2-40B4-BE49-F238E27FC236}">
                  <a16:creationId xmlns:a16="http://schemas.microsoft.com/office/drawing/2014/main" id="{55E3FB61-7D6E-497E-9EC2-09FA54589BF8}"/>
                </a:ext>
              </a:extLst>
            </p:cNvPr>
            <p:cNvSpPr/>
            <p:nvPr/>
          </p:nvSpPr>
          <p:spPr bwMode="auto">
            <a:xfrm>
              <a:off x="4154488" y="4578351"/>
              <a:ext cx="781050" cy="450850"/>
            </a:xfrm>
            <a:custGeom>
              <a:avLst/>
              <a:gdLst>
                <a:gd name="T0" fmla="*/ 0 w 492"/>
                <a:gd name="T1" fmla="*/ 276 h 284"/>
                <a:gd name="T2" fmla="*/ 14 w 492"/>
                <a:gd name="T3" fmla="*/ 284 h 284"/>
                <a:gd name="T4" fmla="*/ 492 w 492"/>
                <a:gd name="T5" fmla="*/ 10 h 284"/>
                <a:gd name="T6" fmla="*/ 478 w 492"/>
                <a:gd name="T7" fmla="*/ 0 h 284"/>
                <a:gd name="T8" fmla="*/ 0 w 492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4">
                  <a:moveTo>
                    <a:pt x="0" y="276"/>
                  </a:moveTo>
                  <a:lnTo>
                    <a:pt x="14" y="284"/>
                  </a:lnTo>
                  <a:lnTo>
                    <a:pt x="492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îş1iḓe">
              <a:extLst>
                <a:ext uri="{FF2B5EF4-FFF2-40B4-BE49-F238E27FC236}">
                  <a16:creationId xmlns:a16="http://schemas.microsoft.com/office/drawing/2014/main" id="{A9B0351F-D340-47A7-884D-47D7CCC3D941}"/>
                </a:ext>
              </a:extLst>
            </p:cNvPr>
            <p:cNvSpPr/>
            <p:nvPr/>
          </p:nvSpPr>
          <p:spPr bwMode="auto">
            <a:xfrm>
              <a:off x="4295776" y="4848226"/>
              <a:ext cx="379413" cy="217488"/>
            </a:xfrm>
            <a:custGeom>
              <a:avLst/>
              <a:gdLst>
                <a:gd name="T0" fmla="*/ 0 w 239"/>
                <a:gd name="T1" fmla="*/ 129 h 137"/>
                <a:gd name="T2" fmla="*/ 15 w 239"/>
                <a:gd name="T3" fmla="*/ 137 h 137"/>
                <a:gd name="T4" fmla="*/ 239 w 239"/>
                <a:gd name="T5" fmla="*/ 8 h 137"/>
                <a:gd name="T6" fmla="*/ 225 w 239"/>
                <a:gd name="T7" fmla="*/ 0 h 137"/>
                <a:gd name="T8" fmla="*/ 0 w 239"/>
                <a:gd name="T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9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ï$1ïďê">
              <a:extLst>
                <a:ext uri="{FF2B5EF4-FFF2-40B4-BE49-F238E27FC236}">
                  <a16:creationId xmlns:a16="http://schemas.microsoft.com/office/drawing/2014/main" id="{E5520017-20E4-4743-9B95-7A2B1C961686}"/>
                </a:ext>
              </a:extLst>
            </p:cNvPr>
            <p:cNvSpPr/>
            <p:nvPr/>
          </p:nvSpPr>
          <p:spPr bwMode="auto">
            <a:xfrm>
              <a:off x="4356101" y="4881563"/>
              <a:ext cx="379413" cy="220663"/>
            </a:xfrm>
            <a:custGeom>
              <a:avLst/>
              <a:gdLst>
                <a:gd name="T0" fmla="*/ 0 w 239"/>
                <a:gd name="T1" fmla="*/ 129 h 139"/>
                <a:gd name="T2" fmla="*/ 14 w 239"/>
                <a:gd name="T3" fmla="*/ 139 h 139"/>
                <a:gd name="T4" fmla="*/ 239 w 239"/>
                <a:gd name="T5" fmla="*/ 8 h 139"/>
                <a:gd name="T6" fmla="*/ 224 w 239"/>
                <a:gd name="T7" fmla="*/ 0 h 139"/>
                <a:gd name="T8" fmla="*/ 0 w 239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0" y="129"/>
                  </a:moveTo>
                  <a:lnTo>
                    <a:pt x="14" y="139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ļïde">
              <a:extLst>
                <a:ext uri="{FF2B5EF4-FFF2-40B4-BE49-F238E27FC236}">
                  <a16:creationId xmlns:a16="http://schemas.microsoft.com/office/drawing/2014/main" id="{7FF519DD-49A0-48C1-BAFE-38BC45370F5C}"/>
                </a:ext>
              </a:extLst>
            </p:cNvPr>
            <p:cNvSpPr/>
            <p:nvPr/>
          </p:nvSpPr>
          <p:spPr bwMode="auto">
            <a:xfrm>
              <a:off x="4414838" y="4918076"/>
              <a:ext cx="379413" cy="217488"/>
            </a:xfrm>
            <a:custGeom>
              <a:avLst/>
              <a:gdLst>
                <a:gd name="T0" fmla="*/ 0 w 239"/>
                <a:gd name="T1" fmla="*/ 128 h 137"/>
                <a:gd name="T2" fmla="*/ 15 w 239"/>
                <a:gd name="T3" fmla="*/ 137 h 137"/>
                <a:gd name="T4" fmla="*/ 239 w 239"/>
                <a:gd name="T5" fmla="*/ 8 h 137"/>
                <a:gd name="T6" fmla="*/ 224 w 239"/>
                <a:gd name="T7" fmla="*/ 0 h 137"/>
                <a:gd name="T8" fmla="*/ 0 w 239"/>
                <a:gd name="T9" fmla="*/ 1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8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íṧḻïdé">
              <a:extLst>
                <a:ext uri="{FF2B5EF4-FFF2-40B4-BE49-F238E27FC236}">
                  <a16:creationId xmlns:a16="http://schemas.microsoft.com/office/drawing/2014/main" id="{2AD87AFE-17E5-426A-9DF3-D0A3C624CFCC}"/>
                </a:ext>
              </a:extLst>
            </p:cNvPr>
            <p:cNvSpPr/>
            <p:nvPr/>
          </p:nvSpPr>
          <p:spPr bwMode="auto">
            <a:xfrm>
              <a:off x="4464051" y="4943476"/>
              <a:ext cx="382588" cy="220663"/>
            </a:xfrm>
            <a:custGeom>
              <a:avLst/>
              <a:gdLst>
                <a:gd name="T0" fmla="*/ 0 w 241"/>
                <a:gd name="T1" fmla="*/ 131 h 139"/>
                <a:gd name="T2" fmla="*/ 17 w 241"/>
                <a:gd name="T3" fmla="*/ 139 h 139"/>
                <a:gd name="T4" fmla="*/ 241 w 241"/>
                <a:gd name="T5" fmla="*/ 11 h 139"/>
                <a:gd name="T6" fmla="*/ 225 w 241"/>
                <a:gd name="T7" fmla="*/ 0 h 139"/>
                <a:gd name="T8" fmla="*/ 0 w 241"/>
                <a:gd name="T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9">
                  <a:moveTo>
                    <a:pt x="0" y="131"/>
                  </a:moveTo>
                  <a:lnTo>
                    <a:pt x="17" y="139"/>
                  </a:lnTo>
                  <a:lnTo>
                    <a:pt x="241" y="11"/>
                  </a:lnTo>
                  <a:lnTo>
                    <a:pt x="225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îśḻíḑè">
              <a:extLst>
                <a:ext uri="{FF2B5EF4-FFF2-40B4-BE49-F238E27FC236}">
                  <a16:creationId xmlns:a16="http://schemas.microsoft.com/office/drawing/2014/main" id="{1FBA23EB-A980-459C-B96E-307479F357B3}"/>
                </a:ext>
              </a:extLst>
            </p:cNvPr>
            <p:cNvSpPr/>
            <p:nvPr/>
          </p:nvSpPr>
          <p:spPr bwMode="auto">
            <a:xfrm>
              <a:off x="3249613" y="4054476"/>
              <a:ext cx="2132013" cy="1231900"/>
            </a:xfrm>
            <a:custGeom>
              <a:avLst/>
              <a:gdLst>
                <a:gd name="T0" fmla="*/ 378 w 646"/>
                <a:gd name="T1" fmla="*/ 374 h 374"/>
                <a:gd name="T2" fmla="*/ 268 w 646"/>
                <a:gd name="T3" fmla="*/ 0 h 374"/>
                <a:gd name="T4" fmla="*/ 323 w 646"/>
                <a:gd name="T5" fmla="*/ 149 h 374"/>
                <a:gd name="T6" fmla="*/ 257 w 646"/>
                <a:gd name="T7" fmla="*/ 149 h 374"/>
                <a:gd name="T8" fmla="*/ 256 w 646"/>
                <a:gd name="T9" fmla="*/ 187 h 374"/>
                <a:gd name="T10" fmla="*/ 322 w 646"/>
                <a:gd name="T11" fmla="*/ 187 h 374"/>
                <a:gd name="T12" fmla="*/ 323 w 646"/>
                <a:gd name="T13" fmla="*/ 149 h 374"/>
                <a:gd name="T14" fmla="*/ 212 w 646"/>
                <a:gd name="T15" fmla="*/ 186 h 374"/>
                <a:gd name="T16" fmla="*/ 165 w 646"/>
                <a:gd name="T17" fmla="*/ 212 h 374"/>
                <a:gd name="T18" fmla="*/ 212 w 646"/>
                <a:gd name="T19" fmla="*/ 240 h 374"/>
                <a:gd name="T20" fmla="*/ 258 w 646"/>
                <a:gd name="T21" fmla="*/ 213 h 374"/>
                <a:gd name="T22" fmla="*/ 400 w 646"/>
                <a:gd name="T23" fmla="*/ 104 h 374"/>
                <a:gd name="T24" fmla="*/ 334 w 646"/>
                <a:gd name="T25" fmla="*/ 104 h 374"/>
                <a:gd name="T26" fmla="*/ 334 w 646"/>
                <a:gd name="T27" fmla="*/ 142 h 374"/>
                <a:gd name="T28" fmla="*/ 400 w 646"/>
                <a:gd name="T29" fmla="*/ 142 h 374"/>
                <a:gd name="T30" fmla="*/ 400 w 646"/>
                <a:gd name="T31" fmla="*/ 104 h 374"/>
                <a:gd name="T32" fmla="*/ 281 w 646"/>
                <a:gd name="T33" fmla="*/ 30 h 374"/>
                <a:gd name="T34" fmla="*/ 35 w 646"/>
                <a:gd name="T35" fmla="*/ 153 h 374"/>
                <a:gd name="T36" fmla="*/ 105 w 646"/>
                <a:gd name="T37" fmla="*/ 194 h 374"/>
                <a:gd name="T38" fmla="*/ 328 w 646"/>
                <a:gd name="T39" fmla="*/ 57 h 374"/>
                <a:gd name="T40" fmla="*/ 105 w 646"/>
                <a:gd name="T41" fmla="*/ 194 h 374"/>
                <a:gd name="T42" fmla="*/ 303 w 646"/>
                <a:gd name="T43" fmla="*/ 42 h 374"/>
                <a:gd name="T44" fmla="*/ 65 w 646"/>
                <a:gd name="T45" fmla="*/ 171 h 374"/>
                <a:gd name="T46" fmla="*/ 89 w 646"/>
                <a:gd name="T47" fmla="*/ 185 h 374"/>
                <a:gd name="T48" fmla="*/ 311 w 646"/>
                <a:gd name="T49" fmla="*/ 47 h 374"/>
                <a:gd name="T50" fmla="*/ 89 w 646"/>
                <a:gd name="T51" fmla="*/ 185 h 374"/>
                <a:gd name="T52" fmla="*/ 352 w 646"/>
                <a:gd name="T53" fmla="*/ 71 h 374"/>
                <a:gd name="T54" fmla="*/ 114 w 646"/>
                <a:gd name="T55" fmla="*/ 199 h 374"/>
                <a:gd name="T56" fmla="*/ 281 w 646"/>
                <a:gd name="T57" fmla="*/ 296 h 374"/>
                <a:gd name="T58" fmla="*/ 504 w 646"/>
                <a:gd name="T59" fmla="*/ 159 h 374"/>
                <a:gd name="T60" fmla="*/ 281 w 646"/>
                <a:gd name="T61" fmla="*/ 296 h 374"/>
                <a:gd name="T62" fmla="*/ 490 w 646"/>
                <a:gd name="T63" fmla="*/ 151 h 374"/>
                <a:gd name="T64" fmla="*/ 252 w 646"/>
                <a:gd name="T65" fmla="*/ 279 h 374"/>
                <a:gd name="T66" fmla="*/ 237 w 646"/>
                <a:gd name="T67" fmla="*/ 270 h 374"/>
                <a:gd name="T68" fmla="*/ 459 w 646"/>
                <a:gd name="T69" fmla="*/ 133 h 374"/>
                <a:gd name="T70" fmla="*/ 237 w 646"/>
                <a:gd name="T71" fmla="*/ 270 h 374"/>
                <a:gd name="T72" fmla="*/ 596 w 646"/>
                <a:gd name="T73" fmla="*/ 212 h 374"/>
                <a:gd name="T74" fmla="*/ 499 w 646"/>
                <a:gd name="T75" fmla="*/ 181 h 374"/>
                <a:gd name="T76" fmla="*/ 526 w 646"/>
                <a:gd name="T77" fmla="*/ 252 h 374"/>
                <a:gd name="T78" fmla="*/ 491 w 646"/>
                <a:gd name="T79" fmla="*/ 207 h 374"/>
                <a:gd name="T80" fmla="*/ 526 w 646"/>
                <a:gd name="T81" fmla="*/ 252 h 374"/>
                <a:gd name="T82" fmla="*/ 572 w 646"/>
                <a:gd name="T83" fmla="*/ 226 h 374"/>
                <a:gd name="T84" fmla="*/ 512 w 646"/>
                <a:gd name="T85" fmla="*/ 216 h 374"/>
                <a:gd name="T86" fmla="*/ 342 w 646"/>
                <a:gd name="T87" fmla="*/ 318 h 374"/>
                <a:gd name="T88" fmla="*/ 443 w 646"/>
                <a:gd name="T89" fmla="*/ 251 h 374"/>
                <a:gd name="T90" fmla="*/ 342 w 646"/>
                <a:gd name="T91" fmla="*/ 318 h 374"/>
                <a:gd name="T92" fmla="*/ 432 w 646"/>
                <a:gd name="T93" fmla="*/ 245 h 374"/>
                <a:gd name="T94" fmla="*/ 317 w 646"/>
                <a:gd name="T95" fmla="*/ 303 h 374"/>
                <a:gd name="T96" fmla="*/ 360 w 646"/>
                <a:gd name="T97" fmla="*/ 328 h 374"/>
                <a:gd name="T98" fmla="*/ 461 w 646"/>
                <a:gd name="T99" fmla="*/ 262 h 374"/>
                <a:gd name="T100" fmla="*/ 360 w 646"/>
                <a:gd name="T101" fmla="*/ 328 h 374"/>
                <a:gd name="T102" fmla="*/ 484 w 646"/>
                <a:gd name="T103" fmla="*/ 275 h 374"/>
                <a:gd name="T104" fmla="*/ 368 w 646"/>
                <a:gd name="T105" fmla="*/ 333 h 374"/>
                <a:gd name="T106" fmla="*/ 502 w 646"/>
                <a:gd name="T107" fmla="*/ 266 h 374"/>
                <a:gd name="T108" fmla="*/ 495 w 646"/>
                <a:gd name="T109" fmla="*/ 237 h 374"/>
                <a:gd name="T110" fmla="*/ 502 w 646"/>
                <a:gd name="T111" fmla="*/ 26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6" h="374">
                  <a:moveTo>
                    <a:pt x="646" y="219"/>
                  </a:moveTo>
                  <a:cubicBezTo>
                    <a:pt x="378" y="374"/>
                    <a:pt x="378" y="374"/>
                    <a:pt x="378" y="37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646" y="219"/>
                    <a:pt x="646" y="219"/>
                    <a:pt x="646" y="219"/>
                  </a:cubicBezTo>
                  <a:moveTo>
                    <a:pt x="323" y="149"/>
                  </a:moveTo>
                  <a:cubicBezTo>
                    <a:pt x="314" y="143"/>
                    <a:pt x="302" y="141"/>
                    <a:pt x="290" y="141"/>
                  </a:cubicBezTo>
                  <a:cubicBezTo>
                    <a:pt x="277" y="141"/>
                    <a:pt x="265" y="143"/>
                    <a:pt x="257" y="149"/>
                  </a:cubicBezTo>
                  <a:cubicBezTo>
                    <a:pt x="248" y="154"/>
                    <a:pt x="243" y="160"/>
                    <a:pt x="243" y="167"/>
                  </a:cubicBezTo>
                  <a:cubicBezTo>
                    <a:pt x="242" y="174"/>
                    <a:pt x="247" y="182"/>
                    <a:pt x="256" y="187"/>
                  </a:cubicBezTo>
                  <a:cubicBezTo>
                    <a:pt x="265" y="192"/>
                    <a:pt x="277" y="195"/>
                    <a:pt x="289" y="195"/>
                  </a:cubicBezTo>
                  <a:cubicBezTo>
                    <a:pt x="302" y="195"/>
                    <a:pt x="314" y="192"/>
                    <a:pt x="322" y="187"/>
                  </a:cubicBezTo>
                  <a:cubicBezTo>
                    <a:pt x="331" y="182"/>
                    <a:pt x="336" y="175"/>
                    <a:pt x="336" y="168"/>
                  </a:cubicBezTo>
                  <a:cubicBezTo>
                    <a:pt x="336" y="160"/>
                    <a:pt x="331" y="154"/>
                    <a:pt x="323" y="149"/>
                  </a:cubicBezTo>
                  <a:moveTo>
                    <a:pt x="245" y="193"/>
                  </a:moveTo>
                  <a:cubicBezTo>
                    <a:pt x="236" y="188"/>
                    <a:pt x="224" y="186"/>
                    <a:pt x="212" y="186"/>
                  </a:cubicBezTo>
                  <a:cubicBezTo>
                    <a:pt x="200" y="186"/>
                    <a:pt x="188" y="188"/>
                    <a:pt x="179" y="193"/>
                  </a:cubicBezTo>
                  <a:cubicBezTo>
                    <a:pt x="170" y="198"/>
                    <a:pt x="166" y="205"/>
                    <a:pt x="165" y="212"/>
                  </a:cubicBezTo>
                  <a:cubicBezTo>
                    <a:pt x="165" y="219"/>
                    <a:pt x="170" y="226"/>
                    <a:pt x="179" y="232"/>
                  </a:cubicBezTo>
                  <a:cubicBezTo>
                    <a:pt x="187" y="237"/>
                    <a:pt x="199" y="240"/>
                    <a:pt x="212" y="240"/>
                  </a:cubicBezTo>
                  <a:cubicBezTo>
                    <a:pt x="224" y="240"/>
                    <a:pt x="236" y="237"/>
                    <a:pt x="245" y="232"/>
                  </a:cubicBezTo>
                  <a:cubicBezTo>
                    <a:pt x="254" y="227"/>
                    <a:pt x="258" y="220"/>
                    <a:pt x="258" y="213"/>
                  </a:cubicBezTo>
                  <a:cubicBezTo>
                    <a:pt x="259" y="205"/>
                    <a:pt x="254" y="199"/>
                    <a:pt x="245" y="193"/>
                  </a:cubicBezTo>
                  <a:moveTo>
                    <a:pt x="400" y="104"/>
                  </a:moveTo>
                  <a:cubicBezTo>
                    <a:pt x="391" y="99"/>
                    <a:pt x="380" y="96"/>
                    <a:pt x="367" y="96"/>
                  </a:cubicBezTo>
                  <a:cubicBezTo>
                    <a:pt x="355" y="96"/>
                    <a:pt x="343" y="99"/>
                    <a:pt x="334" y="104"/>
                  </a:cubicBezTo>
                  <a:cubicBezTo>
                    <a:pt x="326" y="109"/>
                    <a:pt x="321" y="115"/>
                    <a:pt x="320" y="122"/>
                  </a:cubicBezTo>
                  <a:cubicBezTo>
                    <a:pt x="320" y="130"/>
                    <a:pt x="325" y="137"/>
                    <a:pt x="334" y="142"/>
                  </a:cubicBezTo>
                  <a:cubicBezTo>
                    <a:pt x="343" y="147"/>
                    <a:pt x="355" y="150"/>
                    <a:pt x="367" y="150"/>
                  </a:cubicBezTo>
                  <a:cubicBezTo>
                    <a:pt x="379" y="150"/>
                    <a:pt x="391" y="147"/>
                    <a:pt x="400" y="142"/>
                  </a:cubicBezTo>
                  <a:cubicBezTo>
                    <a:pt x="409" y="137"/>
                    <a:pt x="414" y="130"/>
                    <a:pt x="414" y="123"/>
                  </a:cubicBezTo>
                  <a:cubicBezTo>
                    <a:pt x="414" y="116"/>
                    <a:pt x="409" y="109"/>
                    <a:pt x="400" y="104"/>
                  </a:cubicBezTo>
                  <a:moveTo>
                    <a:pt x="52" y="163"/>
                  </a:moveTo>
                  <a:cubicBezTo>
                    <a:pt x="281" y="30"/>
                    <a:pt x="281" y="30"/>
                    <a:pt x="281" y="30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105" y="194"/>
                  </a:moveTo>
                  <a:cubicBezTo>
                    <a:pt x="335" y="61"/>
                    <a:pt x="335" y="61"/>
                    <a:pt x="335" y="61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5" y="194"/>
                    <a:pt x="105" y="194"/>
                    <a:pt x="105" y="194"/>
                  </a:cubicBezTo>
                  <a:moveTo>
                    <a:pt x="73" y="175"/>
                  </a:moveTo>
                  <a:cubicBezTo>
                    <a:pt x="303" y="42"/>
                    <a:pt x="303" y="42"/>
                    <a:pt x="303" y="42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73" y="175"/>
                    <a:pt x="73" y="175"/>
                    <a:pt x="73" y="175"/>
                  </a:cubicBezTo>
                  <a:moveTo>
                    <a:pt x="89" y="185"/>
                  </a:moveTo>
                  <a:cubicBezTo>
                    <a:pt x="319" y="52"/>
                    <a:pt x="319" y="52"/>
                    <a:pt x="319" y="52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122" y="204"/>
                  </a:moveTo>
                  <a:cubicBezTo>
                    <a:pt x="352" y="71"/>
                    <a:pt x="352" y="71"/>
                    <a:pt x="352" y="71"/>
                  </a:cubicBezTo>
                  <a:cubicBezTo>
                    <a:pt x="344" y="66"/>
                    <a:pt x="344" y="66"/>
                    <a:pt x="344" y="6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22" y="204"/>
                    <a:pt x="122" y="204"/>
                    <a:pt x="122" y="204"/>
                  </a:cubicBezTo>
                  <a:moveTo>
                    <a:pt x="281" y="296"/>
                  </a:moveTo>
                  <a:cubicBezTo>
                    <a:pt x="511" y="164"/>
                    <a:pt x="511" y="164"/>
                    <a:pt x="511" y="164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81" y="296"/>
                    <a:pt x="281" y="296"/>
                    <a:pt x="281" y="296"/>
                  </a:cubicBezTo>
                  <a:moveTo>
                    <a:pt x="260" y="284"/>
                  </a:moveTo>
                  <a:cubicBezTo>
                    <a:pt x="490" y="151"/>
                    <a:pt x="490" y="151"/>
                    <a:pt x="490" y="151"/>
                  </a:cubicBezTo>
                  <a:cubicBezTo>
                    <a:pt x="482" y="147"/>
                    <a:pt x="482" y="147"/>
                    <a:pt x="482" y="147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60" y="284"/>
                    <a:pt x="260" y="284"/>
                    <a:pt x="260" y="284"/>
                  </a:cubicBezTo>
                  <a:moveTo>
                    <a:pt x="237" y="270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37" y="270"/>
                    <a:pt x="237" y="270"/>
                    <a:pt x="237" y="270"/>
                  </a:cubicBezTo>
                  <a:moveTo>
                    <a:pt x="574" y="225"/>
                  </a:moveTo>
                  <a:cubicBezTo>
                    <a:pt x="596" y="212"/>
                    <a:pt x="596" y="212"/>
                    <a:pt x="596" y="212"/>
                  </a:cubicBezTo>
                  <a:cubicBezTo>
                    <a:pt x="520" y="168"/>
                    <a:pt x="520" y="168"/>
                    <a:pt x="520" y="168"/>
                  </a:cubicBezTo>
                  <a:cubicBezTo>
                    <a:pt x="499" y="181"/>
                    <a:pt x="499" y="181"/>
                    <a:pt x="499" y="181"/>
                  </a:cubicBezTo>
                  <a:cubicBezTo>
                    <a:pt x="574" y="225"/>
                    <a:pt x="574" y="225"/>
                    <a:pt x="574" y="225"/>
                  </a:cubicBezTo>
                  <a:moveTo>
                    <a:pt x="526" y="252"/>
                  </a:moveTo>
                  <a:cubicBezTo>
                    <a:pt x="548" y="240"/>
                    <a:pt x="548" y="240"/>
                    <a:pt x="548" y="240"/>
                  </a:cubicBezTo>
                  <a:cubicBezTo>
                    <a:pt x="491" y="207"/>
                    <a:pt x="491" y="207"/>
                    <a:pt x="491" y="207"/>
                  </a:cubicBezTo>
                  <a:cubicBezTo>
                    <a:pt x="469" y="219"/>
                    <a:pt x="469" y="219"/>
                    <a:pt x="469" y="219"/>
                  </a:cubicBezTo>
                  <a:cubicBezTo>
                    <a:pt x="526" y="252"/>
                    <a:pt x="526" y="252"/>
                    <a:pt x="526" y="252"/>
                  </a:cubicBezTo>
                  <a:moveTo>
                    <a:pt x="550" y="239"/>
                  </a:moveTo>
                  <a:cubicBezTo>
                    <a:pt x="572" y="226"/>
                    <a:pt x="572" y="226"/>
                    <a:pt x="572" y="226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12" y="216"/>
                    <a:pt x="512" y="216"/>
                    <a:pt x="512" y="216"/>
                  </a:cubicBezTo>
                  <a:cubicBezTo>
                    <a:pt x="550" y="239"/>
                    <a:pt x="550" y="239"/>
                    <a:pt x="550" y="239"/>
                  </a:cubicBezTo>
                  <a:moveTo>
                    <a:pt x="342" y="318"/>
                  </a:moveTo>
                  <a:cubicBezTo>
                    <a:pt x="450" y="255"/>
                    <a:pt x="450" y="255"/>
                    <a:pt x="450" y="255"/>
                  </a:cubicBezTo>
                  <a:cubicBezTo>
                    <a:pt x="443" y="251"/>
                    <a:pt x="443" y="251"/>
                    <a:pt x="443" y="251"/>
                  </a:cubicBezTo>
                  <a:cubicBezTo>
                    <a:pt x="335" y="313"/>
                    <a:pt x="335" y="313"/>
                    <a:pt x="335" y="313"/>
                  </a:cubicBezTo>
                  <a:cubicBezTo>
                    <a:pt x="342" y="318"/>
                    <a:pt x="342" y="318"/>
                    <a:pt x="342" y="318"/>
                  </a:cubicBezTo>
                  <a:moveTo>
                    <a:pt x="324" y="307"/>
                  </a:moveTo>
                  <a:cubicBezTo>
                    <a:pt x="432" y="245"/>
                    <a:pt x="432" y="245"/>
                    <a:pt x="432" y="245"/>
                  </a:cubicBezTo>
                  <a:cubicBezTo>
                    <a:pt x="425" y="241"/>
                    <a:pt x="425" y="241"/>
                    <a:pt x="425" y="241"/>
                  </a:cubicBezTo>
                  <a:cubicBezTo>
                    <a:pt x="317" y="303"/>
                    <a:pt x="317" y="303"/>
                    <a:pt x="317" y="303"/>
                  </a:cubicBezTo>
                  <a:cubicBezTo>
                    <a:pt x="324" y="307"/>
                    <a:pt x="324" y="307"/>
                    <a:pt x="324" y="307"/>
                  </a:cubicBezTo>
                  <a:moveTo>
                    <a:pt x="360" y="328"/>
                  </a:moveTo>
                  <a:cubicBezTo>
                    <a:pt x="468" y="266"/>
                    <a:pt x="468" y="266"/>
                    <a:pt x="468" y="266"/>
                  </a:cubicBezTo>
                  <a:cubicBezTo>
                    <a:pt x="461" y="262"/>
                    <a:pt x="461" y="262"/>
                    <a:pt x="461" y="262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60" y="328"/>
                    <a:pt x="360" y="328"/>
                    <a:pt x="360" y="328"/>
                  </a:cubicBezTo>
                  <a:moveTo>
                    <a:pt x="376" y="337"/>
                  </a:moveTo>
                  <a:cubicBezTo>
                    <a:pt x="484" y="275"/>
                    <a:pt x="484" y="275"/>
                    <a:pt x="484" y="275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376" y="337"/>
                    <a:pt x="376" y="337"/>
                    <a:pt x="376" y="337"/>
                  </a:cubicBezTo>
                  <a:moveTo>
                    <a:pt x="502" y="266"/>
                  </a:moveTo>
                  <a:cubicBezTo>
                    <a:pt x="524" y="254"/>
                    <a:pt x="524" y="254"/>
                    <a:pt x="524" y="254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473" y="249"/>
                    <a:pt x="473" y="249"/>
                    <a:pt x="473" y="249"/>
                  </a:cubicBezTo>
                  <a:cubicBezTo>
                    <a:pt x="502" y="266"/>
                    <a:pt x="502" y="266"/>
                    <a:pt x="502" y="266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ïŝḷíḍe">
              <a:extLst>
                <a:ext uri="{FF2B5EF4-FFF2-40B4-BE49-F238E27FC236}">
                  <a16:creationId xmlns:a16="http://schemas.microsoft.com/office/drawing/2014/main" id="{16AD1EB4-ADEA-431E-B007-04566F996865}"/>
                </a:ext>
              </a:extLst>
            </p:cNvPr>
            <p:cNvSpPr/>
            <p:nvPr/>
          </p:nvSpPr>
          <p:spPr bwMode="auto">
            <a:xfrm>
              <a:off x="4305301" y="4397376"/>
              <a:ext cx="69850" cy="123825"/>
            </a:xfrm>
            <a:custGeom>
              <a:avLst/>
              <a:gdLst>
                <a:gd name="T0" fmla="*/ 14 w 21"/>
                <a:gd name="T1" fmla="*/ 0 h 38"/>
                <a:gd name="T2" fmla="*/ 0 w 21"/>
                <a:gd name="T3" fmla="*/ 18 h 38"/>
                <a:gd name="T4" fmla="*/ 14 w 21"/>
                <a:gd name="T5" fmla="*/ 38 h 38"/>
                <a:gd name="T6" fmla="*/ 20 w 21"/>
                <a:gd name="T7" fmla="*/ 34 h 38"/>
                <a:gd name="T8" fmla="*/ 9 w 21"/>
                <a:gd name="T9" fmla="*/ 18 h 38"/>
                <a:gd name="T10" fmla="*/ 21 w 21"/>
                <a:gd name="T11" fmla="*/ 3 h 38"/>
                <a:gd name="T12" fmla="*/ 14 w 2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6" y="5"/>
                    <a:pt x="1" y="11"/>
                    <a:pt x="0" y="18"/>
                  </a:cubicBezTo>
                  <a:cubicBezTo>
                    <a:pt x="0" y="26"/>
                    <a:pt x="5" y="33"/>
                    <a:pt x="14" y="3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0"/>
                    <a:pt x="9" y="24"/>
                    <a:pt x="9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îsḷídé">
              <a:extLst>
                <a:ext uri="{FF2B5EF4-FFF2-40B4-BE49-F238E27FC236}">
                  <a16:creationId xmlns:a16="http://schemas.microsoft.com/office/drawing/2014/main" id="{C72FA68D-6282-44AF-922F-E7528F394C6D}"/>
                </a:ext>
              </a:extLst>
            </p:cNvPr>
            <p:cNvSpPr/>
            <p:nvPr/>
          </p:nvSpPr>
          <p:spPr bwMode="auto">
            <a:xfrm>
              <a:off x="4335463" y="4386263"/>
              <a:ext cx="250825" cy="146050"/>
            </a:xfrm>
            <a:custGeom>
              <a:avLst/>
              <a:gdLst>
                <a:gd name="T0" fmla="*/ 76 w 76"/>
                <a:gd name="T1" fmla="*/ 22 h 44"/>
                <a:gd name="T2" fmla="*/ 65 w 76"/>
                <a:gd name="T3" fmla="*/ 6 h 44"/>
                <a:gd name="T4" fmla="*/ 38 w 76"/>
                <a:gd name="T5" fmla="*/ 0 h 44"/>
                <a:gd name="T6" fmla="*/ 12 w 76"/>
                <a:gd name="T7" fmla="*/ 6 h 44"/>
                <a:gd name="T8" fmla="*/ 0 w 76"/>
                <a:gd name="T9" fmla="*/ 21 h 44"/>
                <a:gd name="T10" fmla="*/ 11 w 76"/>
                <a:gd name="T11" fmla="*/ 37 h 44"/>
                <a:gd name="T12" fmla="*/ 38 w 76"/>
                <a:gd name="T13" fmla="*/ 44 h 44"/>
                <a:gd name="T14" fmla="*/ 65 w 76"/>
                <a:gd name="T15" fmla="*/ 37 h 44"/>
                <a:gd name="T16" fmla="*/ 76 w 76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6" y="22"/>
                  </a:moveTo>
                  <a:cubicBezTo>
                    <a:pt x="76" y="16"/>
                    <a:pt x="72" y="11"/>
                    <a:pt x="65" y="6"/>
                  </a:cubicBezTo>
                  <a:cubicBezTo>
                    <a:pt x="58" y="2"/>
                    <a:pt x="48" y="0"/>
                    <a:pt x="38" y="0"/>
                  </a:cubicBezTo>
                  <a:cubicBezTo>
                    <a:pt x="28" y="0"/>
                    <a:pt x="19" y="2"/>
                    <a:pt x="12" y="6"/>
                  </a:cubicBezTo>
                  <a:cubicBezTo>
                    <a:pt x="5" y="10"/>
                    <a:pt x="1" y="16"/>
                    <a:pt x="0" y="21"/>
                  </a:cubicBezTo>
                  <a:cubicBezTo>
                    <a:pt x="0" y="27"/>
                    <a:pt x="4" y="33"/>
                    <a:pt x="11" y="37"/>
                  </a:cubicBezTo>
                  <a:cubicBezTo>
                    <a:pt x="18" y="41"/>
                    <a:pt x="28" y="44"/>
                    <a:pt x="38" y="44"/>
                  </a:cubicBezTo>
                  <a:cubicBezTo>
                    <a:pt x="48" y="44"/>
                    <a:pt x="58" y="41"/>
                    <a:pt x="65" y="37"/>
                  </a:cubicBezTo>
                  <a:cubicBezTo>
                    <a:pt x="72" y="33"/>
                    <a:pt x="76" y="28"/>
                    <a:pt x="76" y="22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ṣḻíḓe">
              <a:extLst>
                <a:ext uri="{FF2B5EF4-FFF2-40B4-BE49-F238E27FC236}">
                  <a16:creationId xmlns:a16="http://schemas.microsoft.com/office/drawing/2014/main" id="{AE6E7B74-89EA-4663-B271-FD5BFF64E6FA}"/>
                </a:ext>
              </a:extLst>
            </p:cNvPr>
            <p:cNvSpPr/>
            <p:nvPr/>
          </p:nvSpPr>
          <p:spPr bwMode="auto">
            <a:xfrm>
              <a:off x="3463926" y="4178301"/>
              <a:ext cx="785813" cy="452438"/>
            </a:xfrm>
            <a:custGeom>
              <a:avLst/>
              <a:gdLst>
                <a:gd name="T0" fmla="*/ 0 w 495"/>
                <a:gd name="T1" fmla="*/ 277 h 285"/>
                <a:gd name="T2" fmla="*/ 17 w 495"/>
                <a:gd name="T3" fmla="*/ 285 h 285"/>
                <a:gd name="T4" fmla="*/ 495 w 495"/>
                <a:gd name="T5" fmla="*/ 9 h 285"/>
                <a:gd name="T6" fmla="*/ 478 w 495"/>
                <a:gd name="T7" fmla="*/ 0 h 285"/>
                <a:gd name="T8" fmla="*/ 0 w 495"/>
                <a:gd name="T9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5">
                  <a:moveTo>
                    <a:pt x="0" y="277"/>
                  </a:moveTo>
                  <a:lnTo>
                    <a:pt x="17" y="285"/>
                  </a:lnTo>
                  <a:lnTo>
                    <a:pt x="495" y="9"/>
                  </a:lnTo>
                  <a:lnTo>
                    <a:pt x="478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iśľidé">
              <a:extLst>
                <a:ext uri="{FF2B5EF4-FFF2-40B4-BE49-F238E27FC236}">
                  <a16:creationId xmlns:a16="http://schemas.microsoft.com/office/drawing/2014/main" id="{D9087482-A264-4311-ADCC-A37B974DC28B}"/>
                </a:ext>
              </a:extLst>
            </p:cNvPr>
            <p:cNvSpPr/>
            <p:nvPr/>
          </p:nvSpPr>
          <p:spPr bwMode="auto">
            <a:xfrm>
              <a:off x="3794126" y="4689476"/>
              <a:ext cx="311150" cy="155575"/>
            </a:xfrm>
            <a:custGeom>
              <a:avLst/>
              <a:gdLst>
                <a:gd name="T0" fmla="*/ 14 w 94"/>
                <a:gd name="T1" fmla="*/ 0 h 47"/>
                <a:gd name="T2" fmla="*/ 0 w 94"/>
                <a:gd name="T3" fmla="*/ 19 h 47"/>
                <a:gd name="T4" fmla="*/ 14 w 94"/>
                <a:gd name="T5" fmla="*/ 39 h 47"/>
                <a:gd name="T6" fmla="*/ 47 w 94"/>
                <a:gd name="T7" fmla="*/ 47 h 47"/>
                <a:gd name="T8" fmla="*/ 80 w 94"/>
                <a:gd name="T9" fmla="*/ 39 h 47"/>
                <a:gd name="T10" fmla="*/ 93 w 94"/>
                <a:gd name="T11" fmla="*/ 20 h 47"/>
                <a:gd name="T12" fmla="*/ 80 w 94"/>
                <a:gd name="T13" fmla="*/ 0 h 47"/>
                <a:gd name="T14" fmla="*/ 74 w 94"/>
                <a:gd name="T15" fmla="*/ 4 h 47"/>
                <a:gd name="T16" fmla="*/ 85 w 94"/>
                <a:gd name="T17" fmla="*/ 20 h 47"/>
                <a:gd name="T18" fmla="*/ 73 w 94"/>
                <a:gd name="T19" fmla="*/ 35 h 47"/>
                <a:gd name="T20" fmla="*/ 47 w 94"/>
                <a:gd name="T21" fmla="*/ 41 h 47"/>
                <a:gd name="T22" fmla="*/ 20 w 94"/>
                <a:gd name="T23" fmla="*/ 35 h 47"/>
                <a:gd name="T24" fmla="*/ 9 w 94"/>
                <a:gd name="T25" fmla="*/ 19 h 47"/>
                <a:gd name="T26" fmla="*/ 20 w 94"/>
                <a:gd name="T27" fmla="*/ 4 h 47"/>
                <a:gd name="T28" fmla="*/ 14 w 9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7">
                  <a:moveTo>
                    <a:pt x="14" y="0"/>
                  </a:moveTo>
                  <a:cubicBezTo>
                    <a:pt x="5" y="5"/>
                    <a:pt x="1" y="12"/>
                    <a:pt x="0" y="19"/>
                  </a:cubicBezTo>
                  <a:cubicBezTo>
                    <a:pt x="0" y="26"/>
                    <a:pt x="5" y="33"/>
                    <a:pt x="14" y="39"/>
                  </a:cubicBezTo>
                  <a:cubicBezTo>
                    <a:pt x="22" y="44"/>
                    <a:pt x="34" y="47"/>
                    <a:pt x="47" y="47"/>
                  </a:cubicBezTo>
                  <a:cubicBezTo>
                    <a:pt x="59" y="47"/>
                    <a:pt x="71" y="44"/>
                    <a:pt x="80" y="39"/>
                  </a:cubicBezTo>
                  <a:cubicBezTo>
                    <a:pt x="89" y="34"/>
                    <a:pt x="93" y="27"/>
                    <a:pt x="93" y="20"/>
                  </a:cubicBezTo>
                  <a:cubicBezTo>
                    <a:pt x="94" y="12"/>
                    <a:pt x="89" y="6"/>
                    <a:pt x="80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1" y="8"/>
                    <a:pt x="85" y="14"/>
                    <a:pt x="85" y="20"/>
                  </a:cubicBezTo>
                  <a:cubicBezTo>
                    <a:pt x="85" y="25"/>
                    <a:pt x="81" y="31"/>
                    <a:pt x="73" y="35"/>
                  </a:cubicBezTo>
                  <a:cubicBezTo>
                    <a:pt x="66" y="39"/>
                    <a:pt x="57" y="41"/>
                    <a:pt x="47" y="41"/>
                  </a:cubicBezTo>
                  <a:cubicBezTo>
                    <a:pt x="37" y="41"/>
                    <a:pt x="27" y="39"/>
                    <a:pt x="20" y="35"/>
                  </a:cubicBezTo>
                  <a:cubicBezTo>
                    <a:pt x="13" y="31"/>
                    <a:pt x="9" y="25"/>
                    <a:pt x="9" y="19"/>
                  </a:cubicBezTo>
                  <a:cubicBezTo>
                    <a:pt x="9" y="13"/>
                    <a:pt x="13" y="8"/>
                    <a:pt x="20" y="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íṧḷîḑè">
              <a:extLst>
                <a:ext uri="{FF2B5EF4-FFF2-40B4-BE49-F238E27FC236}">
                  <a16:creationId xmlns:a16="http://schemas.microsoft.com/office/drawing/2014/main" id="{9028E693-A12E-4659-985A-2090EB611B8A}"/>
                </a:ext>
              </a:extLst>
            </p:cNvPr>
            <p:cNvSpPr/>
            <p:nvPr/>
          </p:nvSpPr>
          <p:spPr bwMode="auto">
            <a:xfrm>
              <a:off x="4797426" y="4735513"/>
              <a:ext cx="260350" cy="149225"/>
            </a:xfrm>
            <a:custGeom>
              <a:avLst/>
              <a:gdLst>
                <a:gd name="T0" fmla="*/ 0 w 164"/>
                <a:gd name="T1" fmla="*/ 25 h 94"/>
                <a:gd name="T2" fmla="*/ 119 w 164"/>
                <a:gd name="T3" fmla="*/ 94 h 94"/>
                <a:gd name="T4" fmla="*/ 164 w 164"/>
                <a:gd name="T5" fmla="*/ 69 h 94"/>
                <a:gd name="T6" fmla="*/ 46 w 164"/>
                <a:gd name="T7" fmla="*/ 0 h 94"/>
                <a:gd name="T8" fmla="*/ 0 w 164"/>
                <a:gd name="T9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4">
                  <a:moveTo>
                    <a:pt x="0" y="25"/>
                  </a:moveTo>
                  <a:lnTo>
                    <a:pt x="119" y="94"/>
                  </a:lnTo>
                  <a:lnTo>
                    <a:pt x="164" y="69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íṣḷîďe">
              <a:extLst>
                <a:ext uri="{FF2B5EF4-FFF2-40B4-BE49-F238E27FC236}">
                  <a16:creationId xmlns:a16="http://schemas.microsoft.com/office/drawing/2014/main" id="{ED4F16E1-1913-4A1D-AE2F-6312792C7EC9}"/>
                </a:ext>
              </a:extLst>
            </p:cNvPr>
            <p:cNvSpPr/>
            <p:nvPr/>
          </p:nvSpPr>
          <p:spPr bwMode="auto">
            <a:xfrm>
              <a:off x="4005263" y="4492626"/>
              <a:ext cx="785813" cy="450850"/>
            </a:xfrm>
            <a:custGeom>
              <a:avLst/>
              <a:gdLst>
                <a:gd name="T0" fmla="*/ 0 w 495"/>
                <a:gd name="T1" fmla="*/ 276 h 284"/>
                <a:gd name="T2" fmla="*/ 17 w 495"/>
                <a:gd name="T3" fmla="*/ 284 h 284"/>
                <a:gd name="T4" fmla="*/ 495 w 495"/>
                <a:gd name="T5" fmla="*/ 10 h 284"/>
                <a:gd name="T6" fmla="*/ 478 w 495"/>
                <a:gd name="T7" fmla="*/ 0 h 284"/>
                <a:gd name="T8" fmla="*/ 0 w 495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6"/>
                  </a:moveTo>
                  <a:lnTo>
                    <a:pt x="17" y="284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śḻíḋê">
              <a:extLst>
                <a:ext uri="{FF2B5EF4-FFF2-40B4-BE49-F238E27FC236}">
                  <a16:creationId xmlns:a16="http://schemas.microsoft.com/office/drawing/2014/main" id="{A55DBA50-3F45-4C4A-AD51-3A641E9BB7AA}"/>
                </a:ext>
              </a:extLst>
            </p:cNvPr>
            <p:cNvSpPr/>
            <p:nvPr/>
          </p:nvSpPr>
          <p:spPr bwMode="auto">
            <a:xfrm>
              <a:off x="4203701" y="3414713"/>
              <a:ext cx="1122363" cy="800100"/>
            </a:xfrm>
            <a:custGeom>
              <a:avLst/>
              <a:gdLst>
                <a:gd name="T0" fmla="*/ 82 w 340"/>
                <a:gd name="T1" fmla="*/ 0 h 243"/>
                <a:gd name="T2" fmla="*/ 0 w 340"/>
                <a:gd name="T3" fmla="*/ 45 h 243"/>
                <a:gd name="T4" fmla="*/ 32 w 340"/>
                <a:gd name="T5" fmla="*/ 79 h 243"/>
                <a:gd name="T6" fmla="*/ 18 w 340"/>
                <a:gd name="T7" fmla="*/ 102 h 243"/>
                <a:gd name="T8" fmla="*/ 340 w 340"/>
                <a:gd name="T9" fmla="*/ 243 h 243"/>
                <a:gd name="T10" fmla="*/ 89 w 340"/>
                <a:gd name="T11" fmla="*/ 98 h 243"/>
                <a:gd name="T12" fmla="*/ 83 w 340"/>
                <a:gd name="T13" fmla="*/ 87 h 243"/>
                <a:gd name="T14" fmla="*/ 82 w 340"/>
                <a:gd name="T1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43">
                  <a:moveTo>
                    <a:pt x="82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0" y="54"/>
                    <a:pt x="32" y="66"/>
                    <a:pt x="32" y="79"/>
                  </a:cubicBezTo>
                  <a:cubicBezTo>
                    <a:pt x="32" y="87"/>
                    <a:pt x="27" y="95"/>
                    <a:pt x="18" y="102"/>
                  </a:cubicBezTo>
                  <a:cubicBezTo>
                    <a:pt x="340" y="243"/>
                    <a:pt x="340" y="243"/>
                    <a:pt x="340" y="243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5"/>
                    <a:pt x="83" y="91"/>
                    <a:pt x="83" y="87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şḷiďè">
              <a:extLst>
                <a:ext uri="{FF2B5EF4-FFF2-40B4-BE49-F238E27FC236}">
                  <a16:creationId xmlns:a16="http://schemas.microsoft.com/office/drawing/2014/main" id="{6A4D12EF-A3C3-48D2-A2A8-951C0E27672F}"/>
                </a:ext>
              </a:extLst>
            </p:cNvPr>
            <p:cNvSpPr/>
            <p:nvPr/>
          </p:nvSpPr>
          <p:spPr bwMode="auto">
            <a:xfrm>
              <a:off x="6292851" y="2686051"/>
              <a:ext cx="709613" cy="288925"/>
            </a:xfrm>
            <a:custGeom>
              <a:avLst/>
              <a:gdLst>
                <a:gd name="T0" fmla="*/ 107 w 215"/>
                <a:gd name="T1" fmla="*/ 0 h 88"/>
                <a:gd name="T2" fmla="*/ 0 w 215"/>
                <a:gd name="T3" fmla="*/ 44 h 88"/>
                <a:gd name="T4" fmla="*/ 0 w 215"/>
                <a:gd name="T5" fmla="*/ 49 h 88"/>
                <a:gd name="T6" fmla="*/ 60 w 215"/>
                <a:gd name="T7" fmla="*/ 83 h 88"/>
                <a:gd name="T8" fmla="*/ 107 w 215"/>
                <a:gd name="T9" fmla="*/ 88 h 88"/>
                <a:gd name="T10" fmla="*/ 215 w 215"/>
                <a:gd name="T11" fmla="*/ 44 h 88"/>
                <a:gd name="T12" fmla="*/ 107 w 215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88">
                  <a:moveTo>
                    <a:pt x="107" y="0"/>
                  </a:moveTo>
                  <a:cubicBezTo>
                    <a:pt x="48" y="0"/>
                    <a:pt x="0" y="19"/>
                    <a:pt x="0" y="44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74" y="86"/>
                    <a:pt x="90" y="88"/>
                    <a:pt x="107" y="88"/>
                  </a:cubicBezTo>
                  <a:cubicBezTo>
                    <a:pt x="166" y="88"/>
                    <a:pt x="215" y="68"/>
                    <a:pt x="215" y="44"/>
                  </a:cubicBezTo>
                  <a:cubicBezTo>
                    <a:pt x="215" y="19"/>
                    <a:pt x="166" y="0"/>
                    <a:pt x="107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îSļïde">
              <a:extLst>
                <a:ext uri="{FF2B5EF4-FFF2-40B4-BE49-F238E27FC236}">
                  <a16:creationId xmlns:a16="http://schemas.microsoft.com/office/drawing/2014/main" id="{65D755AB-2408-4AB0-8C15-2032679B6FCB}"/>
                </a:ext>
              </a:extLst>
            </p:cNvPr>
            <p:cNvSpPr/>
            <p:nvPr/>
          </p:nvSpPr>
          <p:spPr bwMode="auto">
            <a:xfrm>
              <a:off x="3506788" y="3509963"/>
              <a:ext cx="755650" cy="328613"/>
            </a:xfrm>
            <a:custGeom>
              <a:avLst/>
              <a:gdLst>
                <a:gd name="T0" fmla="*/ 122 w 229"/>
                <a:gd name="T1" fmla="*/ 0 h 100"/>
                <a:gd name="T2" fmla="*/ 0 w 229"/>
                <a:gd name="T3" fmla="*/ 50 h 100"/>
                <a:gd name="T4" fmla="*/ 122 w 229"/>
                <a:gd name="T5" fmla="*/ 100 h 100"/>
                <a:gd name="T6" fmla="*/ 229 w 229"/>
                <a:gd name="T7" fmla="*/ 73 h 100"/>
                <a:gd name="T8" fmla="*/ 161 w 229"/>
                <a:gd name="T9" fmla="*/ 44 h 100"/>
                <a:gd name="T10" fmla="*/ 211 w 229"/>
                <a:gd name="T11" fmla="*/ 16 h 100"/>
                <a:gd name="T12" fmla="*/ 122 w 22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00">
                  <a:moveTo>
                    <a:pt x="122" y="0"/>
                  </a:moveTo>
                  <a:cubicBezTo>
                    <a:pt x="54" y="0"/>
                    <a:pt x="0" y="22"/>
                    <a:pt x="0" y="50"/>
                  </a:cubicBezTo>
                  <a:cubicBezTo>
                    <a:pt x="0" y="77"/>
                    <a:pt x="54" y="100"/>
                    <a:pt x="122" y="100"/>
                  </a:cubicBezTo>
                  <a:cubicBezTo>
                    <a:pt x="168" y="100"/>
                    <a:pt x="208" y="89"/>
                    <a:pt x="229" y="73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189" y="6"/>
                    <a:pt x="157" y="0"/>
                    <a:pt x="12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iṣļiďé">
              <a:extLst>
                <a:ext uri="{FF2B5EF4-FFF2-40B4-BE49-F238E27FC236}">
                  <a16:creationId xmlns:a16="http://schemas.microsoft.com/office/drawing/2014/main" id="{579CC49D-E50F-4832-8E0B-8E53792C3F86}"/>
                </a:ext>
              </a:extLst>
            </p:cNvPr>
            <p:cNvSpPr/>
            <p:nvPr/>
          </p:nvSpPr>
          <p:spPr bwMode="auto">
            <a:xfrm>
              <a:off x="4038601" y="3562351"/>
              <a:ext cx="269875" cy="187325"/>
            </a:xfrm>
            <a:custGeom>
              <a:avLst/>
              <a:gdLst>
                <a:gd name="T0" fmla="*/ 50 w 82"/>
                <a:gd name="T1" fmla="*/ 0 h 57"/>
                <a:gd name="T2" fmla="*/ 0 w 82"/>
                <a:gd name="T3" fmla="*/ 28 h 57"/>
                <a:gd name="T4" fmla="*/ 68 w 82"/>
                <a:gd name="T5" fmla="*/ 57 h 57"/>
                <a:gd name="T6" fmla="*/ 82 w 82"/>
                <a:gd name="T7" fmla="*/ 34 h 57"/>
                <a:gd name="T8" fmla="*/ 50 w 8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5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7" y="50"/>
                    <a:pt x="82" y="42"/>
                    <a:pt x="82" y="34"/>
                  </a:cubicBezTo>
                  <a:cubicBezTo>
                    <a:pt x="82" y="21"/>
                    <a:pt x="70" y="9"/>
                    <a:pt x="50" y="0"/>
                  </a:cubicBezTo>
                </a:path>
              </a:pathLst>
            </a:custGeom>
            <a:solidFill>
              <a:srgbClr val="8A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sļídè">
              <a:extLst>
                <a:ext uri="{FF2B5EF4-FFF2-40B4-BE49-F238E27FC236}">
                  <a16:creationId xmlns:a16="http://schemas.microsoft.com/office/drawing/2014/main" id="{A71658AB-45F7-4EFC-A572-4D6ED2CF94B9}"/>
                </a:ext>
              </a:extLst>
            </p:cNvPr>
            <p:cNvSpPr/>
            <p:nvPr/>
          </p:nvSpPr>
          <p:spPr bwMode="auto">
            <a:xfrm>
              <a:off x="3797301" y="3136901"/>
              <a:ext cx="495300" cy="673100"/>
            </a:xfrm>
            <a:custGeom>
              <a:avLst/>
              <a:gdLst>
                <a:gd name="T0" fmla="*/ 99 w 150"/>
                <a:gd name="T1" fmla="*/ 0 h 204"/>
                <a:gd name="T2" fmla="*/ 0 w 150"/>
                <a:gd name="T3" fmla="*/ 33 h 204"/>
                <a:gd name="T4" fmla="*/ 0 w 150"/>
                <a:gd name="T5" fmla="*/ 158 h 204"/>
                <a:gd name="T6" fmla="*/ 75 w 150"/>
                <a:gd name="T7" fmla="*/ 204 h 204"/>
                <a:gd name="T8" fmla="*/ 150 w 150"/>
                <a:gd name="T9" fmla="*/ 158 h 204"/>
                <a:gd name="T10" fmla="*/ 150 w 150"/>
                <a:gd name="T11" fmla="*/ 33 h 204"/>
                <a:gd name="T12" fmla="*/ 99 w 150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4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3" y="204"/>
                    <a:pt x="75" y="204"/>
                  </a:cubicBezTo>
                  <a:cubicBezTo>
                    <a:pt x="116" y="204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sḷîḋè">
              <a:extLst>
                <a:ext uri="{FF2B5EF4-FFF2-40B4-BE49-F238E27FC236}">
                  <a16:creationId xmlns:a16="http://schemas.microsoft.com/office/drawing/2014/main" id="{A753D9C5-97C5-4F53-B1EF-3C569AF59060}"/>
                </a:ext>
              </a:extLst>
            </p:cNvPr>
            <p:cNvSpPr/>
            <p:nvPr/>
          </p:nvSpPr>
          <p:spPr bwMode="auto">
            <a:xfrm>
              <a:off x="3797301" y="3097213"/>
              <a:ext cx="495300" cy="300038"/>
            </a:xfrm>
            <a:prstGeom prst="ellipse">
              <a:avLst/>
            </a:prstGeom>
            <a:solidFill>
              <a:srgbClr val="D3B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iṧḻíḓe">
              <a:extLst>
                <a:ext uri="{FF2B5EF4-FFF2-40B4-BE49-F238E27FC236}">
                  <a16:creationId xmlns:a16="http://schemas.microsoft.com/office/drawing/2014/main" id="{3A3ADB74-7A3E-4516-9330-53ABA43CF3AC}"/>
                </a:ext>
              </a:extLst>
            </p:cNvPr>
            <p:cNvSpPr/>
            <p:nvPr/>
          </p:nvSpPr>
          <p:spPr bwMode="auto">
            <a:xfrm>
              <a:off x="3827463" y="3167063"/>
              <a:ext cx="431800" cy="230188"/>
            </a:xfrm>
            <a:custGeom>
              <a:avLst/>
              <a:gdLst>
                <a:gd name="T0" fmla="*/ 2 w 131"/>
                <a:gd name="T1" fmla="*/ 48 h 70"/>
                <a:gd name="T2" fmla="*/ 66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6 w 131"/>
                <a:gd name="T9" fmla="*/ 0 h 70"/>
                <a:gd name="T10" fmla="*/ 0 w 131"/>
                <a:gd name="T11" fmla="*/ 40 h 70"/>
                <a:gd name="T12" fmla="*/ 2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2" y="48"/>
                  </a:moveTo>
                  <a:cubicBezTo>
                    <a:pt x="15" y="61"/>
                    <a:pt x="39" y="70"/>
                    <a:pt x="66" y="70"/>
                  </a:cubicBezTo>
                  <a:cubicBezTo>
                    <a:pt x="93" y="70"/>
                    <a:pt x="116" y="61"/>
                    <a:pt x="129" y="48"/>
                  </a:cubicBezTo>
                  <a:cubicBezTo>
                    <a:pt x="130" y="46"/>
                    <a:pt x="131" y="43"/>
                    <a:pt x="131" y="40"/>
                  </a:cubicBezTo>
                  <a:cubicBezTo>
                    <a:pt x="131" y="18"/>
                    <a:pt x="102" y="0"/>
                    <a:pt x="66" y="0"/>
                  </a:cubicBezTo>
                  <a:cubicBezTo>
                    <a:pt x="30" y="0"/>
                    <a:pt x="0" y="18"/>
                    <a:pt x="0" y="40"/>
                  </a:cubicBezTo>
                  <a:cubicBezTo>
                    <a:pt x="0" y="43"/>
                    <a:pt x="1" y="46"/>
                    <a:pt x="2" y="48"/>
                  </a:cubicBezTo>
                  <a:close/>
                </a:path>
              </a:pathLst>
            </a:custGeom>
            <a:solidFill>
              <a:srgbClr val="7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ïśḷíḓè">
              <a:extLst>
                <a:ext uri="{FF2B5EF4-FFF2-40B4-BE49-F238E27FC236}">
                  <a16:creationId xmlns:a16="http://schemas.microsoft.com/office/drawing/2014/main" id="{2C1A2F72-096E-4002-8926-9AF0B206F8EA}"/>
                </a:ext>
              </a:extLst>
            </p:cNvPr>
            <p:cNvSpPr/>
            <p:nvPr/>
          </p:nvSpPr>
          <p:spPr bwMode="auto">
            <a:xfrm>
              <a:off x="3797301" y="3097213"/>
              <a:ext cx="495300" cy="300038"/>
            </a:xfrm>
            <a:custGeom>
              <a:avLst/>
              <a:gdLst>
                <a:gd name="T0" fmla="*/ 75 w 150"/>
                <a:gd name="T1" fmla="*/ 5 h 91"/>
                <a:gd name="T2" fmla="*/ 144 w 150"/>
                <a:gd name="T3" fmla="*/ 45 h 91"/>
                <a:gd name="T4" fmla="*/ 75 w 150"/>
                <a:gd name="T5" fmla="*/ 86 h 91"/>
                <a:gd name="T6" fmla="*/ 5 w 150"/>
                <a:gd name="T7" fmla="*/ 45 h 91"/>
                <a:gd name="T8" fmla="*/ 75 w 150"/>
                <a:gd name="T9" fmla="*/ 5 h 91"/>
                <a:gd name="T10" fmla="*/ 75 w 150"/>
                <a:gd name="T11" fmla="*/ 0 h 91"/>
                <a:gd name="T12" fmla="*/ 0 w 150"/>
                <a:gd name="T13" fmla="*/ 45 h 91"/>
                <a:gd name="T14" fmla="*/ 75 w 150"/>
                <a:gd name="T15" fmla="*/ 91 h 91"/>
                <a:gd name="T16" fmla="*/ 150 w 150"/>
                <a:gd name="T17" fmla="*/ 45 h 91"/>
                <a:gd name="T18" fmla="*/ 75 w 15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1">
                  <a:moveTo>
                    <a:pt x="75" y="5"/>
                  </a:moveTo>
                  <a:cubicBezTo>
                    <a:pt x="112" y="5"/>
                    <a:pt x="144" y="23"/>
                    <a:pt x="144" y="45"/>
                  </a:cubicBezTo>
                  <a:cubicBezTo>
                    <a:pt x="144" y="67"/>
                    <a:pt x="112" y="86"/>
                    <a:pt x="75" y="86"/>
                  </a:cubicBezTo>
                  <a:cubicBezTo>
                    <a:pt x="37" y="86"/>
                    <a:pt x="5" y="67"/>
                    <a:pt x="5" y="45"/>
                  </a:cubicBezTo>
                  <a:cubicBezTo>
                    <a:pt x="5" y="23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3" y="0"/>
                    <a:pt x="0" y="20"/>
                    <a:pt x="0" y="45"/>
                  </a:cubicBezTo>
                  <a:cubicBezTo>
                    <a:pt x="0" y="71"/>
                    <a:pt x="33" y="91"/>
                    <a:pt x="75" y="91"/>
                  </a:cubicBezTo>
                  <a:cubicBezTo>
                    <a:pt x="116" y="91"/>
                    <a:pt x="150" y="71"/>
                    <a:pt x="150" y="45"/>
                  </a:cubicBezTo>
                  <a:cubicBezTo>
                    <a:pt x="150" y="20"/>
                    <a:pt x="116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ïṩļîḑè">
              <a:extLst>
                <a:ext uri="{FF2B5EF4-FFF2-40B4-BE49-F238E27FC236}">
                  <a16:creationId xmlns:a16="http://schemas.microsoft.com/office/drawing/2014/main" id="{C16BA0E0-9C17-4C4B-9A5E-27D34823B034}"/>
                </a:ext>
              </a:extLst>
            </p:cNvPr>
            <p:cNvSpPr/>
            <p:nvPr/>
          </p:nvSpPr>
          <p:spPr bwMode="auto">
            <a:xfrm>
              <a:off x="3929063" y="2552701"/>
              <a:ext cx="323850" cy="657225"/>
            </a:xfrm>
            <a:custGeom>
              <a:avLst/>
              <a:gdLst>
                <a:gd name="T0" fmla="*/ 98 w 98"/>
                <a:gd name="T1" fmla="*/ 0 h 199"/>
                <a:gd name="T2" fmla="*/ 92 w 98"/>
                <a:gd name="T3" fmla="*/ 43 h 199"/>
                <a:gd name="T4" fmla="*/ 92 w 98"/>
                <a:gd name="T5" fmla="*/ 93 h 199"/>
                <a:gd name="T6" fmla="*/ 87 w 98"/>
                <a:gd name="T7" fmla="*/ 149 h 199"/>
                <a:gd name="T8" fmla="*/ 54 w 98"/>
                <a:gd name="T9" fmla="*/ 193 h 199"/>
                <a:gd name="T10" fmla="*/ 27 w 98"/>
                <a:gd name="T11" fmla="*/ 194 h 199"/>
                <a:gd name="T12" fmla="*/ 19 w 98"/>
                <a:gd name="T13" fmla="*/ 185 h 199"/>
                <a:gd name="T14" fmla="*/ 31 w 98"/>
                <a:gd name="T15" fmla="*/ 86 h 199"/>
                <a:gd name="T16" fmla="*/ 98 w 98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9">
                  <a:moveTo>
                    <a:pt x="98" y="0"/>
                  </a:moveTo>
                  <a:cubicBezTo>
                    <a:pt x="92" y="13"/>
                    <a:pt x="92" y="29"/>
                    <a:pt x="92" y="43"/>
                  </a:cubicBezTo>
                  <a:cubicBezTo>
                    <a:pt x="92" y="60"/>
                    <a:pt x="92" y="76"/>
                    <a:pt x="92" y="93"/>
                  </a:cubicBezTo>
                  <a:cubicBezTo>
                    <a:pt x="92" y="112"/>
                    <a:pt x="92" y="131"/>
                    <a:pt x="87" y="149"/>
                  </a:cubicBezTo>
                  <a:cubicBezTo>
                    <a:pt x="82" y="167"/>
                    <a:pt x="71" y="185"/>
                    <a:pt x="54" y="193"/>
                  </a:cubicBezTo>
                  <a:cubicBezTo>
                    <a:pt x="46" y="197"/>
                    <a:pt x="35" y="199"/>
                    <a:pt x="27" y="194"/>
                  </a:cubicBezTo>
                  <a:cubicBezTo>
                    <a:pt x="24" y="192"/>
                    <a:pt x="21" y="188"/>
                    <a:pt x="19" y="185"/>
                  </a:cubicBezTo>
                  <a:cubicBezTo>
                    <a:pt x="0" y="155"/>
                    <a:pt x="17" y="115"/>
                    <a:pt x="31" y="86"/>
                  </a:cubicBezTo>
                  <a:cubicBezTo>
                    <a:pt x="47" y="53"/>
                    <a:pt x="70" y="23"/>
                    <a:pt x="98" y="0"/>
                  </a:cubicBezTo>
                  <a:close/>
                </a:path>
              </a:pathLst>
            </a:custGeom>
            <a:solidFill>
              <a:srgbClr val="1A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şľíḋe">
              <a:extLst>
                <a:ext uri="{FF2B5EF4-FFF2-40B4-BE49-F238E27FC236}">
                  <a16:creationId xmlns:a16="http://schemas.microsoft.com/office/drawing/2014/main" id="{1B756473-8A0A-4846-9E50-1A3766F95E03}"/>
                </a:ext>
              </a:extLst>
            </p:cNvPr>
            <p:cNvSpPr/>
            <p:nvPr/>
          </p:nvSpPr>
          <p:spPr bwMode="auto">
            <a:xfrm>
              <a:off x="3729038" y="2322513"/>
              <a:ext cx="646113" cy="1049338"/>
            </a:xfrm>
            <a:custGeom>
              <a:avLst/>
              <a:gdLst>
                <a:gd name="T0" fmla="*/ 17 w 196"/>
                <a:gd name="T1" fmla="*/ 206 h 318"/>
                <a:gd name="T2" fmla="*/ 0 w 196"/>
                <a:gd name="T3" fmla="*/ 21 h 318"/>
                <a:gd name="T4" fmla="*/ 55 w 196"/>
                <a:gd name="T5" fmla="*/ 203 h 318"/>
                <a:gd name="T6" fmla="*/ 82 w 196"/>
                <a:gd name="T7" fmla="*/ 72 h 318"/>
                <a:gd name="T8" fmla="*/ 95 w 196"/>
                <a:gd name="T9" fmla="*/ 0 h 318"/>
                <a:gd name="T10" fmla="*/ 110 w 196"/>
                <a:gd name="T11" fmla="*/ 72 h 318"/>
                <a:gd name="T12" fmla="*/ 117 w 196"/>
                <a:gd name="T13" fmla="*/ 122 h 318"/>
                <a:gd name="T14" fmla="*/ 121 w 196"/>
                <a:gd name="T15" fmla="*/ 195 h 318"/>
                <a:gd name="T16" fmla="*/ 196 w 196"/>
                <a:gd name="T17" fmla="*/ 49 h 318"/>
                <a:gd name="T18" fmla="*/ 165 w 196"/>
                <a:gd name="T19" fmla="*/ 247 h 318"/>
                <a:gd name="T20" fmla="*/ 69 w 196"/>
                <a:gd name="T21" fmla="*/ 308 h 318"/>
                <a:gd name="T22" fmla="*/ 17 w 196"/>
                <a:gd name="T23" fmla="*/ 2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318">
                  <a:moveTo>
                    <a:pt x="17" y="206"/>
                  </a:moveTo>
                  <a:cubicBezTo>
                    <a:pt x="12" y="144"/>
                    <a:pt x="15" y="81"/>
                    <a:pt x="0" y="21"/>
                  </a:cubicBezTo>
                  <a:cubicBezTo>
                    <a:pt x="42" y="71"/>
                    <a:pt x="62" y="139"/>
                    <a:pt x="55" y="203"/>
                  </a:cubicBezTo>
                  <a:cubicBezTo>
                    <a:pt x="69" y="161"/>
                    <a:pt x="82" y="117"/>
                    <a:pt x="82" y="72"/>
                  </a:cubicBezTo>
                  <a:cubicBezTo>
                    <a:pt x="82" y="51"/>
                    <a:pt x="95" y="0"/>
                    <a:pt x="95" y="0"/>
                  </a:cubicBezTo>
                  <a:cubicBezTo>
                    <a:pt x="95" y="0"/>
                    <a:pt x="103" y="48"/>
                    <a:pt x="110" y="72"/>
                  </a:cubicBezTo>
                  <a:cubicBezTo>
                    <a:pt x="115" y="88"/>
                    <a:pt x="116" y="105"/>
                    <a:pt x="117" y="122"/>
                  </a:cubicBezTo>
                  <a:cubicBezTo>
                    <a:pt x="118" y="146"/>
                    <a:pt x="120" y="171"/>
                    <a:pt x="121" y="195"/>
                  </a:cubicBezTo>
                  <a:cubicBezTo>
                    <a:pt x="142" y="134"/>
                    <a:pt x="196" y="49"/>
                    <a:pt x="196" y="49"/>
                  </a:cubicBezTo>
                  <a:cubicBezTo>
                    <a:pt x="196" y="49"/>
                    <a:pt x="176" y="210"/>
                    <a:pt x="165" y="247"/>
                  </a:cubicBezTo>
                  <a:cubicBezTo>
                    <a:pt x="153" y="289"/>
                    <a:pt x="114" y="318"/>
                    <a:pt x="69" y="308"/>
                  </a:cubicBezTo>
                  <a:cubicBezTo>
                    <a:pt x="28" y="299"/>
                    <a:pt x="20" y="240"/>
                    <a:pt x="17" y="206"/>
                  </a:cubicBezTo>
                  <a:close/>
                </a:path>
              </a:pathLst>
            </a:custGeom>
            <a:solidFill>
              <a:srgbClr val="409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í$ḻidê">
              <a:extLst>
                <a:ext uri="{FF2B5EF4-FFF2-40B4-BE49-F238E27FC236}">
                  <a16:creationId xmlns:a16="http://schemas.microsoft.com/office/drawing/2014/main" id="{82914E17-B0C2-4487-8D7A-76A7CC2EF1D8}"/>
                </a:ext>
              </a:extLst>
            </p:cNvPr>
            <p:cNvSpPr/>
            <p:nvPr/>
          </p:nvSpPr>
          <p:spPr bwMode="auto">
            <a:xfrm>
              <a:off x="3860801" y="2668588"/>
              <a:ext cx="266700" cy="692150"/>
            </a:xfrm>
            <a:custGeom>
              <a:avLst/>
              <a:gdLst>
                <a:gd name="T0" fmla="*/ 9 w 81"/>
                <a:gd name="T1" fmla="*/ 162 h 210"/>
                <a:gd name="T2" fmla="*/ 14 w 81"/>
                <a:gd name="T3" fmla="*/ 88 h 210"/>
                <a:gd name="T4" fmla="*/ 16 w 81"/>
                <a:gd name="T5" fmla="*/ 0 h 210"/>
                <a:gd name="T6" fmla="*/ 73 w 81"/>
                <a:gd name="T7" fmla="*/ 139 h 210"/>
                <a:gd name="T8" fmla="*/ 77 w 81"/>
                <a:gd name="T9" fmla="*/ 177 h 210"/>
                <a:gd name="T10" fmla="*/ 38 w 81"/>
                <a:gd name="T11" fmla="*/ 206 h 210"/>
                <a:gd name="T12" fmla="*/ 9 w 81"/>
                <a:gd name="T13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0">
                  <a:moveTo>
                    <a:pt x="9" y="162"/>
                  </a:moveTo>
                  <a:cubicBezTo>
                    <a:pt x="0" y="139"/>
                    <a:pt x="8" y="113"/>
                    <a:pt x="14" y="88"/>
                  </a:cubicBezTo>
                  <a:cubicBezTo>
                    <a:pt x="20" y="59"/>
                    <a:pt x="22" y="29"/>
                    <a:pt x="16" y="0"/>
                  </a:cubicBezTo>
                  <a:cubicBezTo>
                    <a:pt x="38" y="45"/>
                    <a:pt x="56" y="92"/>
                    <a:pt x="73" y="139"/>
                  </a:cubicBezTo>
                  <a:cubicBezTo>
                    <a:pt x="77" y="152"/>
                    <a:pt x="81" y="165"/>
                    <a:pt x="77" y="177"/>
                  </a:cubicBezTo>
                  <a:cubicBezTo>
                    <a:pt x="73" y="189"/>
                    <a:pt x="52" y="210"/>
                    <a:pt x="38" y="206"/>
                  </a:cubicBezTo>
                  <a:cubicBezTo>
                    <a:pt x="27" y="203"/>
                    <a:pt x="13" y="172"/>
                    <a:pt x="9" y="162"/>
                  </a:cubicBezTo>
                  <a:close/>
                </a:path>
              </a:pathLst>
            </a:custGeom>
            <a:solidFill>
              <a:srgbClr val="4E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ïSḷiḓè">
              <a:extLst>
                <a:ext uri="{FF2B5EF4-FFF2-40B4-BE49-F238E27FC236}">
                  <a16:creationId xmlns:a16="http://schemas.microsoft.com/office/drawing/2014/main" id="{59BA0C1F-2E38-4F5E-9240-D58CF54B6259}"/>
                </a:ext>
              </a:extLst>
            </p:cNvPr>
            <p:cNvSpPr/>
            <p:nvPr/>
          </p:nvSpPr>
          <p:spPr bwMode="auto">
            <a:xfrm>
              <a:off x="6510338" y="2257426"/>
              <a:ext cx="495300" cy="668338"/>
            </a:xfrm>
            <a:custGeom>
              <a:avLst/>
              <a:gdLst>
                <a:gd name="T0" fmla="*/ 99 w 150"/>
                <a:gd name="T1" fmla="*/ 0 h 203"/>
                <a:gd name="T2" fmla="*/ 0 w 150"/>
                <a:gd name="T3" fmla="*/ 33 h 203"/>
                <a:gd name="T4" fmla="*/ 0 w 150"/>
                <a:gd name="T5" fmla="*/ 158 h 203"/>
                <a:gd name="T6" fmla="*/ 75 w 150"/>
                <a:gd name="T7" fmla="*/ 203 h 203"/>
                <a:gd name="T8" fmla="*/ 150 w 150"/>
                <a:gd name="T9" fmla="*/ 158 h 203"/>
                <a:gd name="T10" fmla="*/ 150 w 150"/>
                <a:gd name="T11" fmla="*/ 33 h 203"/>
                <a:gd name="T12" fmla="*/ 99 w 150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3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4" y="203"/>
                    <a:pt x="75" y="203"/>
                  </a:cubicBezTo>
                  <a:cubicBezTo>
                    <a:pt x="117" y="203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iṣḷîḍé">
              <a:extLst>
                <a:ext uri="{FF2B5EF4-FFF2-40B4-BE49-F238E27FC236}">
                  <a16:creationId xmlns:a16="http://schemas.microsoft.com/office/drawing/2014/main" id="{C712C409-F4D8-43DA-ADAD-E982492C7356}"/>
                </a:ext>
              </a:extLst>
            </p:cNvPr>
            <p:cNvSpPr/>
            <p:nvPr/>
          </p:nvSpPr>
          <p:spPr bwMode="auto">
            <a:xfrm>
              <a:off x="6510338" y="2214563"/>
              <a:ext cx="495300" cy="303213"/>
            </a:xfrm>
            <a:prstGeom prst="ellipse">
              <a:avLst/>
            </a:pr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šliḍé">
              <a:extLst>
                <a:ext uri="{FF2B5EF4-FFF2-40B4-BE49-F238E27FC236}">
                  <a16:creationId xmlns:a16="http://schemas.microsoft.com/office/drawing/2014/main" id="{6C772227-57EF-4498-BDB8-911F9B963112}"/>
                </a:ext>
              </a:extLst>
            </p:cNvPr>
            <p:cNvSpPr/>
            <p:nvPr/>
          </p:nvSpPr>
          <p:spPr bwMode="auto">
            <a:xfrm>
              <a:off x="6543676" y="2286001"/>
              <a:ext cx="431800" cy="231775"/>
            </a:xfrm>
            <a:custGeom>
              <a:avLst/>
              <a:gdLst>
                <a:gd name="T0" fmla="*/ 1 w 131"/>
                <a:gd name="T1" fmla="*/ 48 h 70"/>
                <a:gd name="T2" fmla="*/ 65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5 w 131"/>
                <a:gd name="T9" fmla="*/ 0 h 70"/>
                <a:gd name="T10" fmla="*/ 0 w 131"/>
                <a:gd name="T11" fmla="*/ 40 h 70"/>
                <a:gd name="T12" fmla="*/ 1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1" y="48"/>
                  </a:moveTo>
                  <a:cubicBezTo>
                    <a:pt x="15" y="61"/>
                    <a:pt x="38" y="70"/>
                    <a:pt x="65" y="70"/>
                  </a:cubicBezTo>
                  <a:cubicBezTo>
                    <a:pt x="92" y="70"/>
                    <a:pt x="116" y="61"/>
                    <a:pt x="129" y="48"/>
                  </a:cubicBezTo>
                  <a:cubicBezTo>
                    <a:pt x="130" y="45"/>
                    <a:pt x="131" y="42"/>
                    <a:pt x="131" y="40"/>
                  </a:cubicBezTo>
                  <a:cubicBezTo>
                    <a:pt x="131" y="18"/>
                    <a:pt x="101" y="0"/>
                    <a:pt x="65" y="0"/>
                  </a:cubicBezTo>
                  <a:cubicBezTo>
                    <a:pt x="29" y="0"/>
                    <a:pt x="0" y="18"/>
                    <a:pt x="0" y="40"/>
                  </a:cubicBezTo>
                  <a:cubicBezTo>
                    <a:pt x="0" y="42"/>
                    <a:pt x="0" y="45"/>
                    <a:pt x="1" y="48"/>
                  </a:cubicBezTo>
                  <a:close/>
                </a:path>
              </a:pathLst>
            </a:custGeom>
            <a:solidFill>
              <a:srgbClr val="A04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ïṩļíḋè">
              <a:extLst>
                <a:ext uri="{FF2B5EF4-FFF2-40B4-BE49-F238E27FC236}">
                  <a16:creationId xmlns:a16="http://schemas.microsoft.com/office/drawing/2014/main" id="{73713242-E59E-4FC7-9DEC-B99218E24384}"/>
                </a:ext>
              </a:extLst>
            </p:cNvPr>
            <p:cNvSpPr/>
            <p:nvPr/>
          </p:nvSpPr>
          <p:spPr bwMode="auto">
            <a:xfrm>
              <a:off x="6510338" y="2214563"/>
              <a:ext cx="495300" cy="303213"/>
            </a:xfrm>
            <a:custGeom>
              <a:avLst/>
              <a:gdLst>
                <a:gd name="T0" fmla="*/ 75 w 150"/>
                <a:gd name="T1" fmla="*/ 5 h 92"/>
                <a:gd name="T2" fmla="*/ 145 w 150"/>
                <a:gd name="T3" fmla="*/ 46 h 92"/>
                <a:gd name="T4" fmla="*/ 75 w 150"/>
                <a:gd name="T5" fmla="*/ 86 h 92"/>
                <a:gd name="T6" fmla="*/ 5 w 150"/>
                <a:gd name="T7" fmla="*/ 46 h 92"/>
                <a:gd name="T8" fmla="*/ 75 w 150"/>
                <a:gd name="T9" fmla="*/ 5 h 92"/>
                <a:gd name="T10" fmla="*/ 75 w 150"/>
                <a:gd name="T11" fmla="*/ 0 h 92"/>
                <a:gd name="T12" fmla="*/ 0 w 150"/>
                <a:gd name="T13" fmla="*/ 46 h 92"/>
                <a:gd name="T14" fmla="*/ 75 w 150"/>
                <a:gd name="T15" fmla="*/ 92 h 92"/>
                <a:gd name="T16" fmla="*/ 150 w 150"/>
                <a:gd name="T17" fmla="*/ 46 h 92"/>
                <a:gd name="T18" fmla="*/ 75 w 150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2">
                  <a:moveTo>
                    <a:pt x="75" y="5"/>
                  </a:moveTo>
                  <a:cubicBezTo>
                    <a:pt x="113" y="5"/>
                    <a:pt x="145" y="24"/>
                    <a:pt x="145" y="46"/>
                  </a:cubicBezTo>
                  <a:cubicBezTo>
                    <a:pt x="145" y="68"/>
                    <a:pt x="113" y="86"/>
                    <a:pt x="75" y="86"/>
                  </a:cubicBezTo>
                  <a:cubicBezTo>
                    <a:pt x="37" y="86"/>
                    <a:pt x="5" y="68"/>
                    <a:pt x="5" y="46"/>
                  </a:cubicBezTo>
                  <a:cubicBezTo>
                    <a:pt x="5" y="24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4" y="0"/>
                    <a:pt x="0" y="21"/>
                    <a:pt x="0" y="46"/>
                  </a:cubicBezTo>
                  <a:cubicBezTo>
                    <a:pt x="0" y="71"/>
                    <a:pt x="34" y="92"/>
                    <a:pt x="75" y="92"/>
                  </a:cubicBezTo>
                  <a:cubicBezTo>
                    <a:pt x="117" y="92"/>
                    <a:pt x="150" y="71"/>
                    <a:pt x="150" y="46"/>
                  </a:cubicBezTo>
                  <a:cubicBezTo>
                    <a:pt x="150" y="21"/>
                    <a:pt x="117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šļîdé">
              <a:extLst>
                <a:ext uri="{FF2B5EF4-FFF2-40B4-BE49-F238E27FC236}">
                  <a16:creationId xmlns:a16="http://schemas.microsoft.com/office/drawing/2014/main" id="{6C226A5C-2982-4C39-B6AE-E4B1C3D016D7}"/>
                </a:ext>
              </a:extLst>
            </p:cNvPr>
            <p:cNvSpPr/>
            <p:nvPr/>
          </p:nvSpPr>
          <p:spPr bwMode="auto">
            <a:xfrm>
              <a:off x="6919913" y="2527301"/>
              <a:ext cx="144463" cy="296863"/>
            </a:xfrm>
            <a:custGeom>
              <a:avLst/>
              <a:gdLst>
                <a:gd name="T0" fmla="*/ 12 w 44"/>
                <a:gd name="T1" fmla="*/ 0 h 90"/>
                <a:gd name="T2" fmla="*/ 11 w 44"/>
                <a:gd name="T3" fmla="*/ 0 h 90"/>
                <a:gd name="T4" fmla="*/ 11 w 44"/>
                <a:gd name="T5" fmla="*/ 1 h 90"/>
                <a:gd name="T6" fmla="*/ 10 w 44"/>
                <a:gd name="T7" fmla="*/ 1 h 90"/>
                <a:gd name="T8" fmla="*/ 10 w 44"/>
                <a:gd name="T9" fmla="*/ 1 h 90"/>
                <a:gd name="T10" fmla="*/ 9 w 44"/>
                <a:gd name="T11" fmla="*/ 2 h 90"/>
                <a:gd name="T12" fmla="*/ 8 w 44"/>
                <a:gd name="T13" fmla="*/ 2 h 90"/>
                <a:gd name="T14" fmla="*/ 8 w 44"/>
                <a:gd name="T15" fmla="*/ 3 h 90"/>
                <a:gd name="T16" fmla="*/ 7 w 44"/>
                <a:gd name="T17" fmla="*/ 3 h 90"/>
                <a:gd name="T18" fmla="*/ 6 w 44"/>
                <a:gd name="T19" fmla="*/ 3 h 90"/>
                <a:gd name="T20" fmla="*/ 6 w 44"/>
                <a:gd name="T21" fmla="*/ 4 h 90"/>
                <a:gd name="T22" fmla="*/ 5 w 44"/>
                <a:gd name="T23" fmla="*/ 4 h 90"/>
                <a:gd name="T24" fmla="*/ 5 w 44"/>
                <a:gd name="T25" fmla="*/ 4 h 90"/>
                <a:gd name="T26" fmla="*/ 4 w 44"/>
                <a:gd name="T27" fmla="*/ 5 h 90"/>
                <a:gd name="T28" fmla="*/ 3 w 44"/>
                <a:gd name="T29" fmla="*/ 5 h 90"/>
                <a:gd name="T30" fmla="*/ 3 w 44"/>
                <a:gd name="T31" fmla="*/ 5 h 90"/>
                <a:gd name="T32" fmla="*/ 2 w 44"/>
                <a:gd name="T33" fmla="*/ 6 h 90"/>
                <a:gd name="T34" fmla="*/ 1 w 44"/>
                <a:gd name="T35" fmla="*/ 6 h 90"/>
                <a:gd name="T36" fmla="*/ 1 w 44"/>
                <a:gd name="T37" fmla="*/ 6 h 90"/>
                <a:gd name="T38" fmla="*/ 0 w 44"/>
                <a:gd name="T39" fmla="*/ 7 h 90"/>
                <a:gd name="T40" fmla="*/ 13 w 44"/>
                <a:gd name="T41" fmla="*/ 72 h 90"/>
                <a:gd name="T42" fmla="*/ 12 w 44"/>
                <a:gd name="T43" fmla="*/ 72 h 90"/>
                <a:gd name="T44" fmla="*/ 11 w 44"/>
                <a:gd name="T45" fmla="*/ 72 h 90"/>
                <a:gd name="T46" fmla="*/ 11 w 44"/>
                <a:gd name="T47" fmla="*/ 73 h 90"/>
                <a:gd name="T48" fmla="*/ 10 w 44"/>
                <a:gd name="T49" fmla="*/ 73 h 90"/>
                <a:gd name="T50" fmla="*/ 9 w 44"/>
                <a:gd name="T51" fmla="*/ 73 h 90"/>
                <a:gd name="T52" fmla="*/ 9 w 44"/>
                <a:gd name="T53" fmla="*/ 74 h 90"/>
                <a:gd name="T54" fmla="*/ 8 w 44"/>
                <a:gd name="T55" fmla="*/ 74 h 90"/>
                <a:gd name="T56" fmla="*/ 8 w 44"/>
                <a:gd name="T57" fmla="*/ 74 h 90"/>
                <a:gd name="T58" fmla="*/ 7 w 44"/>
                <a:gd name="T59" fmla="*/ 75 h 90"/>
                <a:gd name="T60" fmla="*/ 6 w 44"/>
                <a:gd name="T61" fmla="*/ 75 h 90"/>
                <a:gd name="T62" fmla="*/ 6 w 44"/>
                <a:gd name="T63" fmla="*/ 75 h 90"/>
                <a:gd name="T64" fmla="*/ 5 w 44"/>
                <a:gd name="T65" fmla="*/ 76 h 90"/>
                <a:gd name="T66" fmla="*/ 4 w 44"/>
                <a:gd name="T67" fmla="*/ 76 h 90"/>
                <a:gd name="T68" fmla="*/ 4 w 44"/>
                <a:gd name="T69" fmla="*/ 76 h 90"/>
                <a:gd name="T70" fmla="*/ 3 w 44"/>
                <a:gd name="T71" fmla="*/ 77 h 90"/>
                <a:gd name="T72" fmla="*/ 3 w 44"/>
                <a:gd name="T73" fmla="*/ 77 h 90"/>
                <a:gd name="T74" fmla="*/ 2 w 44"/>
                <a:gd name="T75" fmla="*/ 77 h 90"/>
                <a:gd name="T76" fmla="*/ 1 w 44"/>
                <a:gd name="T77" fmla="*/ 78 h 90"/>
                <a:gd name="T78" fmla="*/ 1 w 44"/>
                <a:gd name="T79" fmla="*/ 78 h 90"/>
                <a:gd name="T80" fmla="*/ 0 w 44"/>
                <a:gd name="T81" fmla="*/ 79 h 90"/>
                <a:gd name="T82" fmla="*/ 15 w 44"/>
                <a:gd name="T83" fmla="*/ 85 h 90"/>
                <a:gd name="T84" fmla="*/ 16 w 44"/>
                <a:gd name="T85" fmla="*/ 85 h 90"/>
                <a:gd name="T86" fmla="*/ 17 w 44"/>
                <a:gd name="T87" fmla="*/ 85 h 90"/>
                <a:gd name="T88" fmla="*/ 17 w 44"/>
                <a:gd name="T89" fmla="*/ 84 h 90"/>
                <a:gd name="T90" fmla="*/ 18 w 44"/>
                <a:gd name="T91" fmla="*/ 84 h 90"/>
                <a:gd name="T92" fmla="*/ 19 w 44"/>
                <a:gd name="T93" fmla="*/ 84 h 90"/>
                <a:gd name="T94" fmla="*/ 19 w 44"/>
                <a:gd name="T95" fmla="*/ 83 h 90"/>
                <a:gd name="T96" fmla="*/ 20 w 44"/>
                <a:gd name="T97" fmla="*/ 83 h 90"/>
                <a:gd name="T98" fmla="*/ 20 w 44"/>
                <a:gd name="T99" fmla="*/ 83 h 90"/>
                <a:gd name="T100" fmla="*/ 21 w 44"/>
                <a:gd name="T101" fmla="*/ 82 h 90"/>
                <a:gd name="T102" fmla="*/ 22 w 44"/>
                <a:gd name="T103" fmla="*/ 82 h 90"/>
                <a:gd name="T104" fmla="*/ 22 w 44"/>
                <a:gd name="T105" fmla="*/ 81 h 90"/>
                <a:gd name="T106" fmla="*/ 23 w 44"/>
                <a:gd name="T107" fmla="*/ 81 h 90"/>
                <a:gd name="T108" fmla="*/ 24 w 44"/>
                <a:gd name="T109" fmla="*/ 81 h 90"/>
                <a:gd name="T110" fmla="*/ 24 w 44"/>
                <a:gd name="T111" fmla="*/ 80 h 90"/>
                <a:gd name="T112" fmla="*/ 25 w 44"/>
                <a:gd name="T113" fmla="*/ 80 h 90"/>
                <a:gd name="T114" fmla="*/ 25 w 44"/>
                <a:gd name="T115" fmla="*/ 80 h 90"/>
                <a:gd name="T116" fmla="*/ 26 w 44"/>
                <a:gd name="T117" fmla="*/ 79 h 90"/>
                <a:gd name="T118" fmla="*/ 27 w 44"/>
                <a:gd name="T119" fmla="*/ 79 h 90"/>
                <a:gd name="T120" fmla="*/ 27 w 44"/>
                <a:gd name="T121" fmla="*/ 79 h 90"/>
                <a:gd name="T122" fmla="*/ 28 w 44"/>
                <a:gd name="T123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90">
                  <a:moveTo>
                    <a:pt x="15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" y="28"/>
                    <a:pt x="20" y="43"/>
                    <a:pt x="20" y="58"/>
                  </a:cubicBezTo>
                  <a:cubicBezTo>
                    <a:pt x="20" y="63"/>
                    <a:pt x="18" y="68"/>
                    <a:pt x="15" y="71"/>
                  </a:cubicBezTo>
                  <a:cubicBezTo>
                    <a:pt x="14" y="71"/>
                    <a:pt x="14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90"/>
                    <a:pt x="10" y="88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8" y="72"/>
                    <a:pt x="44" y="62"/>
                    <a:pt x="44" y="51"/>
                  </a:cubicBezTo>
                  <a:cubicBezTo>
                    <a:pt x="44" y="31"/>
                    <a:pt x="33" y="12"/>
                    <a:pt x="15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iṣlïḑê">
              <a:extLst>
                <a:ext uri="{FF2B5EF4-FFF2-40B4-BE49-F238E27FC236}">
                  <a16:creationId xmlns:a16="http://schemas.microsoft.com/office/drawing/2014/main" id="{ADEA163D-A592-443F-A501-08FA7B3E25FB}"/>
                </a:ext>
              </a:extLst>
            </p:cNvPr>
            <p:cNvSpPr/>
            <p:nvPr/>
          </p:nvSpPr>
          <p:spPr bwMode="auto">
            <a:xfrm>
              <a:off x="6919913" y="2549526"/>
              <a:ext cx="101600" cy="274638"/>
            </a:xfrm>
            <a:custGeom>
              <a:avLst/>
              <a:gdLst>
                <a:gd name="T0" fmla="*/ 2 w 31"/>
                <a:gd name="T1" fmla="*/ 2 h 83"/>
                <a:gd name="T2" fmla="*/ 0 w 31"/>
                <a:gd name="T3" fmla="*/ 0 h 83"/>
                <a:gd name="T4" fmla="*/ 0 w 31"/>
                <a:gd name="T5" fmla="*/ 13 h 83"/>
                <a:gd name="T6" fmla="*/ 20 w 31"/>
                <a:gd name="T7" fmla="*/ 51 h 83"/>
                <a:gd name="T8" fmla="*/ 10 w 31"/>
                <a:gd name="T9" fmla="*/ 69 h 83"/>
                <a:gd name="T10" fmla="*/ 0 w 31"/>
                <a:gd name="T11" fmla="*/ 72 h 83"/>
                <a:gd name="T12" fmla="*/ 0 w 31"/>
                <a:gd name="T13" fmla="*/ 83 h 83"/>
                <a:gd name="T14" fmla="*/ 15 w 31"/>
                <a:gd name="T15" fmla="*/ 78 h 83"/>
                <a:gd name="T16" fmla="*/ 31 w 31"/>
                <a:gd name="T17" fmla="*/ 51 h 83"/>
                <a:gd name="T18" fmla="*/ 2 w 31"/>
                <a:gd name="T1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8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21"/>
                    <a:pt x="20" y="36"/>
                    <a:pt x="20" y="51"/>
                  </a:cubicBezTo>
                  <a:cubicBezTo>
                    <a:pt x="20" y="59"/>
                    <a:pt x="16" y="65"/>
                    <a:pt x="10" y="69"/>
                  </a:cubicBezTo>
                  <a:cubicBezTo>
                    <a:pt x="7" y="71"/>
                    <a:pt x="3" y="72"/>
                    <a:pt x="0" y="7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" y="83"/>
                    <a:pt x="10" y="81"/>
                    <a:pt x="15" y="78"/>
                  </a:cubicBezTo>
                  <a:cubicBezTo>
                    <a:pt x="25" y="73"/>
                    <a:pt x="31" y="63"/>
                    <a:pt x="31" y="51"/>
                  </a:cubicBezTo>
                  <a:cubicBezTo>
                    <a:pt x="31" y="31"/>
                    <a:pt x="20" y="12"/>
                    <a:pt x="2" y="2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îṣḷíḋê">
              <a:extLst>
                <a:ext uri="{FF2B5EF4-FFF2-40B4-BE49-F238E27FC236}">
                  <a16:creationId xmlns:a16="http://schemas.microsoft.com/office/drawing/2014/main" id="{2DA1D48A-E380-4B7E-96CB-3DD0DF01E012}"/>
                </a:ext>
              </a:extLst>
            </p:cNvPr>
            <p:cNvSpPr/>
            <p:nvPr/>
          </p:nvSpPr>
          <p:spPr bwMode="auto">
            <a:xfrm>
              <a:off x="4473576" y="1370013"/>
              <a:ext cx="2847975" cy="3079750"/>
            </a:xfrm>
            <a:custGeom>
              <a:avLst/>
              <a:gdLst>
                <a:gd name="T0" fmla="*/ 20 w 863"/>
                <a:gd name="T1" fmla="*/ 255 h 934"/>
                <a:gd name="T2" fmla="*/ 454 w 863"/>
                <a:gd name="T3" fmla="*/ 6 h 934"/>
                <a:gd name="T4" fmla="*/ 481 w 863"/>
                <a:gd name="T5" fmla="*/ 2 h 934"/>
                <a:gd name="T6" fmla="*/ 505 w 863"/>
                <a:gd name="T7" fmla="*/ 19 h 934"/>
                <a:gd name="T8" fmla="*/ 506 w 863"/>
                <a:gd name="T9" fmla="*/ 423 h 934"/>
                <a:gd name="T10" fmla="*/ 467 w 863"/>
                <a:gd name="T11" fmla="*/ 445 h 934"/>
                <a:gd name="T12" fmla="*/ 862 w 863"/>
                <a:gd name="T13" fmla="*/ 637 h 934"/>
                <a:gd name="T14" fmla="*/ 863 w 863"/>
                <a:gd name="T15" fmla="*/ 653 h 934"/>
                <a:gd name="T16" fmla="*/ 853 w 863"/>
                <a:gd name="T17" fmla="*/ 669 h 934"/>
                <a:gd name="T18" fmla="*/ 408 w 863"/>
                <a:gd name="T19" fmla="*/ 926 h 934"/>
                <a:gd name="T20" fmla="*/ 368 w 863"/>
                <a:gd name="T21" fmla="*/ 926 h 934"/>
                <a:gd name="T22" fmla="*/ 7 w 863"/>
                <a:gd name="T23" fmla="*/ 718 h 934"/>
                <a:gd name="T24" fmla="*/ 1 w 863"/>
                <a:gd name="T25" fmla="*/ 707 h 934"/>
                <a:gd name="T26" fmla="*/ 0 w 863"/>
                <a:gd name="T27" fmla="*/ 290 h 934"/>
                <a:gd name="T28" fmla="*/ 20 w 863"/>
                <a:gd name="T29" fmla="*/ 25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3" h="934">
                  <a:moveTo>
                    <a:pt x="20" y="255"/>
                  </a:moveTo>
                  <a:cubicBezTo>
                    <a:pt x="454" y="6"/>
                    <a:pt x="454" y="6"/>
                    <a:pt x="454" y="6"/>
                  </a:cubicBezTo>
                  <a:cubicBezTo>
                    <a:pt x="462" y="2"/>
                    <a:pt x="472" y="0"/>
                    <a:pt x="481" y="2"/>
                  </a:cubicBezTo>
                  <a:cubicBezTo>
                    <a:pt x="493" y="5"/>
                    <a:pt x="505" y="8"/>
                    <a:pt x="505" y="19"/>
                  </a:cubicBezTo>
                  <a:cubicBezTo>
                    <a:pt x="506" y="423"/>
                    <a:pt x="506" y="423"/>
                    <a:pt x="506" y="423"/>
                  </a:cubicBezTo>
                  <a:cubicBezTo>
                    <a:pt x="467" y="445"/>
                    <a:pt x="467" y="445"/>
                    <a:pt x="467" y="445"/>
                  </a:cubicBezTo>
                  <a:cubicBezTo>
                    <a:pt x="480" y="451"/>
                    <a:pt x="861" y="637"/>
                    <a:pt x="862" y="637"/>
                  </a:cubicBezTo>
                  <a:cubicBezTo>
                    <a:pt x="863" y="653"/>
                    <a:pt x="863" y="653"/>
                    <a:pt x="863" y="653"/>
                  </a:cubicBezTo>
                  <a:cubicBezTo>
                    <a:pt x="863" y="660"/>
                    <a:pt x="859" y="666"/>
                    <a:pt x="853" y="669"/>
                  </a:cubicBezTo>
                  <a:cubicBezTo>
                    <a:pt x="788" y="707"/>
                    <a:pt x="408" y="926"/>
                    <a:pt x="408" y="926"/>
                  </a:cubicBezTo>
                  <a:cubicBezTo>
                    <a:pt x="396" y="934"/>
                    <a:pt x="380" y="934"/>
                    <a:pt x="368" y="926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3" y="715"/>
                    <a:pt x="1" y="711"/>
                    <a:pt x="1" y="70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76"/>
                    <a:pt x="8" y="262"/>
                    <a:pt x="20" y="255"/>
                  </a:cubicBezTo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šļîḍè">
              <a:extLst>
                <a:ext uri="{FF2B5EF4-FFF2-40B4-BE49-F238E27FC236}">
                  <a16:creationId xmlns:a16="http://schemas.microsoft.com/office/drawing/2014/main" id="{9C3C3E10-795A-4E12-82D8-B4EDD450DD6C}"/>
                </a:ext>
              </a:extLst>
            </p:cNvPr>
            <p:cNvSpPr/>
            <p:nvPr/>
          </p:nvSpPr>
          <p:spPr bwMode="auto">
            <a:xfrm>
              <a:off x="4516438" y="1379538"/>
              <a:ext cx="1630363" cy="2317750"/>
            </a:xfrm>
            <a:custGeom>
              <a:avLst/>
              <a:gdLst>
                <a:gd name="T0" fmla="*/ 0 w 494"/>
                <a:gd name="T1" fmla="*/ 703 h 703"/>
                <a:gd name="T2" fmla="*/ 493 w 494"/>
                <a:gd name="T3" fmla="*/ 421 h 703"/>
                <a:gd name="T4" fmla="*/ 494 w 494"/>
                <a:gd name="T5" fmla="*/ 19 h 703"/>
                <a:gd name="T6" fmla="*/ 471 w 494"/>
                <a:gd name="T7" fmla="*/ 6 h 703"/>
                <a:gd name="T8" fmla="*/ 17 w 494"/>
                <a:gd name="T9" fmla="*/ 266 h 703"/>
                <a:gd name="T10" fmla="*/ 1 w 494"/>
                <a:gd name="T11" fmla="*/ 294 h 703"/>
                <a:gd name="T12" fmla="*/ 0 w 49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03">
                  <a:moveTo>
                    <a:pt x="0" y="703"/>
                  </a:moveTo>
                  <a:cubicBezTo>
                    <a:pt x="493" y="421"/>
                    <a:pt x="493" y="421"/>
                    <a:pt x="493" y="421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4" y="7"/>
                    <a:pt x="481" y="0"/>
                    <a:pt x="471" y="6"/>
                  </a:cubicBezTo>
                  <a:cubicBezTo>
                    <a:pt x="17" y="266"/>
                    <a:pt x="17" y="266"/>
                    <a:pt x="17" y="266"/>
                  </a:cubicBezTo>
                  <a:cubicBezTo>
                    <a:pt x="7" y="272"/>
                    <a:pt x="1" y="282"/>
                    <a:pt x="1" y="294"/>
                  </a:cubicBezTo>
                  <a:cubicBezTo>
                    <a:pt x="0" y="703"/>
                    <a:pt x="0" y="703"/>
                    <a:pt x="0" y="703"/>
                  </a:cubicBezTo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ïśḷíḋé">
              <a:extLst>
                <a:ext uri="{FF2B5EF4-FFF2-40B4-BE49-F238E27FC236}">
                  <a16:creationId xmlns:a16="http://schemas.microsoft.com/office/drawing/2014/main" id="{E2574749-1204-4C51-924F-33B90213A6D8}"/>
                </a:ext>
              </a:extLst>
            </p:cNvPr>
            <p:cNvSpPr/>
            <p:nvPr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íṩḻîḋê">
              <a:extLst>
                <a:ext uri="{FF2B5EF4-FFF2-40B4-BE49-F238E27FC236}">
                  <a16:creationId xmlns:a16="http://schemas.microsoft.com/office/drawing/2014/main" id="{D99373F3-FEF3-4ACD-81D8-C5CCA6FE1ECD}"/>
                </a:ext>
              </a:extLst>
            </p:cNvPr>
            <p:cNvSpPr/>
            <p:nvPr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îṥļiḑé">
              <a:extLst>
                <a:ext uri="{FF2B5EF4-FFF2-40B4-BE49-F238E27FC236}">
                  <a16:creationId xmlns:a16="http://schemas.microsoft.com/office/drawing/2014/main" id="{92CAFAA4-6BA1-4F3B-8C72-AEEDE70DDD83}"/>
                </a:ext>
              </a:extLst>
            </p:cNvPr>
            <p:cNvSpPr/>
            <p:nvPr/>
          </p:nvSpPr>
          <p:spPr bwMode="auto">
            <a:xfrm>
              <a:off x="4516438" y="2757488"/>
              <a:ext cx="2811463" cy="1635125"/>
            </a:xfrm>
            <a:custGeom>
              <a:avLst/>
              <a:gdLst>
                <a:gd name="T0" fmla="*/ 0 w 852"/>
                <a:gd name="T1" fmla="*/ 285 h 496"/>
                <a:gd name="T2" fmla="*/ 493 w 852"/>
                <a:gd name="T3" fmla="*/ 0 h 496"/>
                <a:gd name="T4" fmla="*/ 842 w 852"/>
                <a:gd name="T5" fmla="*/ 202 h 496"/>
                <a:gd name="T6" fmla="*/ 842 w 852"/>
                <a:gd name="T7" fmla="*/ 228 h 496"/>
                <a:gd name="T8" fmla="*/ 388 w 852"/>
                <a:gd name="T9" fmla="*/ 490 h 496"/>
                <a:gd name="T10" fmla="*/ 356 w 852"/>
                <a:gd name="T11" fmla="*/ 490 h 496"/>
                <a:gd name="T12" fmla="*/ 0 w 852"/>
                <a:gd name="T13" fmla="*/ 28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2" h="496">
                  <a:moveTo>
                    <a:pt x="0" y="285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842" y="202"/>
                    <a:pt x="842" y="202"/>
                    <a:pt x="842" y="202"/>
                  </a:cubicBezTo>
                  <a:cubicBezTo>
                    <a:pt x="852" y="208"/>
                    <a:pt x="852" y="222"/>
                    <a:pt x="842" y="228"/>
                  </a:cubicBezTo>
                  <a:cubicBezTo>
                    <a:pt x="388" y="490"/>
                    <a:pt x="388" y="490"/>
                    <a:pt x="388" y="490"/>
                  </a:cubicBezTo>
                  <a:cubicBezTo>
                    <a:pt x="378" y="496"/>
                    <a:pt x="366" y="496"/>
                    <a:pt x="356" y="490"/>
                  </a:cubicBezTo>
                  <a:cubicBezTo>
                    <a:pt x="0" y="285"/>
                    <a:pt x="0" y="285"/>
                    <a:pt x="0" y="285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íšľíḍé">
              <a:extLst>
                <a:ext uri="{FF2B5EF4-FFF2-40B4-BE49-F238E27FC236}">
                  <a16:creationId xmlns:a16="http://schemas.microsoft.com/office/drawing/2014/main" id="{DD00CB4E-A57F-4096-B9DE-1B50784A989C}"/>
                </a:ext>
              </a:extLst>
            </p:cNvPr>
            <p:cNvSpPr/>
            <p:nvPr/>
          </p:nvSpPr>
          <p:spPr bwMode="auto">
            <a:xfrm>
              <a:off x="4803776" y="3678238"/>
              <a:ext cx="161925" cy="95250"/>
            </a:xfrm>
            <a:custGeom>
              <a:avLst/>
              <a:gdLst>
                <a:gd name="T0" fmla="*/ 49 w 49"/>
                <a:gd name="T1" fmla="*/ 14 h 29"/>
                <a:gd name="T2" fmla="*/ 25 w 49"/>
                <a:gd name="T3" fmla="*/ 29 h 29"/>
                <a:gd name="T4" fmla="*/ 0 w 49"/>
                <a:gd name="T5" fmla="*/ 15 h 29"/>
                <a:gd name="T6" fmla="*/ 25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ïṥlîďè">
              <a:extLst>
                <a:ext uri="{FF2B5EF4-FFF2-40B4-BE49-F238E27FC236}">
                  <a16:creationId xmlns:a16="http://schemas.microsoft.com/office/drawing/2014/main" id="{128D3324-E74E-44D5-AEAC-820406C2C698}"/>
                </a:ext>
              </a:extLst>
            </p:cNvPr>
            <p:cNvSpPr/>
            <p:nvPr/>
          </p:nvSpPr>
          <p:spPr bwMode="auto">
            <a:xfrm>
              <a:off x="4922838" y="36115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śľíḓé">
              <a:extLst>
                <a:ext uri="{FF2B5EF4-FFF2-40B4-BE49-F238E27FC236}">
                  <a16:creationId xmlns:a16="http://schemas.microsoft.com/office/drawing/2014/main" id="{267FD6A0-6836-4F06-9773-2FED642392CB}"/>
                </a:ext>
              </a:extLst>
            </p:cNvPr>
            <p:cNvSpPr/>
            <p:nvPr/>
          </p:nvSpPr>
          <p:spPr bwMode="auto">
            <a:xfrm>
              <a:off x="5045076" y="35433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10" y="20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ïṣlíḑe">
              <a:extLst>
                <a:ext uri="{FF2B5EF4-FFF2-40B4-BE49-F238E27FC236}">
                  <a16:creationId xmlns:a16="http://schemas.microsoft.com/office/drawing/2014/main" id="{E867EF68-0BA7-44F6-A5A7-47E27C823290}"/>
                </a:ext>
              </a:extLst>
            </p:cNvPr>
            <p:cNvSpPr/>
            <p:nvPr/>
          </p:nvSpPr>
          <p:spPr bwMode="auto">
            <a:xfrm>
              <a:off x="5164138" y="34734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sľïḑê">
              <a:extLst>
                <a:ext uri="{FF2B5EF4-FFF2-40B4-BE49-F238E27FC236}">
                  <a16:creationId xmlns:a16="http://schemas.microsoft.com/office/drawing/2014/main" id="{7E4AE1BF-7E42-43AB-8213-4DCB0B706C93}"/>
                </a:ext>
              </a:extLst>
            </p:cNvPr>
            <p:cNvSpPr/>
            <p:nvPr/>
          </p:nvSpPr>
          <p:spPr bwMode="auto">
            <a:xfrm>
              <a:off x="5283201" y="340360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íśľïḋé">
              <a:extLst>
                <a:ext uri="{FF2B5EF4-FFF2-40B4-BE49-F238E27FC236}">
                  <a16:creationId xmlns:a16="http://schemas.microsoft.com/office/drawing/2014/main" id="{2D66E887-A5E1-44DE-906C-D6BC093C81FC}"/>
                </a:ext>
              </a:extLst>
            </p:cNvPr>
            <p:cNvSpPr/>
            <p:nvPr/>
          </p:nvSpPr>
          <p:spPr bwMode="auto">
            <a:xfrm>
              <a:off x="5400676" y="33353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ïṩḻiḑê">
              <a:extLst>
                <a:ext uri="{FF2B5EF4-FFF2-40B4-BE49-F238E27FC236}">
                  <a16:creationId xmlns:a16="http://schemas.microsoft.com/office/drawing/2014/main" id="{7DBFC5F9-F20C-413F-95C0-D9DBED2C41E9}"/>
                </a:ext>
              </a:extLst>
            </p:cNvPr>
            <p:cNvSpPr/>
            <p:nvPr/>
          </p:nvSpPr>
          <p:spPr bwMode="auto">
            <a:xfrm>
              <a:off x="5519738" y="32686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íṣļîďê">
              <a:extLst>
                <a:ext uri="{FF2B5EF4-FFF2-40B4-BE49-F238E27FC236}">
                  <a16:creationId xmlns:a16="http://schemas.microsoft.com/office/drawing/2014/main" id="{FB4DCBC2-6227-49FA-9E21-507358DB357B}"/>
                </a:ext>
              </a:extLst>
            </p:cNvPr>
            <p:cNvSpPr/>
            <p:nvPr/>
          </p:nvSpPr>
          <p:spPr bwMode="auto">
            <a:xfrm>
              <a:off x="5641976" y="32004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íṩḷïḍê">
              <a:extLst>
                <a:ext uri="{FF2B5EF4-FFF2-40B4-BE49-F238E27FC236}">
                  <a16:creationId xmlns:a16="http://schemas.microsoft.com/office/drawing/2014/main" id="{A39271E0-3413-4ADC-B24E-1D9E0578AFE9}"/>
                </a:ext>
              </a:extLst>
            </p:cNvPr>
            <p:cNvSpPr/>
            <p:nvPr/>
          </p:nvSpPr>
          <p:spPr bwMode="auto">
            <a:xfrm>
              <a:off x="5761038" y="31305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íşlíḑè">
              <a:extLst>
                <a:ext uri="{FF2B5EF4-FFF2-40B4-BE49-F238E27FC236}">
                  <a16:creationId xmlns:a16="http://schemas.microsoft.com/office/drawing/2014/main" id="{B196654D-A160-4A01-8F0D-6CB813038DA4}"/>
                </a:ext>
              </a:extLst>
            </p:cNvPr>
            <p:cNvSpPr/>
            <p:nvPr/>
          </p:nvSpPr>
          <p:spPr bwMode="auto">
            <a:xfrm>
              <a:off x="5880101" y="306070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íṧḻíḍé">
              <a:extLst>
                <a:ext uri="{FF2B5EF4-FFF2-40B4-BE49-F238E27FC236}">
                  <a16:creationId xmlns:a16="http://schemas.microsoft.com/office/drawing/2014/main" id="{886841F7-DF6A-4E13-85F1-FA127766D54D}"/>
                </a:ext>
              </a:extLst>
            </p:cNvPr>
            <p:cNvSpPr/>
            <p:nvPr/>
          </p:nvSpPr>
          <p:spPr bwMode="auto">
            <a:xfrm>
              <a:off x="5999163" y="29924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ïṣ1ïḍè">
              <a:extLst>
                <a:ext uri="{FF2B5EF4-FFF2-40B4-BE49-F238E27FC236}">
                  <a16:creationId xmlns:a16="http://schemas.microsoft.com/office/drawing/2014/main" id="{CBE932F1-BFCB-4069-9D79-A82858465DAB}"/>
                </a:ext>
              </a:extLst>
            </p:cNvPr>
            <p:cNvSpPr/>
            <p:nvPr/>
          </p:nvSpPr>
          <p:spPr bwMode="auto">
            <a:xfrm>
              <a:off x="6121401" y="292576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ïṧḻîde">
              <a:extLst>
                <a:ext uri="{FF2B5EF4-FFF2-40B4-BE49-F238E27FC236}">
                  <a16:creationId xmlns:a16="http://schemas.microsoft.com/office/drawing/2014/main" id="{BCE7B0AA-7299-45A5-A78B-CACC140EE6AA}"/>
                </a:ext>
              </a:extLst>
            </p:cNvPr>
            <p:cNvSpPr/>
            <p:nvPr/>
          </p:nvSpPr>
          <p:spPr bwMode="auto">
            <a:xfrm>
              <a:off x="4919663" y="37433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9" name="íṡlîḑe">
              <a:extLst>
                <a:ext uri="{FF2B5EF4-FFF2-40B4-BE49-F238E27FC236}">
                  <a16:creationId xmlns:a16="http://schemas.microsoft.com/office/drawing/2014/main" id="{0E04D928-6BF4-4F27-BB5E-F50BC30B1ABE}"/>
                </a:ext>
              </a:extLst>
            </p:cNvPr>
            <p:cNvSpPr/>
            <p:nvPr/>
          </p:nvSpPr>
          <p:spPr bwMode="auto">
            <a:xfrm>
              <a:off x="5038726" y="36750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0" name="iṡḻíḑe">
              <a:extLst>
                <a:ext uri="{FF2B5EF4-FFF2-40B4-BE49-F238E27FC236}">
                  <a16:creationId xmlns:a16="http://schemas.microsoft.com/office/drawing/2014/main" id="{031AA8D5-E13D-4C41-83C0-58D78F49F4B4}"/>
                </a:ext>
              </a:extLst>
            </p:cNvPr>
            <p:cNvSpPr/>
            <p:nvPr/>
          </p:nvSpPr>
          <p:spPr bwMode="auto">
            <a:xfrm>
              <a:off x="5157788" y="36083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1" name="íṣḻîḓê">
              <a:extLst>
                <a:ext uri="{FF2B5EF4-FFF2-40B4-BE49-F238E27FC236}">
                  <a16:creationId xmlns:a16="http://schemas.microsoft.com/office/drawing/2014/main" id="{DBAF0029-EE03-4563-A86B-D399E0D67E67}"/>
                </a:ext>
              </a:extLst>
            </p:cNvPr>
            <p:cNvSpPr/>
            <p:nvPr/>
          </p:nvSpPr>
          <p:spPr bwMode="auto">
            <a:xfrm>
              <a:off x="5280026" y="3538538"/>
              <a:ext cx="160338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2" name="ïşliḓè">
              <a:extLst>
                <a:ext uri="{FF2B5EF4-FFF2-40B4-BE49-F238E27FC236}">
                  <a16:creationId xmlns:a16="http://schemas.microsoft.com/office/drawing/2014/main" id="{C8EDD0DC-D645-44AA-B854-E4CCF1A2F8A8}"/>
                </a:ext>
              </a:extLst>
            </p:cNvPr>
            <p:cNvSpPr/>
            <p:nvPr/>
          </p:nvSpPr>
          <p:spPr bwMode="auto">
            <a:xfrm>
              <a:off x="5397501" y="34702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3" name="ïṥ1ídé">
              <a:extLst>
                <a:ext uri="{FF2B5EF4-FFF2-40B4-BE49-F238E27FC236}">
                  <a16:creationId xmlns:a16="http://schemas.microsoft.com/office/drawing/2014/main" id="{AE7BA111-8F61-4565-A5E7-DBDC3505BF63}"/>
                </a:ext>
              </a:extLst>
            </p:cNvPr>
            <p:cNvSpPr/>
            <p:nvPr/>
          </p:nvSpPr>
          <p:spPr bwMode="auto">
            <a:xfrm>
              <a:off x="5516563" y="34004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4" name="ïṧḻiḓe">
              <a:extLst>
                <a:ext uri="{FF2B5EF4-FFF2-40B4-BE49-F238E27FC236}">
                  <a16:creationId xmlns:a16="http://schemas.microsoft.com/office/drawing/2014/main" id="{EA4DB33E-3C21-497F-91BC-CBBC54D3596A}"/>
                </a:ext>
              </a:extLst>
            </p:cNvPr>
            <p:cNvSpPr/>
            <p:nvPr/>
          </p:nvSpPr>
          <p:spPr bwMode="auto">
            <a:xfrm>
              <a:off x="5635626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5" name="iŝlïḍe">
              <a:extLst>
                <a:ext uri="{FF2B5EF4-FFF2-40B4-BE49-F238E27FC236}">
                  <a16:creationId xmlns:a16="http://schemas.microsoft.com/office/drawing/2014/main" id="{65A00103-D748-4E67-A4E0-94657CE17CC7}"/>
                </a:ext>
              </a:extLst>
            </p:cNvPr>
            <p:cNvSpPr/>
            <p:nvPr/>
          </p:nvSpPr>
          <p:spPr bwMode="auto">
            <a:xfrm>
              <a:off x="5757863" y="32654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9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6" name="ïṥḻïḍé">
              <a:extLst>
                <a:ext uri="{FF2B5EF4-FFF2-40B4-BE49-F238E27FC236}">
                  <a16:creationId xmlns:a16="http://schemas.microsoft.com/office/drawing/2014/main" id="{9C625C8F-449C-4A2B-8A0E-A6159DCB4228}"/>
                </a:ext>
              </a:extLst>
            </p:cNvPr>
            <p:cNvSpPr/>
            <p:nvPr/>
          </p:nvSpPr>
          <p:spPr bwMode="auto">
            <a:xfrm>
              <a:off x="5876926" y="319563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7" name="í$1iḓe">
              <a:extLst>
                <a:ext uri="{FF2B5EF4-FFF2-40B4-BE49-F238E27FC236}">
                  <a16:creationId xmlns:a16="http://schemas.microsoft.com/office/drawing/2014/main" id="{F4D13833-DB9A-4A4F-8848-947885486BAB}"/>
                </a:ext>
              </a:extLst>
            </p:cNvPr>
            <p:cNvSpPr/>
            <p:nvPr/>
          </p:nvSpPr>
          <p:spPr bwMode="auto">
            <a:xfrm>
              <a:off x="5995988" y="312737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8" name="ïṩḷïďe">
              <a:extLst>
                <a:ext uri="{FF2B5EF4-FFF2-40B4-BE49-F238E27FC236}">
                  <a16:creationId xmlns:a16="http://schemas.microsoft.com/office/drawing/2014/main" id="{A914FFBF-AC2B-4A38-BF81-603708EE6183}"/>
                </a:ext>
              </a:extLst>
            </p:cNvPr>
            <p:cNvSpPr/>
            <p:nvPr/>
          </p:nvSpPr>
          <p:spPr bwMode="auto">
            <a:xfrm>
              <a:off x="6113463" y="305752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9" name="iŝliḍê">
              <a:extLst>
                <a:ext uri="{FF2B5EF4-FFF2-40B4-BE49-F238E27FC236}">
                  <a16:creationId xmlns:a16="http://schemas.microsoft.com/office/drawing/2014/main" id="{AFA4B1D7-B8B6-4EE6-9EF4-EEC2F1A2D374}"/>
                </a:ext>
              </a:extLst>
            </p:cNvPr>
            <p:cNvSpPr/>
            <p:nvPr/>
          </p:nvSpPr>
          <p:spPr bwMode="auto">
            <a:xfrm>
              <a:off x="6180138" y="2989263"/>
              <a:ext cx="217488" cy="125413"/>
            </a:xfrm>
            <a:custGeom>
              <a:avLst/>
              <a:gdLst>
                <a:gd name="T0" fmla="*/ 66 w 66"/>
                <a:gd name="T1" fmla="*/ 14 h 38"/>
                <a:gd name="T2" fmla="*/ 25 w 66"/>
                <a:gd name="T3" fmla="*/ 38 h 38"/>
                <a:gd name="T4" fmla="*/ 0 w 66"/>
                <a:gd name="T5" fmla="*/ 24 h 38"/>
                <a:gd name="T6" fmla="*/ 41 w 66"/>
                <a:gd name="T7" fmla="*/ 0 h 38"/>
                <a:gd name="T8" fmla="*/ 66 w 66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8">
                  <a:moveTo>
                    <a:pt x="66" y="14"/>
                  </a:moveTo>
                  <a:cubicBezTo>
                    <a:pt x="49" y="24"/>
                    <a:pt x="41" y="29"/>
                    <a:pt x="25" y="38"/>
                  </a:cubicBezTo>
                  <a:cubicBezTo>
                    <a:pt x="15" y="32"/>
                    <a:pt x="10" y="30"/>
                    <a:pt x="0" y="24"/>
                  </a:cubicBezTo>
                  <a:cubicBezTo>
                    <a:pt x="16" y="14"/>
                    <a:pt x="25" y="10"/>
                    <a:pt x="41" y="0"/>
                  </a:cubicBezTo>
                  <a:cubicBezTo>
                    <a:pt x="51" y="6"/>
                    <a:pt x="56" y="9"/>
                    <a:pt x="66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0" name="í$ḷïḑe">
              <a:extLst>
                <a:ext uri="{FF2B5EF4-FFF2-40B4-BE49-F238E27FC236}">
                  <a16:creationId xmlns:a16="http://schemas.microsoft.com/office/drawing/2014/main" id="{F9F0B388-B105-467D-9DD5-BF3BADCA6983}"/>
                </a:ext>
              </a:extLst>
            </p:cNvPr>
            <p:cNvSpPr/>
            <p:nvPr/>
          </p:nvSpPr>
          <p:spPr bwMode="auto">
            <a:xfrm>
              <a:off x="5035551" y="3779838"/>
              <a:ext cx="214313" cy="122238"/>
            </a:xfrm>
            <a:custGeom>
              <a:avLst/>
              <a:gdLst>
                <a:gd name="T0" fmla="*/ 65 w 65"/>
                <a:gd name="T1" fmla="*/ 14 h 37"/>
                <a:gd name="T2" fmla="*/ 25 w 65"/>
                <a:gd name="T3" fmla="*/ 37 h 37"/>
                <a:gd name="T4" fmla="*/ 0 w 65"/>
                <a:gd name="T5" fmla="*/ 23 h 37"/>
                <a:gd name="T6" fmla="*/ 41 w 65"/>
                <a:gd name="T7" fmla="*/ 0 h 37"/>
                <a:gd name="T8" fmla="*/ 65 w 65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65" y="14"/>
                  </a:moveTo>
                  <a:cubicBezTo>
                    <a:pt x="49" y="23"/>
                    <a:pt x="41" y="28"/>
                    <a:pt x="25" y="37"/>
                  </a:cubicBezTo>
                  <a:cubicBezTo>
                    <a:pt x="15" y="31"/>
                    <a:pt x="10" y="29"/>
                    <a:pt x="0" y="23"/>
                  </a:cubicBezTo>
                  <a:cubicBezTo>
                    <a:pt x="16" y="14"/>
                    <a:pt x="24" y="9"/>
                    <a:pt x="41" y="0"/>
                  </a:cubicBezTo>
                  <a:cubicBezTo>
                    <a:pt x="50" y="5"/>
                    <a:pt x="55" y="8"/>
                    <a:pt x="65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1" name="îşļiḋe">
              <a:extLst>
                <a:ext uri="{FF2B5EF4-FFF2-40B4-BE49-F238E27FC236}">
                  <a16:creationId xmlns:a16="http://schemas.microsoft.com/office/drawing/2014/main" id="{40B6A503-6660-49C5-9BF6-B8EF48F43D11}"/>
                </a:ext>
              </a:extLst>
            </p:cNvPr>
            <p:cNvSpPr/>
            <p:nvPr/>
          </p:nvSpPr>
          <p:spPr bwMode="auto">
            <a:xfrm>
              <a:off x="5154613" y="374015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2" name="íš1ídê">
              <a:extLst>
                <a:ext uri="{FF2B5EF4-FFF2-40B4-BE49-F238E27FC236}">
                  <a16:creationId xmlns:a16="http://schemas.microsoft.com/office/drawing/2014/main" id="{31A0B82F-C1ED-44B5-8E44-1EE529B828AD}"/>
                </a:ext>
              </a:extLst>
            </p:cNvPr>
            <p:cNvSpPr/>
            <p:nvPr/>
          </p:nvSpPr>
          <p:spPr bwMode="auto">
            <a:xfrm>
              <a:off x="5272088" y="36718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3" name="îš1ïḍè">
              <a:extLst>
                <a:ext uri="{FF2B5EF4-FFF2-40B4-BE49-F238E27FC236}">
                  <a16:creationId xmlns:a16="http://schemas.microsoft.com/office/drawing/2014/main" id="{3575373C-208F-46D3-B1AB-0BDB0F246209}"/>
                </a:ext>
              </a:extLst>
            </p:cNvPr>
            <p:cNvSpPr/>
            <p:nvPr/>
          </p:nvSpPr>
          <p:spPr bwMode="auto">
            <a:xfrm>
              <a:off x="5391151" y="36020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4" name="íśḻiḓé">
              <a:extLst>
                <a:ext uri="{FF2B5EF4-FFF2-40B4-BE49-F238E27FC236}">
                  <a16:creationId xmlns:a16="http://schemas.microsoft.com/office/drawing/2014/main" id="{B82AD7A8-8D7F-4015-9273-EF9056075CC2}"/>
                </a:ext>
              </a:extLst>
            </p:cNvPr>
            <p:cNvSpPr/>
            <p:nvPr/>
          </p:nvSpPr>
          <p:spPr bwMode="auto">
            <a:xfrm>
              <a:off x="5513388" y="35353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5" name="ïṣ1iḑe">
              <a:extLst>
                <a:ext uri="{FF2B5EF4-FFF2-40B4-BE49-F238E27FC236}">
                  <a16:creationId xmlns:a16="http://schemas.microsoft.com/office/drawing/2014/main" id="{5CB43041-08EC-4D97-9640-7E106AA72EED}"/>
                </a:ext>
              </a:extLst>
            </p:cNvPr>
            <p:cNvSpPr/>
            <p:nvPr/>
          </p:nvSpPr>
          <p:spPr bwMode="auto">
            <a:xfrm>
              <a:off x="5632451" y="34671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6" name="ïṥḷïḑê">
              <a:extLst>
                <a:ext uri="{FF2B5EF4-FFF2-40B4-BE49-F238E27FC236}">
                  <a16:creationId xmlns:a16="http://schemas.microsoft.com/office/drawing/2014/main" id="{8251293D-FE11-4327-8053-1A15C0715C4E}"/>
                </a:ext>
              </a:extLst>
            </p:cNvPr>
            <p:cNvSpPr/>
            <p:nvPr/>
          </p:nvSpPr>
          <p:spPr bwMode="auto">
            <a:xfrm>
              <a:off x="5751513" y="33972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7" name="íṥlîḍê">
              <a:extLst>
                <a:ext uri="{FF2B5EF4-FFF2-40B4-BE49-F238E27FC236}">
                  <a16:creationId xmlns:a16="http://schemas.microsoft.com/office/drawing/2014/main" id="{04AD4F57-3BFB-4823-9C84-4C96A7CB134A}"/>
                </a:ext>
              </a:extLst>
            </p:cNvPr>
            <p:cNvSpPr/>
            <p:nvPr/>
          </p:nvSpPr>
          <p:spPr bwMode="auto">
            <a:xfrm>
              <a:off x="5870576" y="33289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8" name="ïŝḷíḑé">
              <a:extLst>
                <a:ext uri="{FF2B5EF4-FFF2-40B4-BE49-F238E27FC236}">
                  <a16:creationId xmlns:a16="http://schemas.microsoft.com/office/drawing/2014/main" id="{F30EF4F8-00DE-44B5-9A9C-9BF5DAE25CE1}"/>
                </a:ext>
              </a:extLst>
            </p:cNvPr>
            <p:cNvSpPr/>
            <p:nvPr/>
          </p:nvSpPr>
          <p:spPr bwMode="auto">
            <a:xfrm>
              <a:off x="5992813" y="3259138"/>
              <a:ext cx="160338" cy="95250"/>
            </a:xfrm>
            <a:custGeom>
              <a:avLst/>
              <a:gdLst>
                <a:gd name="T0" fmla="*/ 49 w 49"/>
                <a:gd name="T1" fmla="*/ 14 h 29"/>
                <a:gd name="T2" fmla="*/ 24 w 49"/>
                <a:gd name="T3" fmla="*/ 29 h 29"/>
                <a:gd name="T4" fmla="*/ 0 w 49"/>
                <a:gd name="T5" fmla="*/ 14 h 29"/>
                <a:gd name="T6" fmla="*/ 24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39" y="20"/>
                    <a:pt x="34" y="23"/>
                    <a:pt x="24" y="29"/>
                  </a:cubicBezTo>
                  <a:cubicBezTo>
                    <a:pt x="14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9" name="ïṡḷîḍe">
              <a:extLst>
                <a:ext uri="{FF2B5EF4-FFF2-40B4-BE49-F238E27FC236}">
                  <a16:creationId xmlns:a16="http://schemas.microsoft.com/office/drawing/2014/main" id="{82DB9277-828C-4574-A883-0FAD24DFDD03}"/>
                </a:ext>
              </a:extLst>
            </p:cNvPr>
            <p:cNvSpPr/>
            <p:nvPr/>
          </p:nvSpPr>
          <p:spPr bwMode="auto">
            <a:xfrm>
              <a:off x="6110288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0" name="iṡlïḍé">
              <a:extLst>
                <a:ext uri="{FF2B5EF4-FFF2-40B4-BE49-F238E27FC236}">
                  <a16:creationId xmlns:a16="http://schemas.microsoft.com/office/drawing/2014/main" id="{E63EDFEF-0FD3-453B-8AD8-25C6BC1ADDCB}"/>
                </a:ext>
              </a:extLst>
            </p:cNvPr>
            <p:cNvSpPr/>
            <p:nvPr/>
          </p:nvSpPr>
          <p:spPr bwMode="auto">
            <a:xfrm>
              <a:off x="6229351" y="31242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1" name="i$ľïḍè">
              <a:extLst>
                <a:ext uri="{FF2B5EF4-FFF2-40B4-BE49-F238E27FC236}">
                  <a16:creationId xmlns:a16="http://schemas.microsoft.com/office/drawing/2014/main" id="{94BED78E-FC4E-46D1-8B68-F8CDDB4A8428}"/>
                </a:ext>
              </a:extLst>
            </p:cNvPr>
            <p:cNvSpPr/>
            <p:nvPr/>
          </p:nvSpPr>
          <p:spPr bwMode="auto">
            <a:xfrm>
              <a:off x="6348413" y="30543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2" name="iŝliḍê">
              <a:extLst>
                <a:ext uri="{FF2B5EF4-FFF2-40B4-BE49-F238E27FC236}">
                  <a16:creationId xmlns:a16="http://schemas.microsoft.com/office/drawing/2014/main" id="{1E6AB73E-9DEF-4C9B-B938-33634CEC1416}"/>
                </a:ext>
              </a:extLst>
            </p:cNvPr>
            <p:cNvSpPr/>
            <p:nvPr/>
          </p:nvSpPr>
          <p:spPr bwMode="auto">
            <a:xfrm>
              <a:off x="5149851" y="387508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3" name="işḷïḋê">
              <a:extLst>
                <a:ext uri="{FF2B5EF4-FFF2-40B4-BE49-F238E27FC236}">
                  <a16:creationId xmlns:a16="http://schemas.microsoft.com/office/drawing/2014/main" id="{35500064-2969-4A8B-935C-682DDFE8D83A}"/>
                </a:ext>
              </a:extLst>
            </p:cNvPr>
            <p:cNvSpPr/>
            <p:nvPr/>
          </p:nvSpPr>
          <p:spPr bwMode="auto">
            <a:xfrm>
              <a:off x="5268913" y="38068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4" name="iṩ1íḋe">
              <a:extLst>
                <a:ext uri="{FF2B5EF4-FFF2-40B4-BE49-F238E27FC236}">
                  <a16:creationId xmlns:a16="http://schemas.microsoft.com/office/drawing/2014/main" id="{30F066E6-D3B6-4A7E-915B-AA8A9F9EEF66}"/>
                </a:ext>
              </a:extLst>
            </p:cNvPr>
            <p:cNvSpPr/>
            <p:nvPr/>
          </p:nvSpPr>
          <p:spPr bwMode="auto">
            <a:xfrm>
              <a:off x="5387976" y="37369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5" name="íṡlíḓe">
              <a:extLst>
                <a:ext uri="{FF2B5EF4-FFF2-40B4-BE49-F238E27FC236}">
                  <a16:creationId xmlns:a16="http://schemas.microsoft.com/office/drawing/2014/main" id="{43885054-AAD7-437D-AEDF-F0EC86E091CB}"/>
                </a:ext>
              </a:extLst>
            </p:cNvPr>
            <p:cNvSpPr/>
            <p:nvPr/>
          </p:nvSpPr>
          <p:spPr bwMode="auto">
            <a:xfrm>
              <a:off x="5507038" y="36671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6" name="îṣlîḍè">
              <a:extLst>
                <a:ext uri="{FF2B5EF4-FFF2-40B4-BE49-F238E27FC236}">
                  <a16:creationId xmlns:a16="http://schemas.microsoft.com/office/drawing/2014/main" id="{C061AFF0-53B1-4650-9727-7B2DC3E77E02}"/>
                </a:ext>
              </a:extLst>
            </p:cNvPr>
            <p:cNvSpPr/>
            <p:nvPr/>
          </p:nvSpPr>
          <p:spPr bwMode="auto">
            <a:xfrm>
              <a:off x="5629276" y="35988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4" y="23"/>
                    <a:pt x="9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7" name="îşlidê">
              <a:extLst>
                <a:ext uri="{FF2B5EF4-FFF2-40B4-BE49-F238E27FC236}">
                  <a16:creationId xmlns:a16="http://schemas.microsoft.com/office/drawing/2014/main" id="{9025A250-C3F1-4CF7-B610-C8868B89B05D}"/>
                </a:ext>
              </a:extLst>
            </p:cNvPr>
            <p:cNvSpPr/>
            <p:nvPr/>
          </p:nvSpPr>
          <p:spPr bwMode="auto">
            <a:xfrm>
              <a:off x="5748338" y="3529013"/>
              <a:ext cx="161925" cy="95250"/>
            </a:xfrm>
            <a:custGeom>
              <a:avLst/>
              <a:gdLst>
                <a:gd name="T0" fmla="*/ 49 w 49"/>
                <a:gd name="T1" fmla="*/ 15 h 29"/>
                <a:gd name="T2" fmla="*/ 25 w 49"/>
                <a:gd name="T3" fmla="*/ 29 h 29"/>
                <a:gd name="T4" fmla="*/ 0 w 49"/>
                <a:gd name="T5" fmla="*/ 15 h 29"/>
                <a:gd name="T6" fmla="*/ 24 w 49"/>
                <a:gd name="T7" fmla="*/ 0 h 29"/>
                <a:gd name="T8" fmla="*/ 49 w 4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5"/>
                  </a:moveTo>
                  <a:cubicBezTo>
                    <a:pt x="39" y="20"/>
                    <a:pt x="34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8" name="íṣḻïḍè">
              <a:extLst>
                <a:ext uri="{FF2B5EF4-FFF2-40B4-BE49-F238E27FC236}">
                  <a16:creationId xmlns:a16="http://schemas.microsoft.com/office/drawing/2014/main" id="{1948F16C-C9DE-498B-B5BC-1AD3F280C28C}"/>
                </a:ext>
              </a:extLst>
            </p:cNvPr>
            <p:cNvSpPr/>
            <p:nvPr/>
          </p:nvSpPr>
          <p:spPr bwMode="auto">
            <a:xfrm>
              <a:off x="5867401" y="346392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9" name="íś1íḓê">
              <a:extLst>
                <a:ext uri="{FF2B5EF4-FFF2-40B4-BE49-F238E27FC236}">
                  <a16:creationId xmlns:a16="http://schemas.microsoft.com/office/drawing/2014/main" id="{E264DC8B-631F-4A70-BC0A-8480ED132847}"/>
                </a:ext>
              </a:extLst>
            </p:cNvPr>
            <p:cNvSpPr/>
            <p:nvPr/>
          </p:nvSpPr>
          <p:spPr bwMode="auto">
            <a:xfrm>
              <a:off x="5984876" y="339407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0" name="îṣḻiḍe">
              <a:extLst>
                <a:ext uri="{FF2B5EF4-FFF2-40B4-BE49-F238E27FC236}">
                  <a16:creationId xmlns:a16="http://schemas.microsoft.com/office/drawing/2014/main" id="{E63E7573-8EE7-4AB5-BF2A-7DF4D8DEFFBB}"/>
                </a:ext>
              </a:extLst>
            </p:cNvPr>
            <p:cNvSpPr/>
            <p:nvPr/>
          </p:nvSpPr>
          <p:spPr bwMode="auto">
            <a:xfrm>
              <a:off x="6103938" y="33242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1" name="íṧḻiḓê">
              <a:extLst>
                <a:ext uri="{FF2B5EF4-FFF2-40B4-BE49-F238E27FC236}">
                  <a16:creationId xmlns:a16="http://schemas.microsoft.com/office/drawing/2014/main" id="{575EC150-3F11-488A-B125-108D9B7D809D}"/>
                </a:ext>
              </a:extLst>
            </p:cNvPr>
            <p:cNvSpPr/>
            <p:nvPr/>
          </p:nvSpPr>
          <p:spPr bwMode="auto">
            <a:xfrm>
              <a:off x="6226176" y="32559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2" name="îṩļíḋè">
              <a:extLst>
                <a:ext uri="{FF2B5EF4-FFF2-40B4-BE49-F238E27FC236}">
                  <a16:creationId xmlns:a16="http://schemas.microsoft.com/office/drawing/2014/main" id="{E1C555F0-851F-444E-8CD1-0D32130F67C7}"/>
                </a:ext>
              </a:extLst>
            </p:cNvPr>
            <p:cNvSpPr/>
            <p:nvPr/>
          </p:nvSpPr>
          <p:spPr bwMode="auto">
            <a:xfrm>
              <a:off x="6345238" y="3157538"/>
              <a:ext cx="214313" cy="123825"/>
            </a:xfrm>
            <a:custGeom>
              <a:avLst/>
              <a:gdLst>
                <a:gd name="T0" fmla="*/ 65 w 65"/>
                <a:gd name="T1" fmla="*/ 15 h 38"/>
                <a:gd name="T2" fmla="*/ 25 w 65"/>
                <a:gd name="T3" fmla="*/ 38 h 38"/>
                <a:gd name="T4" fmla="*/ 0 w 65"/>
                <a:gd name="T5" fmla="*/ 24 h 38"/>
                <a:gd name="T6" fmla="*/ 40 w 65"/>
                <a:gd name="T7" fmla="*/ 0 h 38"/>
                <a:gd name="T8" fmla="*/ 65 w 6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8">
                  <a:moveTo>
                    <a:pt x="65" y="15"/>
                  </a:moveTo>
                  <a:cubicBezTo>
                    <a:pt x="49" y="24"/>
                    <a:pt x="41" y="28"/>
                    <a:pt x="25" y="38"/>
                  </a:cubicBezTo>
                  <a:cubicBezTo>
                    <a:pt x="15" y="32"/>
                    <a:pt x="10" y="29"/>
                    <a:pt x="0" y="24"/>
                  </a:cubicBezTo>
                  <a:cubicBezTo>
                    <a:pt x="16" y="14"/>
                    <a:pt x="24" y="10"/>
                    <a:pt x="40" y="0"/>
                  </a:cubicBezTo>
                  <a:cubicBezTo>
                    <a:pt x="50" y="6"/>
                    <a:pt x="55" y="9"/>
                    <a:pt x="65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3" name="îṧľíḋé">
              <a:extLst>
                <a:ext uri="{FF2B5EF4-FFF2-40B4-BE49-F238E27FC236}">
                  <a16:creationId xmlns:a16="http://schemas.microsoft.com/office/drawing/2014/main" id="{6445EA84-0CF3-45B1-96D3-2BB703383E67}"/>
                </a:ext>
              </a:extLst>
            </p:cNvPr>
            <p:cNvSpPr/>
            <p:nvPr/>
          </p:nvSpPr>
          <p:spPr bwMode="auto">
            <a:xfrm>
              <a:off x="6464301" y="31210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4" name="iṥḻïďè">
              <a:extLst>
                <a:ext uri="{FF2B5EF4-FFF2-40B4-BE49-F238E27FC236}">
                  <a16:creationId xmlns:a16="http://schemas.microsoft.com/office/drawing/2014/main" id="{38C12D8B-015F-446E-93DD-E101E2590130}"/>
                </a:ext>
              </a:extLst>
            </p:cNvPr>
            <p:cNvSpPr/>
            <p:nvPr/>
          </p:nvSpPr>
          <p:spPr bwMode="auto">
            <a:xfrm>
              <a:off x="5280026" y="3948113"/>
              <a:ext cx="163513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5" name="iśḷídê">
              <a:extLst>
                <a:ext uri="{FF2B5EF4-FFF2-40B4-BE49-F238E27FC236}">
                  <a16:creationId xmlns:a16="http://schemas.microsoft.com/office/drawing/2014/main" id="{E5F7991A-7A27-4577-BB93-E3AD0DE4D309}"/>
                </a:ext>
              </a:extLst>
            </p:cNvPr>
            <p:cNvSpPr/>
            <p:nvPr/>
          </p:nvSpPr>
          <p:spPr bwMode="auto">
            <a:xfrm>
              <a:off x="5397501" y="3878263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6" name="íṩļiďè">
              <a:extLst>
                <a:ext uri="{FF2B5EF4-FFF2-40B4-BE49-F238E27FC236}">
                  <a16:creationId xmlns:a16="http://schemas.microsoft.com/office/drawing/2014/main" id="{30774154-BF00-4F9E-9330-BFAA97630553}"/>
                </a:ext>
              </a:extLst>
            </p:cNvPr>
            <p:cNvSpPr/>
            <p:nvPr/>
          </p:nvSpPr>
          <p:spPr bwMode="auto">
            <a:xfrm>
              <a:off x="5519738" y="38100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7" name="ïSḻiḋê">
              <a:extLst>
                <a:ext uri="{FF2B5EF4-FFF2-40B4-BE49-F238E27FC236}">
                  <a16:creationId xmlns:a16="http://schemas.microsoft.com/office/drawing/2014/main" id="{D7D56A1B-C83F-4A82-AE9B-6F9FC08747A4}"/>
                </a:ext>
              </a:extLst>
            </p:cNvPr>
            <p:cNvSpPr/>
            <p:nvPr/>
          </p:nvSpPr>
          <p:spPr bwMode="auto">
            <a:xfrm>
              <a:off x="5638801" y="3397251"/>
              <a:ext cx="758825" cy="438150"/>
            </a:xfrm>
            <a:custGeom>
              <a:avLst/>
              <a:gdLst>
                <a:gd name="T0" fmla="*/ 230 w 230"/>
                <a:gd name="T1" fmla="*/ 15 h 133"/>
                <a:gd name="T2" fmla="*/ 25 w 230"/>
                <a:gd name="T3" fmla="*/ 133 h 133"/>
                <a:gd name="T4" fmla="*/ 0 w 230"/>
                <a:gd name="T5" fmla="*/ 119 h 133"/>
                <a:gd name="T6" fmla="*/ 206 w 230"/>
                <a:gd name="T7" fmla="*/ 0 h 133"/>
                <a:gd name="T8" fmla="*/ 230 w 230"/>
                <a:gd name="T9" fmla="*/ 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3">
                  <a:moveTo>
                    <a:pt x="230" y="15"/>
                  </a:moveTo>
                  <a:cubicBezTo>
                    <a:pt x="162" y="54"/>
                    <a:pt x="93" y="93"/>
                    <a:pt x="25" y="133"/>
                  </a:cubicBezTo>
                  <a:cubicBezTo>
                    <a:pt x="15" y="127"/>
                    <a:pt x="10" y="124"/>
                    <a:pt x="0" y="119"/>
                  </a:cubicBezTo>
                  <a:cubicBezTo>
                    <a:pt x="68" y="79"/>
                    <a:pt x="137" y="40"/>
                    <a:pt x="206" y="0"/>
                  </a:cubicBezTo>
                  <a:cubicBezTo>
                    <a:pt x="216" y="6"/>
                    <a:pt x="221" y="9"/>
                    <a:pt x="230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8" name="ïşḻïḑe">
              <a:extLst>
                <a:ext uri="{FF2B5EF4-FFF2-40B4-BE49-F238E27FC236}">
                  <a16:creationId xmlns:a16="http://schemas.microsoft.com/office/drawing/2014/main" id="{D3802C82-C123-4497-AF2E-9BB51D859CF9}"/>
                </a:ext>
              </a:extLst>
            </p:cNvPr>
            <p:cNvSpPr/>
            <p:nvPr/>
          </p:nvSpPr>
          <p:spPr bwMode="auto">
            <a:xfrm>
              <a:off x="6354763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9" name="íśľiďê">
              <a:extLst>
                <a:ext uri="{FF2B5EF4-FFF2-40B4-BE49-F238E27FC236}">
                  <a16:creationId xmlns:a16="http://schemas.microsoft.com/office/drawing/2014/main" id="{1EC464A0-3871-43D1-B21A-689427D85938}"/>
                </a:ext>
              </a:extLst>
            </p:cNvPr>
            <p:cNvSpPr/>
            <p:nvPr/>
          </p:nvSpPr>
          <p:spPr bwMode="auto">
            <a:xfrm>
              <a:off x="6477001" y="32623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2"/>
                    <a:pt x="24" y="28"/>
                  </a:cubicBezTo>
                  <a:cubicBezTo>
                    <a:pt x="14" y="22"/>
                    <a:pt x="9" y="20"/>
                    <a:pt x="0" y="14"/>
                  </a:cubicBezTo>
                  <a:cubicBezTo>
                    <a:pt x="9" y="8"/>
                    <a:pt x="14" y="6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0" name="iṩḷîḋè">
              <a:extLst>
                <a:ext uri="{FF2B5EF4-FFF2-40B4-BE49-F238E27FC236}">
                  <a16:creationId xmlns:a16="http://schemas.microsoft.com/office/drawing/2014/main" id="{D3A0CA8F-5595-4F46-971A-99A5F372D05F}"/>
                </a:ext>
              </a:extLst>
            </p:cNvPr>
            <p:cNvSpPr/>
            <p:nvPr/>
          </p:nvSpPr>
          <p:spPr bwMode="auto">
            <a:xfrm>
              <a:off x="6596063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1" name="iśľîdê">
              <a:extLst>
                <a:ext uri="{FF2B5EF4-FFF2-40B4-BE49-F238E27FC236}">
                  <a16:creationId xmlns:a16="http://schemas.microsoft.com/office/drawing/2014/main" id="{769EB3F9-9C97-4529-8E4A-23B8210F0DEB}"/>
                </a:ext>
              </a:extLst>
            </p:cNvPr>
            <p:cNvSpPr/>
            <p:nvPr/>
          </p:nvSpPr>
          <p:spPr bwMode="auto">
            <a:xfrm>
              <a:off x="5843588" y="3546476"/>
              <a:ext cx="877888" cy="517525"/>
            </a:xfrm>
            <a:custGeom>
              <a:avLst/>
              <a:gdLst>
                <a:gd name="T0" fmla="*/ 0 w 553"/>
                <a:gd name="T1" fmla="*/ 203 h 326"/>
                <a:gd name="T2" fmla="*/ 353 w 553"/>
                <a:gd name="T3" fmla="*/ 0 h 326"/>
                <a:gd name="T4" fmla="*/ 553 w 553"/>
                <a:gd name="T5" fmla="*/ 124 h 326"/>
                <a:gd name="T6" fmla="*/ 202 w 553"/>
                <a:gd name="T7" fmla="*/ 326 h 326"/>
                <a:gd name="T8" fmla="*/ 0 w 553"/>
                <a:gd name="T9" fmla="*/ 2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326">
                  <a:moveTo>
                    <a:pt x="0" y="203"/>
                  </a:moveTo>
                  <a:lnTo>
                    <a:pt x="353" y="0"/>
                  </a:lnTo>
                  <a:lnTo>
                    <a:pt x="553" y="124"/>
                  </a:lnTo>
                  <a:lnTo>
                    <a:pt x="202" y="326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2" name="ïṩḻiḍe">
              <a:extLst>
                <a:ext uri="{FF2B5EF4-FFF2-40B4-BE49-F238E27FC236}">
                  <a16:creationId xmlns:a16="http://schemas.microsoft.com/office/drawing/2014/main" id="{03CCC757-E984-4ABA-B87D-6F0764CC1D91}"/>
                </a:ext>
              </a:extLst>
            </p:cNvPr>
            <p:cNvSpPr/>
            <p:nvPr/>
          </p:nvSpPr>
          <p:spPr bwMode="auto">
            <a:xfrm>
              <a:off x="5849938" y="2230438"/>
              <a:ext cx="95250" cy="58738"/>
            </a:xfrm>
            <a:custGeom>
              <a:avLst/>
              <a:gdLst>
                <a:gd name="T0" fmla="*/ 0 w 60"/>
                <a:gd name="T1" fmla="*/ 35 h 37"/>
                <a:gd name="T2" fmla="*/ 60 w 60"/>
                <a:gd name="T3" fmla="*/ 0 h 37"/>
                <a:gd name="T4" fmla="*/ 60 w 60"/>
                <a:gd name="T5" fmla="*/ 2 h 37"/>
                <a:gd name="T6" fmla="*/ 0 w 60"/>
                <a:gd name="T7" fmla="*/ 37 h 37"/>
                <a:gd name="T8" fmla="*/ 0 w 60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0" y="35"/>
                  </a:moveTo>
                  <a:lnTo>
                    <a:pt x="60" y="0"/>
                  </a:lnTo>
                  <a:lnTo>
                    <a:pt x="60" y="2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3" name="ïsliďê">
              <a:extLst>
                <a:ext uri="{FF2B5EF4-FFF2-40B4-BE49-F238E27FC236}">
                  <a16:creationId xmlns:a16="http://schemas.microsoft.com/office/drawing/2014/main" id="{59E1B2ED-67AB-4640-865A-BA10859F09EE}"/>
                </a:ext>
              </a:extLst>
            </p:cNvPr>
            <p:cNvSpPr/>
            <p:nvPr/>
          </p:nvSpPr>
          <p:spPr bwMode="auto">
            <a:xfrm>
              <a:off x="5773738" y="2306638"/>
              <a:ext cx="36513" cy="25400"/>
            </a:xfrm>
            <a:custGeom>
              <a:avLst/>
              <a:gdLst>
                <a:gd name="T0" fmla="*/ 0 w 23"/>
                <a:gd name="T1" fmla="*/ 16 h 16"/>
                <a:gd name="T2" fmla="*/ 0 w 23"/>
                <a:gd name="T3" fmla="*/ 14 h 16"/>
                <a:gd name="T4" fmla="*/ 23 w 23"/>
                <a:gd name="T5" fmla="*/ 0 h 16"/>
                <a:gd name="T6" fmla="*/ 21 w 23"/>
                <a:gd name="T7" fmla="*/ 4 h 16"/>
                <a:gd name="T8" fmla="*/ 0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1" y="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4" name="î$ḷïďê">
              <a:extLst>
                <a:ext uri="{FF2B5EF4-FFF2-40B4-BE49-F238E27FC236}">
                  <a16:creationId xmlns:a16="http://schemas.microsoft.com/office/drawing/2014/main" id="{7ED7E0B4-7622-4AAC-B70C-786119F3B993}"/>
                </a:ext>
              </a:extLst>
            </p:cNvPr>
            <p:cNvSpPr/>
            <p:nvPr/>
          </p:nvSpPr>
          <p:spPr bwMode="auto">
            <a:xfrm>
              <a:off x="5892801" y="2335213"/>
              <a:ext cx="52388" cy="36513"/>
            </a:xfrm>
            <a:custGeom>
              <a:avLst/>
              <a:gdLst>
                <a:gd name="T0" fmla="*/ 0 w 33"/>
                <a:gd name="T1" fmla="*/ 21 h 23"/>
                <a:gd name="T2" fmla="*/ 33 w 33"/>
                <a:gd name="T3" fmla="*/ 0 h 23"/>
                <a:gd name="T4" fmla="*/ 33 w 33"/>
                <a:gd name="T5" fmla="*/ 5 h 23"/>
                <a:gd name="T6" fmla="*/ 2 w 33"/>
                <a:gd name="T7" fmla="*/ 23 h 23"/>
                <a:gd name="T8" fmla="*/ 0 w 3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0" y="21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2" y="2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5" name="ísļîdè">
              <a:extLst>
                <a:ext uri="{FF2B5EF4-FFF2-40B4-BE49-F238E27FC236}">
                  <a16:creationId xmlns:a16="http://schemas.microsoft.com/office/drawing/2014/main" id="{EF9FF9C5-C0C3-4463-803E-F1ABA534C854}"/>
                </a:ext>
              </a:extLst>
            </p:cNvPr>
            <p:cNvSpPr/>
            <p:nvPr/>
          </p:nvSpPr>
          <p:spPr bwMode="auto">
            <a:xfrm>
              <a:off x="5705476" y="2249488"/>
              <a:ext cx="239713" cy="357188"/>
            </a:xfrm>
            <a:custGeom>
              <a:avLst/>
              <a:gdLst>
                <a:gd name="T0" fmla="*/ 120 w 151"/>
                <a:gd name="T1" fmla="*/ 77 h 225"/>
                <a:gd name="T2" fmla="*/ 151 w 151"/>
                <a:gd name="T3" fmla="*/ 137 h 225"/>
                <a:gd name="T4" fmla="*/ 112 w 151"/>
                <a:gd name="T5" fmla="*/ 160 h 225"/>
                <a:gd name="T6" fmla="*/ 0 w 151"/>
                <a:gd name="T7" fmla="*/ 225 h 225"/>
                <a:gd name="T8" fmla="*/ 54 w 151"/>
                <a:gd name="T9" fmla="*/ 69 h 225"/>
                <a:gd name="T10" fmla="*/ 64 w 151"/>
                <a:gd name="T11" fmla="*/ 40 h 225"/>
                <a:gd name="T12" fmla="*/ 66 w 151"/>
                <a:gd name="T13" fmla="*/ 36 h 225"/>
                <a:gd name="T14" fmla="*/ 79 w 151"/>
                <a:gd name="T15" fmla="*/ 0 h 225"/>
                <a:gd name="T16" fmla="*/ 91 w 151"/>
                <a:gd name="T17" fmla="*/ 23 h 225"/>
                <a:gd name="T18" fmla="*/ 91 w 151"/>
                <a:gd name="T19" fmla="*/ 25 h 225"/>
                <a:gd name="T20" fmla="*/ 118 w 151"/>
                <a:gd name="T21" fmla="*/ 75 h 225"/>
                <a:gd name="T22" fmla="*/ 120 w 151"/>
                <a:gd name="T23" fmla="*/ 7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25">
                  <a:moveTo>
                    <a:pt x="120" y="77"/>
                  </a:moveTo>
                  <a:lnTo>
                    <a:pt x="151" y="137"/>
                  </a:lnTo>
                  <a:lnTo>
                    <a:pt x="112" y="160"/>
                  </a:lnTo>
                  <a:lnTo>
                    <a:pt x="0" y="225"/>
                  </a:lnTo>
                  <a:lnTo>
                    <a:pt x="54" y="69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9" y="0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118" y="75"/>
                  </a:lnTo>
                  <a:lnTo>
                    <a:pt x="120" y="7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6" name="îśḻíďê">
              <a:extLst>
                <a:ext uri="{FF2B5EF4-FFF2-40B4-BE49-F238E27FC236}">
                  <a16:creationId xmlns:a16="http://schemas.microsoft.com/office/drawing/2014/main" id="{A5D93AA5-4067-46D6-B2FD-E15D25E32DD3}"/>
                </a:ext>
              </a:extLst>
            </p:cNvPr>
            <p:cNvSpPr/>
            <p:nvPr/>
          </p:nvSpPr>
          <p:spPr bwMode="auto">
            <a:xfrm>
              <a:off x="5638801" y="2292351"/>
              <a:ext cx="152400" cy="314325"/>
            </a:xfrm>
            <a:custGeom>
              <a:avLst/>
              <a:gdLst>
                <a:gd name="T0" fmla="*/ 85 w 96"/>
                <a:gd name="T1" fmla="*/ 25 h 198"/>
                <a:gd name="T2" fmla="*/ 96 w 96"/>
                <a:gd name="T3" fmla="*/ 42 h 198"/>
                <a:gd name="T4" fmla="*/ 42 w 96"/>
                <a:gd name="T5" fmla="*/ 198 h 198"/>
                <a:gd name="T6" fmla="*/ 0 w 96"/>
                <a:gd name="T7" fmla="*/ 181 h 198"/>
                <a:gd name="T8" fmla="*/ 21 w 96"/>
                <a:gd name="T9" fmla="*/ 131 h 198"/>
                <a:gd name="T10" fmla="*/ 21 w 96"/>
                <a:gd name="T11" fmla="*/ 127 h 198"/>
                <a:gd name="T12" fmla="*/ 54 w 96"/>
                <a:gd name="T13" fmla="*/ 44 h 198"/>
                <a:gd name="T14" fmla="*/ 54 w 96"/>
                <a:gd name="T15" fmla="*/ 40 h 198"/>
                <a:gd name="T16" fmla="*/ 71 w 96"/>
                <a:gd name="T17" fmla="*/ 0 h 198"/>
                <a:gd name="T18" fmla="*/ 85 w 96"/>
                <a:gd name="T19" fmla="*/ 23 h 198"/>
                <a:gd name="T20" fmla="*/ 85 w 96"/>
                <a:gd name="T21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8">
                  <a:moveTo>
                    <a:pt x="85" y="25"/>
                  </a:moveTo>
                  <a:lnTo>
                    <a:pt x="96" y="42"/>
                  </a:lnTo>
                  <a:lnTo>
                    <a:pt x="42" y="198"/>
                  </a:lnTo>
                  <a:lnTo>
                    <a:pt x="0" y="181"/>
                  </a:lnTo>
                  <a:lnTo>
                    <a:pt x="21" y="131"/>
                  </a:lnTo>
                  <a:lnTo>
                    <a:pt x="21" y="127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71" y="0"/>
                  </a:lnTo>
                  <a:lnTo>
                    <a:pt x="85" y="2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7" name="í$ḻiďe">
              <a:extLst>
                <a:ext uri="{FF2B5EF4-FFF2-40B4-BE49-F238E27FC236}">
                  <a16:creationId xmlns:a16="http://schemas.microsoft.com/office/drawing/2014/main" id="{5F4C3055-70AF-41BC-B4DC-0A0661A70D89}"/>
                </a:ext>
              </a:extLst>
            </p:cNvPr>
            <p:cNvSpPr/>
            <p:nvPr/>
          </p:nvSpPr>
          <p:spPr bwMode="auto">
            <a:xfrm>
              <a:off x="5443538" y="2557463"/>
              <a:ext cx="261938" cy="200025"/>
            </a:xfrm>
            <a:custGeom>
              <a:avLst/>
              <a:gdLst>
                <a:gd name="T0" fmla="*/ 82 w 165"/>
                <a:gd name="T1" fmla="*/ 0 h 126"/>
                <a:gd name="T2" fmla="*/ 123 w 165"/>
                <a:gd name="T3" fmla="*/ 14 h 126"/>
                <a:gd name="T4" fmla="*/ 165 w 165"/>
                <a:gd name="T5" fmla="*/ 31 h 126"/>
                <a:gd name="T6" fmla="*/ 104 w 165"/>
                <a:gd name="T7" fmla="*/ 66 h 126"/>
                <a:gd name="T8" fmla="*/ 0 w 165"/>
                <a:gd name="T9" fmla="*/ 126 h 126"/>
                <a:gd name="T10" fmla="*/ 67 w 165"/>
                <a:gd name="T11" fmla="*/ 18 h 126"/>
                <a:gd name="T12" fmla="*/ 79 w 165"/>
                <a:gd name="T13" fmla="*/ 0 h 126"/>
                <a:gd name="T14" fmla="*/ 82 w 165"/>
                <a:gd name="T15" fmla="*/ 0 h 126"/>
                <a:gd name="T16" fmla="*/ 82 w 165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6">
                  <a:moveTo>
                    <a:pt x="82" y="0"/>
                  </a:moveTo>
                  <a:lnTo>
                    <a:pt x="123" y="14"/>
                  </a:lnTo>
                  <a:lnTo>
                    <a:pt x="165" y="31"/>
                  </a:lnTo>
                  <a:lnTo>
                    <a:pt x="104" y="66"/>
                  </a:lnTo>
                  <a:lnTo>
                    <a:pt x="0" y="126"/>
                  </a:lnTo>
                  <a:lnTo>
                    <a:pt x="67" y="18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8" name="iṡḷiḍê">
              <a:extLst>
                <a:ext uri="{FF2B5EF4-FFF2-40B4-BE49-F238E27FC236}">
                  <a16:creationId xmlns:a16="http://schemas.microsoft.com/office/drawing/2014/main" id="{BAB43E20-8E7C-4B8E-B43F-0BA16D746EF7}"/>
                </a:ext>
              </a:extLst>
            </p:cNvPr>
            <p:cNvSpPr/>
            <p:nvPr/>
          </p:nvSpPr>
          <p:spPr bwMode="auto">
            <a:xfrm>
              <a:off x="5540376" y="2493963"/>
              <a:ext cx="131763" cy="79375"/>
            </a:xfrm>
            <a:custGeom>
              <a:avLst/>
              <a:gdLst>
                <a:gd name="T0" fmla="*/ 0 w 83"/>
                <a:gd name="T1" fmla="*/ 50 h 50"/>
                <a:gd name="T2" fmla="*/ 0 w 83"/>
                <a:gd name="T3" fmla="*/ 50 h 50"/>
                <a:gd name="T4" fmla="*/ 83 w 83"/>
                <a:gd name="T5" fmla="*/ 0 h 50"/>
                <a:gd name="T6" fmla="*/ 83 w 83"/>
                <a:gd name="T7" fmla="*/ 4 h 50"/>
                <a:gd name="T8" fmla="*/ 21 w 83"/>
                <a:gd name="T9" fmla="*/ 40 h 50"/>
                <a:gd name="T10" fmla="*/ 21 w 83"/>
                <a:gd name="T11" fmla="*/ 40 h 50"/>
                <a:gd name="T12" fmla="*/ 18 w 83"/>
                <a:gd name="T13" fmla="*/ 40 h 50"/>
                <a:gd name="T14" fmla="*/ 0 w 8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0" y="50"/>
                  </a:moveTo>
                  <a:lnTo>
                    <a:pt x="0" y="50"/>
                  </a:lnTo>
                  <a:lnTo>
                    <a:pt x="83" y="0"/>
                  </a:lnTo>
                  <a:lnTo>
                    <a:pt x="83" y="4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9" name="îSļïdê">
              <a:extLst>
                <a:ext uri="{FF2B5EF4-FFF2-40B4-BE49-F238E27FC236}">
                  <a16:creationId xmlns:a16="http://schemas.microsoft.com/office/drawing/2014/main" id="{C3B4051E-E88D-4586-A9A9-7EC4AFF98850}"/>
                </a:ext>
              </a:extLst>
            </p:cNvPr>
            <p:cNvSpPr/>
            <p:nvPr/>
          </p:nvSpPr>
          <p:spPr bwMode="auto">
            <a:xfrm>
              <a:off x="5418138" y="2517776"/>
              <a:ext cx="131763" cy="239713"/>
            </a:xfrm>
            <a:custGeom>
              <a:avLst/>
              <a:gdLst>
                <a:gd name="T0" fmla="*/ 77 w 83"/>
                <a:gd name="T1" fmla="*/ 35 h 151"/>
                <a:gd name="T2" fmla="*/ 83 w 83"/>
                <a:gd name="T3" fmla="*/ 43 h 151"/>
                <a:gd name="T4" fmla="*/ 16 w 83"/>
                <a:gd name="T5" fmla="*/ 151 h 151"/>
                <a:gd name="T6" fmla="*/ 0 w 83"/>
                <a:gd name="T7" fmla="*/ 120 h 151"/>
                <a:gd name="T8" fmla="*/ 21 w 83"/>
                <a:gd name="T9" fmla="*/ 68 h 151"/>
                <a:gd name="T10" fmla="*/ 23 w 83"/>
                <a:gd name="T11" fmla="*/ 66 h 151"/>
                <a:gd name="T12" fmla="*/ 50 w 83"/>
                <a:gd name="T13" fmla="*/ 0 h 151"/>
                <a:gd name="T14" fmla="*/ 77 w 83"/>
                <a:gd name="T15" fmla="*/ 35 h 151"/>
                <a:gd name="T16" fmla="*/ 77 w 83"/>
                <a:gd name="T17" fmla="*/ 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51">
                  <a:moveTo>
                    <a:pt x="77" y="35"/>
                  </a:moveTo>
                  <a:lnTo>
                    <a:pt x="83" y="43"/>
                  </a:lnTo>
                  <a:lnTo>
                    <a:pt x="16" y="151"/>
                  </a:lnTo>
                  <a:lnTo>
                    <a:pt x="0" y="120"/>
                  </a:lnTo>
                  <a:lnTo>
                    <a:pt x="21" y="68"/>
                  </a:lnTo>
                  <a:lnTo>
                    <a:pt x="23" y="66"/>
                  </a:lnTo>
                  <a:lnTo>
                    <a:pt x="50" y="0"/>
                  </a:lnTo>
                  <a:lnTo>
                    <a:pt x="77" y="35"/>
                  </a:lnTo>
                  <a:lnTo>
                    <a:pt x="77" y="3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0" name="ïśľîḋê">
              <a:extLst>
                <a:ext uri="{FF2B5EF4-FFF2-40B4-BE49-F238E27FC236}">
                  <a16:creationId xmlns:a16="http://schemas.microsoft.com/office/drawing/2014/main" id="{F92AB470-F261-447D-A721-5F83DE681E1D}"/>
                </a:ext>
              </a:extLst>
            </p:cNvPr>
            <p:cNvSpPr/>
            <p:nvPr/>
          </p:nvSpPr>
          <p:spPr bwMode="auto">
            <a:xfrm>
              <a:off x="5391151" y="2622551"/>
              <a:ext cx="63500" cy="36513"/>
            </a:xfrm>
            <a:custGeom>
              <a:avLst/>
              <a:gdLst>
                <a:gd name="T0" fmla="*/ 0 w 40"/>
                <a:gd name="T1" fmla="*/ 23 h 23"/>
                <a:gd name="T2" fmla="*/ 0 w 40"/>
                <a:gd name="T3" fmla="*/ 21 h 23"/>
                <a:gd name="T4" fmla="*/ 40 w 40"/>
                <a:gd name="T5" fmla="*/ 0 h 23"/>
                <a:gd name="T6" fmla="*/ 38 w 40"/>
                <a:gd name="T7" fmla="*/ 2 h 23"/>
                <a:gd name="T8" fmla="*/ 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0" y="23"/>
                  </a:moveTo>
                  <a:lnTo>
                    <a:pt x="0" y="21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1" name="íslíḑe">
              <a:extLst>
                <a:ext uri="{FF2B5EF4-FFF2-40B4-BE49-F238E27FC236}">
                  <a16:creationId xmlns:a16="http://schemas.microsoft.com/office/drawing/2014/main" id="{016AFBB4-642A-4B8D-AE69-107E983F2679}"/>
                </a:ext>
              </a:extLst>
            </p:cNvPr>
            <p:cNvSpPr/>
            <p:nvPr/>
          </p:nvSpPr>
          <p:spPr bwMode="auto">
            <a:xfrm>
              <a:off x="5348288" y="2355851"/>
              <a:ext cx="376238" cy="220663"/>
            </a:xfrm>
            <a:custGeom>
              <a:avLst/>
              <a:gdLst>
                <a:gd name="T0" fmla="*/ 2 w 237"/>
                <a:gd name="T1" fmla="*/ 139 h 139"/>
                <a:gd name="T2" fmla="*/ 0 w 237"/>
                <a:gd name="T3" fmla="*/ 137 h 139"/>
                <a:gd name="T4" fmla="*/ 237 w 237"/>
                <a:gd name="T5" fmla="*/ 0 h 139"/>
                <a:gd name="T6" fmla="*/ 237 w 237"/>
                <a:gd name="T7" fmla="*/ 4 h 139"/>
                <a:gd name="T8" fmla="*/ 2 w 237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9">
                  <a:moveTo>
                    <a:pt x="2" y="139"/>
                  </a:moveTo>
                  <a:lnTo>
                    <a:pt x="0" y="137"/>
                  </a:lnTo>
                  <a:lnTo>
                    <a:pt x="237" y="0"/>
                  </a:lnTo>
                  <a:lnTo>
                    <a:pt x="237" y="4"/>
                  </a:lnTo>
                  <a:lnTo>
                    <a:pt x="2" y="13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2" name="íś1íḑé">
              <a:extLst>
                <a:ext uri="{FF2B5EF4-FFF2-40B4-BE49-F238E27FC236}">
                  <a16:creationId xmlns:a16="http://schemas.microsoft.com/office/drawing/2014/main" id="{ACDABE15-2ACF-4EA7-8E29-A3F9EB2576D6}"/>
                </a:ext>
              </a:extLst>
            </p:cNvPr>
            <p:cNvSpPr/>
            <p:nvPr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3" name="iṩlîḑè">
              <a:extLst>
                <a:ext uri="{FF2B5EF4-FFF2-40B4-BE49-F238E27FC236}">
                  <a16:creationId xmlns:a16="http://schemas.microsoft.com/office/drawing/2014/main" id="{9377E741-4149-4E8D-8EBE-578E70182465}"/>
                </a:ext>
              </a:extLst>
            </p:cNvPr>
            <p:cNvSpPr/>
            <p:nvPr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4" name="ï$ļîďe">
              <a:extLst>
                <a:ext uri="{FF2B5EF4-FFF2-40B4-BE49-F238E27FC236}">
                  <a16:creationId xmlns:a16="http://schemas.microsoft.com/office/drawing/2014/main" id="{342F894C-5039-459B-BB0D-6F05C770778B}"/>
                </a:ext>
              </a:extLst>
            </p:cNvPr>
            <p:cNvSpPr/>
            <p:nvPr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5" name="ïŝlïḓé">
              <a:extLst>
                <a:ext uri="{FF2B5EF4-FFF2-40B4-BE49-F238E27FC236}">
                  <a16:creationId xmlns:a16="http://schemas.microsoft.com/office/drawing/2014/main" id="{74D9AA6D-EF85-413D-8B4B-A92D376DC0C6}"/>
                </a:ext>
              </a:extLst>
            </p:cNvPr>
            <p:cNvSpPr/>
            <p:nvPr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6" name="îŝḻïḓê">
              <a:extLst>
                <a:ext uri="{FF2B5EF4-FFF2-40B4-BE49-F238E27FC236}">
                  <a16:creationId xmlns:a16="http://schemas.microsoft.com/office/drawing/2014/main" id="{06B8A12B-6ABF-4F58-B2F8-08E1F24172A4}"/>
                </a:ext>
              </a:extLst>
            </p:cNvPr>
            <p:cNvSpPr/>
            <p:nvPr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7" name="ïṧḻîďe">
              <a:extLst>
                <a:ext uri="{FF2B5EF4-FFF2-40B4-BE49-F238E27FC236}">
                  <a16:creationId xmlns:a16="http://schemas.microsoft.com/office/drawing/2014/main" id="{ED3178FC-24B0-4D8B-A67B-FC456A60D941}"/>
                </a:ext>
              </a:extLst>
            </p:cNvPr>
            <p:cNvSpPr/>
            <p:nvPr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8" name="îṡľïḓé">
              <a:extLst>
                <a:ext uri="{FF2B5EF4-FFF2-40B4-BE49-F238E27FC236}">
                  <a16:creationId xmlns:a16="http://schemas.microsoft.com/office/drawing/2014/main" id="{64E47A5B-7732-47AB-B411-B94C6DA45EEC}"/>
                </a:ext>
              </a:extLst>
            </p:cNvPr>
            <p:cNvSpPr/>
            <p:nvPr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9" name="îśḷïḓe">
              <a:extLst>
                <a:ext uri="{FF2B5EF4-FFF2-40B4-BE49-F238E27FC236}">
                  <a16:creationId xmlns:a16="http://schemas.microsoft.com/office/drawing/2014/main" id="{90C78F13-D185-4676-A008-5007EC752F71}"/>
                </a:ext>
              </a:extLst>
            </p:cNvPr>
            <p:cNvSpPr/>
            <p:nvPr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0" name="íṣliḑê">
              <a:extLst>
                <a:ext uri="{FF2B5EF4-FFF2-40B4-BE49-F238E27FC236}">
                  <a16:creationId xmlns:a16="http://schemas.microsoft.com/office/drawing/2014/main" id="{C0E545BE-20F9-4416-95D4-2AB8D89DF800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1" name="ïṩļíḑê">
              <a:extLst>
                <a:ext uri="{FF2B5EF4-FFF2-40B4-BE49-F238E27FC236}">
                  <a16:creationId xmlns:a16="http://schemas.microsoft.com/office/drawing/2014/main" id="{BDD0C98C-3D19-4D7A-9B28-E1BCB57391A7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2" name="ï$ḷíḑê">
              <a:extLst>
                <a:ext uri="{FF2B5EF4-FFF2-40B4-BE49-F238E27FC236}">
                  <a16:creationId xmlns:a16="http://schemas.microsoft.com/office/drawing/2014/main" id="{975D5862-2491-422D-9818-92E52195A7A3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3" name="îṡlîdé">
              <a:extLst>
                <a:ext uri="{FF2B5EF4-FFF2-40B4-BE49-F238E27FC236}">
                  <a16:creationId xmlns:a16="http://schemas.microsoft.com/office/drawing/2014/main" id="{1D11B301-814B-4C03-9BA8-F0164D21BC4F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4" name="îšḻîḋè">
              <a:extLst>
                <a:ext uri="{FF2B5EF4-FFF2-40B4-BE49-F238E27FC236}">
                  <a16:creationId xmlns:a16="http://schemas.microsoft.com/office/drawing/2014/main" id="{22C16BBA-8D2F-4A01-BB27-7D70B463C16B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5" name="ïŝḻïḑe">
              <a:extLst>
                <a:ext uri="{FF2B5EF4-FFF2-40B4-BE49-F238E27FC236}">
                  <a16:creationId xmlns:a16="http://schemas.microsoft.com/office/drawing/2014/main" id="{76A47D9D-6C62-49B5-95BF-DBD1F3263180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6" name="îŝlïḑè">
              <a:extLst>
                <a:ext uri="{FF2B5EF4-FFF2-40B4-BE49-F238E27FC236}">
                  <a16:creationId xmlns:a16="http://schemas.microsoft.com/office/drawing/2014/main" id="{84B415B3-2B3A-44D0-AA7D-5AF21E461B49}"/>
                </a:ext>
              </a:extLst>
            </p:cNvPr>
            <p:cNvSpPr/>
            <p:nvPr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7" name="ísḷîḋè">
              <a:extLst>
                <a:ext uri="{FF2B5EF4-FFF2-40B4-BE49-F238E27FC236}">
                  <a16:creationId xmlns:a16="http://schemas.microsoft.com/office/drawing/2014/main" id="{89F65B2C-F086-4F8F-9BC2-7E8F30AABD52}"/>
                </a:ext>
              </a:extLst>
            </p:cNvPr>
            <p:cNvSpPr/>
            <p:nvPr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8" name="ïśļïḋè">
              <a:extLst>
                <a:ext uri="{FF2B5EF4-FFF2-40B4-BE49-F238E27FC236}">
                  <a16:creationId xmlns:a16="http://schemas.microsoft.com/office/drawing/2014/main" id="{0CB80795-FA34-4694-80D0-389A718336E7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9" name="ïṧļîḍé">
              <a:extLst>
                <a:ext uri="{FF2B5EF4-FFF2-40B4-BE49-F238E27FC236}">
                  <a16:creationId xmlns:a16="http://schemas.microsoft.com/office/drawing/2014/main" id="{85717723-BF70-4167-8F7A-B226B4BAA4BC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0" name="ïśliḑê">
              <a:extLst>
                <a:ext uri="{FF2B5EF4-FFF2-40B4-BE49-F238E27FC236}">
                  <a16:creationId xmlns:a16="http://schemas.microsoft.com/office/drawing/2014/main" id="{565AF101-6FD8-4AE9-B12F-1303393CFD72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1" name="ïSḷîḓê">
              <a:extLst>
                <a:ext uri="{FF2B5EF4-FFF2-40B4-BE49-F238E27FC236}">
                  <a16:creationId xmlns:a16="http://schemas.microsoft.com/office/drawing/2014/main" id="{FDA046F1-F3EF-4D3C-AFC0-4FFF05640ACF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2" name="îṣḷïdê">
              <a:extLst>
                <a:ext uri="{FF2B5EF4-FFF2-40B4-BE49-F238E27FC236}">
                  <a16:creationId xmlns:a16="http://schemas.microsoft.com/office/drawing/2014/main" id="{3E74C97A-D274-4E30-8C3B-F852D2E750EC}"/>
                </a:ext>
              </a:extLst>
            </p:cNvPr>
            <p:cNvSpPr/>
            <p:nvPr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3" name="ïsļíḓê">
              <a:extLst>
                <a:ext uri="{FF2B5EF4-FFF2-40B4-BE49-F238E27FC236}">
                  <a16:creationId xmlns:a16="http://schemas.microsoft.com/office/drawing/2014/main" id="{A4C9A87B-4C5F-40A4-8D11-77BD7C49F86A}"/>
                </a:ext>
              </a:extLst>
            </p:cNvPr>
            <p:cNvSpPr/>
            <p:nvPr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4" name="ïSľîďé">
              <a:extLst>
                <a:ext uri="{FF2B5EF4-FFF2-40B4-BE49-F238E27FC236}">
                  <a16:creationId xmlns:a16="http://schemas.microsoft.com/office/drawing/2014/main" id="{1285C48C-D89A-48AB-B8D4-22F8EDAC730E}"/>
                </a:ext>
              </a:extLst>
            </p:cNvPr>
            <p:cNvSpPr/>
            <p:nvPr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5" name="îşlîdè">
              <a:extLst>
                <a:ext uri="{FF2B5EF4-FFF2-40B4-BE49-F238E27FC236}">
                  <a16:creationId xmlns:a16="http://schemas.microsoft.com/office/drawing/2014/main" id="{60E2ABB0-7134-4A04-9F59-B03D2366AA06}"/>
                </a:ext>
              </a:extLst>
            </p:cNvPr>
            <p:cNvSpPr/>
            <p:nvPr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6" name="iśļïḓe">
              <a:extLst>
                <a:ext uri="{FF2B5EF4-FFF2-40B4-BE49-F238E27FC236}">
                  <a16:creationId xmlns:a16="http://schemas.microsoft.com/office/drawing/2014/main" id="{B8ACD1FE-4EF7-4F9D-8631-E2A6A5A37F1D}"/>
                </a:ext>
              </a:extLst>
            </p:cNvPr>
            <p:cNvSpPr/>
            <p:nvPr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7" name="ï$ļîḋé">
              <a:extLst>
                <a:ext uri="{FF2B5EF4-FFF2-40B4-BE49-F238E27FC236}">
                  <a16:creationId xmlns:a16="http://schemas.microsoft.com/office/drawing/2014/main" id="{084F313F-E522-40EB-A2B7-36DF3AC9139B}"/>
                </a:ext>
              </a:extLst>
            </p:cNvPr>
            <p:cNvSpPr/>
            <p:nvPr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8" name="îSḷîḓè">
              <a:extLst>
                <a:ext uri="{FF2B5EF4-FFF2-40B4-BE49-F238E27FC236}">
                  <a16:creationId xmlns:a16="http://schemas.microsoft.com/office/drawing/2014/main" id="{B525E659-37A8-40DD-A394-166D45A98749}"/>
                </a:ext>
              </a:extLst>
            </p:cNvPr>
            <p:cNvSpPr/>
            <p:nvPr/>
          </p:nvSpPr>
          <p:spPr bwMode="auto">
            <a:xfrm>
              <a:off x="4516438" y="1395413"/>
              <a:ext cx="1557338" cy="2301875"/>
            </a:xfrm>
            <a:custGeom>
              <a:avLst/>
              <a:gdLst>
                <a:gd name="T0" fmla="*/ 15 w 472"/>
                <a:gd name="T1" fmla="*/ 689 h 698"/>
                <a:gd name="T2" fmla="*/ 0 w 472"/>
                <a:gd name="T3" fmla="*/ 698 h 698"/>
                <a:gd name="T4" fmla="*/ 15 w 472"/>
                <a:gd name="T5" fmla="*/ 689 h 698"/>
                <a:gd name="T6" fmla="*/ 15 w 472"/>
                <a:gd name="T7" fmla="*/ 689 h 698"/>
                <a:gd name="T8" fmla="*/ 472 w 472"/>
                <a:gd name="T9" fmla="*/ 0 h 698"/>
                <a:gd name="T10" fmla="*/ 471 w 472"/>
                <a:gd name="T11" fmla="*/ 1 h 698"/>
                <a:gd name="T12" fmla="*/ 17 w 472"/>
                <a:gd name="T13" fmla="*/ 261 h 698"/>
                <a:gd name="T14" fmla="*/ 1 w 472"/>
                <a:gd name="T15" fmla="*/ 289 h 698"/>
                <a:gd name="T16" fmla="*/ 0 w 472"/>
                <a:gd name="T17" fmla="*/ 698 h 698"/>
                <a:gd name="T18" fmla="*/ 1 w 472"/>
                <a:gd name="T19" fmla="*/ 289 h 698"/>
                <a:gd name="T20" fmla="*/ 17 w 472"/>
                <a:gd name="T21" fmla="*/ 261 h 698"/>
                <a:gd name="T22" fmla="*/ 471 w 472"/>
                <a:gd name="T23" fmla="*/ 1 h 698"/>
                <a:gd name="T24" fmla="*/ 472 w 472"/>
                <a:gd name="T2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698">
                  <a:moveTo>
                    <a:pt x="15" y="6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15" y="689"/>
                    <a:pt x="15" y="689"/>
                    <a:pt x="15" y="689"/>
                  </a:cubicBezTo>
                  <a:cubicBezTo>
                    <a:pt x="15" y="689"/>
                    <a:pt x="15" y="689"/>
                    <a:pt x="15" y="689"/>
                  </a:cubicBezTo>
                  <a:moveTo>
                    <a:pt x="472" y="0"/>
                  </a:moveTo>
                  <a:cubicBezTo>
                    <a:pt x="471" y="0"/>
                    <a:pt x="471" y="1"/>
                    <a:pt x="471" y="1"/>
                  </a:cubicBezTo>
                  <a:cubicBezTo>
                    <a:pt x="17" y="261"/>
                    <a:pt x="17" y="261"/>
                    <a:pt x="17" y="261"/>
                  </a:cubicBezTo>
                  <a:cubicBezTo>
                    <a:pt x="7" y="267"/>
                    <a:pt x="1" y="277"/>
                    <a:pt x="1" y="289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" y="277"/>
                    <a:pt x="7" y="267"/>
                    <a:pt x="17" y="261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71" y="1"/>
                    <a:pt x="471" y="0"/>
                    <a:pt x="472" y="0"/>
                  </a:cubicBezTo>
                </a:path>
              </a:pathLst>
            </a:custGeom>
            <a:solidFill>
              <a:srgbClr val="796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9" name="iṡľíḍè">
              <a:extLst>
                <a:ext uri="{FF2B5EF4-FFF2-40B4-BE49-F238E27FC236}">
                  <a16:creationId xmlns:a16="http://schemas.microsoft.com/office/drawing/2014/main" id="{84FA8D41-C717-4A93-AD9D-FB16FC675411}"/>
                </a:ext>
              </a:extLst>
            </p:cNvPr>
            <p:cNvSpPr/>
            <p:nvPr/>
          </p:nvSpPr>
          <p:spPr bwMode="auto">
            <a:xfrm>
              <a:off x="4516438" y="1392238"/>
              <a:ext cx="1584325" cy="2305050"/>
            </a:xfrm>
            <a:custGeom>
              <a:avLst/>
              <a:gdLst>
                <a:gd name="T0" fmla="*/ 479 w 480"/>
                <a:gd name="T1" fmla="*/ 0 h 699"/>
                <a:gd name="T2" fmla="*/ 472 w 480"/>
                <a:gd name="T3" fmla="*/ 1 h 699"/>
                <a:gd name="T4" fmla="*/ 471 w 480"/>
                <a:gd name="T5" fmla="*/ 2 h 699"/>
                <a:gd name="T6" fmla="*/ 17 w 480"/>
                <a:gd name="T7" fmla="*/ 262 h 699"/>
                <a:gd name="T8" fmla="*/ 1 w 480"/>
                <a:gd name="T9" fmla="*/ 290 h 699"/>
                <a:gd name="T10" fmla="*/ 0 w 480"/>
                <a:gd name="T11" fmla="*/ 699 h 699"/>
                <a:gd name="T12" fmla="*/ 15 w 480"/>
                <a:gd name="T13" fmla="*/ 690 h 699"/>
                <a:gd name="T14" fmla="*/ 40 w 480"/>
                <a:gd name="T15" fmla="*/ 652 h 699"/>
                <a:gd name="T16" fmla="*/ 21 w 480"/>
                <a:gd name="T17" fmla="*/ 663 h 699"/>
                <a:gd name="T18" fmla="*/ 22 w 480"/>
                <a:gd name="T19" fmla="*/ 284 h 699"/>
                <a:gd name="T20" fmla="*/ 457 w 480"/>
                <a:gd name="T21" fmla="*/ 35 h 699"/>
                <a:gd name="T22" fmla="*/ 480 w 480"/>
                <a:gd name="T23" fmla="*/ 0 h 699"/>
                <a:gd name="T24" fmla="*/ 479 w 480"/>
                <a:gd name="T2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699">
                  <a:moveTo>
                    <a:pt x="479" y="0"/>
                  </a:moveTo>
                  <a:cubicBezTo>
                    <a:pt x="476" y="0"/>
                    <a:pt x="474" y="0"/>
                    <a:pt x="472" y="1"/>
                  </a:cubicBezTo>
                  <a:cubicBezTo>
                    <a:pt x="471" y="1"/>
                    <a:pt x="471" y="2"/>
                    <a:pt x="471" y="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" y="268"/>
                    <a:pt x="1" y="278"/>
                    <a:pt x="1" y="290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15" y="690"/>
                    <a:pt x="15" y="690"/>
                    <a:pt x="15" y="690"/>
                  </a:cubicBezTo>
                  <a:cubicBezTo>
                    <a:pt x="22" y="680"/>
                    <a:pt x="30" y="667"/>
                    <a:pt x="40" y="652"/>
                  </a:cubicBezTo>
                  <a:cubicBezTo>
                    <a:pt x="21" y="663"/>
                    <a:pt x="21" y="663"/>
                    <a:pt x="21" y="66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67" y="19"/>
                    <a:pt x="475" y="7"/>
                    <a:pt x="480" y="0"/>
                  </a:cubicBezTo>
                  <a:cubicBezTo>
                    <a:pt x="480" y="0"/>
                    <a:pt x="479" y="0"/>
                    <a:pt x="479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0" name="îś1ïdê">
              <a:extLst>
                <a:ext uri="{FF2B5EF4-FFF2-40B4-BE49-F238E27FC236}">
                  <a16:creationId xmlns:a16="http://schemas.microsoft.com/office/drawing/2014/main" id="{8A8008BB-BF61-42A2-9D97-54808CC32362}"/>
                </a:ext>
              </a:extLst>
            </p:cNvPr>
            <p:cNvSpPr/>
            <p:nvPr/>
          </p:nvSpPr>
          <p:spPr bwMode="auto">
            <a:xfrm>
              <a:off x="4586288" y="1508126"/>
              <a:ext cx="1438275" cy="2070100"/>
            </a:xfrm>
            <a:custGeom>
              <a:avLst/>
              <a:gdLst>
                <a:gd name="T0" fmla="*/ 45 w 436"/>
                <a:gd name="T1" fmla="*/ 464 h 628"/>
                <a:gd name="T2" fmla="*/ 71 w 436"/>
                <a:gd name="T3" fmla="*/ 450 h 628"/>
                <a:gd name="T4" fmla="*/ 155 w 436"/>
                <a:gd name="T5" fmla="*/ 368 h 628"/>
                <a:gd name="T6" fmla="*/ 173 w 436"/>
                <a:gd name="T7" fmla="*/ 390 h 628"/>
                <a:gd name="T8" fmla="*/ 161 w 436"/>
                <a:gd name="T9" fmla="*/ 376 h 628"/>
                <a:gd name="T10" fmla="*/ 185 w 436"/>
                <a:gd name="T11" fmla="*/ 316 h 628"/>
                <a:gd name="T12" fmla="*/ 45 w 436"/>
                <a:gd name="T13" fmla="*/ 431 h 628"/>
                <a:gd name="T14" fmla="*/ 45 w 436"/>
                <a:gd name="T15" fmla="*/ 431 h 628"/>
                <a:gd name="T16" fmla="*/ 119 w 436"/>
                <a:gd name="T17" fmla="*/ 389 h 628"/>
                <a:gd name="T18" fmla="*/ 45 w 436"/>
                <a:gd name="T19" fmla="*/ 463 h 628"/>
                <a:gd name="T20" fmla="*/ 87 w 436"/>
                <a:gd name="T21" fmla="*/ 415 h 628"/>
                <a:gd name="T22" fmla="*/ 81 w 436"/>
                <a:gd name="T23" fmla="*/ 482 h 628"/>
                <a:gd name="T24" fmla="*/ 45 w 436"/>
                <a:gd name="T25" fmla="*/ 502 h 628"/>
                <a:gd name="T26" fmla="*/ 130 w 436"/>
                <a:gd name="T27" fmla="*/ 453 h 628"/>
                <a:gd name="T28" fmla="*/ 103 w 436"/>
                <a:gd name="T29" fmla="*/ 429 h 628"/>
                <a:gd name="T30" fmla="*/ 120 w 436"/>
                <a:gd name="T31" fmla="*/ 388 h 628"/>
                <a:gd name="T32" fmla="*/ 155 w 436"/>
                <a:gd name="T33" fmla="*/ 367 h 628"/>
                <a:gd name="T34" fmla="*/ 185 w 436"/>
                <a:gd name="T35" fmla="*/ 316 h 628"/>
                <a:gd name="T36" fmla="*/ 194 w 436"/>
                <a:gd name="T37" fmla="*/ 311 h 628"/>
                <a:gd name="T38" fmla="*/ 210 w 436"/>
                <a:gd name="T39" fmla="*/ 336 h 628"/>
                <a:gd name="T40" fmla="*/ 283 w 436"/>
                <a:gd name="T41" fmla="*/ 227 h 628"/>
                <a:gd name="T42" fmla="*/ 45 w 436"/>
                <a:gd name="T43" fmla="*/ 396 h 628"/>
                <a:gd name="T44" fmla="*/ 190 w 436"/>
                <a:gd name="T45" fmla="*/ 303 h 628"/>
                <a:gd name="T46" fmla="*/ 248 w 436"/>
                <a:gd name="T47" fmla="*/ 279 h 628"/>
                <a:gd name="T48" fmla="*/ 436 w 436"/>
                <a:gd name="T49" fmla="*/ 0 h 628"/>
                <a:gd name="T50" fmla="*/ 0 w 436"/>
                <a:gd name="T51" fmla="*/ 628 h 628"/>
                <a:gd name="T52" fmla="*/ 128 w 436"/>
                <a:gd name="T53" fmla="*/ 456 h 628"/>
                <a:gd name="T54" fmla="*/ 43 w 436"/>
                <a:gd name="T55" fmla="*/ 329 h 628"/>
                <a:gd name="T56" fmla="*/ 45 w 436"/>
                <a:gd name="T57" fmla="*/ 363 h 628"/>
                <a:gd name="T58" fmla="*/ 45 w 436"/>
                <a:gd name="T59" fmla="*/ 363 h 628"/>
                <a:gd name="T60" fmla="*/ 324 w 436"/>
                <a:gd name="T61" fmla="*/ 167 h 628"/>
                <a:gd name="T62" fmla="*/ 43 w 436"/>
                <a:gd name="T63" fmla="*/ 327 h 628"/>
                <a:gd name="T64" fmla="*/ 436 w 436"/>
                <a:gd name="T6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6" h="628">
                  <a:moveTo>
                    <a:pt x="71" y="450"/>
                  </a:moveTo>
                  <a:cubicBezTo>
                    <a:pt x="45" y="464"/>
                    <a:pt x="45" y="464"/>
                    <a:pt x="45" y="464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71" y="450"/>
                    <a:pt x="71" y="450"/>
                    <a:pt x="71" y="450"/>
                  </a:cubicBezTo>
                  <a:moveTo>
                    <a:pt x="167" y="361"/>
                  </a:moveTo>
                  <a:cubicBezTo>
                    <a:pt x="155" y="368"/>
                    <a:pt x="155" y="368"/>
                    <a:pt x="155" y="368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67" y="361"/>
                    <a:pt x="167" y="361"/>
                    <a:pt x="167" y="361"/>
                  </a:cubicBezTo>
                  <a:moveTo>
                    <a:pt x="185" y="316"/>
                  </a:moveTo>
                  <a:cubicBezTo>
                    <a:pt x="45" y="397"/>
                    <a:pt x="45" y="397"/>
                    <a:pt x="45" y="397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44" y="431"/>
                    <a:pt x="44" y="431"/>
                    <a:pt x="44" y="431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45" y="432"/>
                    <a:pt x="45" y="432"/>
                    <a:pt x="45" y="432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72" y="448"/>
                    <a:pt x="72" y="448"/>
                    <a:pt x="72" y="448"/>
                  </a:cubicBezTo>
                  <a:cubicBezTo>
                    <a:pt x="87" y="415"/>
                    <a:pt x="87" y="415"/>
                    <a:pt x="87" y="415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37" y="345"/>
                    <a:pt x="137" y="345"/>
                    <a:pt x="137" y="345"/>
                  </a:cubicBezTo>
                  <a:cubicBezTo>
                    <a:pt x="155" y="367"/>
                    <a:pt x="155" y="367"/>
                    <a:pt x="155" y="367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85" y="316"/>
                    <a:pt x="185" y="316"/>
                    <a:pt x="185" y="316"/>
                  </a:cubicBezTo>
                  <a:moveTo>
                    <a:pt x="247" y="28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22" y="317"/>
                    <a:pt x="235" y="299"/>
                    <a:pt x="247" y="281"/>
                  </a:cubicBezTo>
                  <a:moveTo>
                    <a:pt x="283" y="227"/>
                  </a:moveTo>
                  <a:cubicBezTo>
                    <a:pt x="45" y="365"/>
                    <a:pt x="45" y="365"/>
                    <a:pt x="45" y="365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185" y="315"/>
                    <a:pt x="185" y="315"/>
                    <a:pt x="185" y="315"/>
                  </a:cubicBezTo>
                  <a:cubicBezTo>
                    <a:pt x="190" y="303"/>
                    <a:pt x="190" y="303"/>
                    <a:pt x="190" y="303"/>
                  </a:cubicBezTo>
                  <a:cubicBezTo>
                    <a:pt x="194" y="310"/>
                    <a:pt x="194" y="310"/>
                    <a:pt x="194" y="310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260" y="261"/>
                    <a:pt x="271" y="244"/>
                    <a:pt x="283" y="227"/>
                  </a:cubicBezTo>
                  <a:moveTo>
                    <a:pt x="436" y="0"/>
                  </a:moveTo>
                  <a:cubicBezTo>
                    <a:pt x="1" y="249"/>
                    <a:pt x="1" y="249"/>
                    <a:pt x="1" y="24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19" y="617"/>
                    <a:pt x="19" y="617"/>
                    <a:pt x="19" y="617"/>
                  </a:cubicBezTo>
                  <a:cubicBezTo>
                    <a:pt x="47" y="576"/>
                    <a:pt x="86" y="519"/>
                    <a:pt x="128" y="456"/>
                  </a:cubicBezTo>
                  <a:cubicBezTo>
                    <a:pt x="44" y="505"/>
                    <a:pt x="44" y="505"/>
                    <a:pt x="44" y="505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8" y="205"/>
                    <a:pt x="311" y="186"/>
                    <a:pt x="324" y="167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3" y="327"/>
                    <a:pt x="43" y="327"/>
                    <a:pt x="43" y="327"/>
                  </a:cubicBezTo>
                  <a:cubicBezTo>
                    <a:pt x="325" y="165"/>
                    <a:pt x="325" y="165"/>
                    <a:pt x="325" y="165"/>
                  </a:cubicBezTo>
                  <a:cubicBezTo>
                    <a:pt x="371" y="96"/>
                    <a:pt x="411" y="37"/>
                    <a:pt x="436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1" name="îSļíḑé">
              <a:extLst>
                <a:ext uri="{FF2B5EF4-FFF2-40B4-BE49-F238E27FC236}">
                  <a16:creationId xmlns:a16="http://schemas.microsoft.com/office/drawing/2014/main" id="{28768B00-6A97-47AB-B248-56BB26E9DF01}"/>
                </a:ext>
              </a:extLst>
            </p:cNvPr>
            <p:cNvSpPr/>
            <p:nvPr/>
          </p:nvSpPr>
          <p:spPr bwMode="auto">
            <a:xfrm>
              <a:off x="5275263" y="2616201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2" name="íSľíḓé">
              <a:extLst>
                <a:ext uri="{FF2B5EF4-FFF2-40B4-BE49-F238E27FC236}">
                  <a16:creationId xmlns:a16="http://schemas.microsoft.com/office/drawing/2014/main" id="{7E38F2B9-978A-45EC-951C-07ED40448034}"/>
                </a:ext>
              </a:extLst>
            </p:cNvPr>
            <p:cNvSpPr/>
            <p:nvPr/>
          </p:nvSpPr>
          <p:spPr bwMode="auto">
            <a:xfrm>
              <a:off x="5226051" y="2428876"/>
              <a:ext cx="179388" cy="104775"/>
            </a:xfrm>
            <a:custGeom>
              <a:avLst/>
              <a:gdLst>
                <a:gd name="T0" fmla="*/ 54 w 54"/>
                <a:gd name="T1" fmla="*/ 0 h 32"/>
                <a:gd name="T2" fmla="*/ 0 w 54"/>
                <a:gd name="T3" fmla="*/ 31 h 32"/>
                <a:gd name="T4" fmla="*/ 0 w 54"/>
                <a:gd name="T5" fmla="*/ 32 h 32"/>
                <a:gd name="T6" fmla="*/ 53 w 54"/>
                <a:gd name="T7" fmla="*/ 2 h 32"/>
                <a:gd name="T8" fmla="*/ 54 w 5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5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4" y="0"/>
                    <a:pt x="54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3" name="í$ḷïďê">
              <a:extLst>
                <a:ext uri="{FF2B5EF4-FFF2-40B4-BE49-F238E27FC236}">
                  <a16:creationId xmlns:a16="http://schemas.microsoft.com/office/drawing/2014/main" id="{B78C1110-74F9-4369-A1FF-2D2F44D0BFA7}"/>
                </a:ext>
              </a:extLst>
            </p:cNvPr>
            <p:cNvSpPr/>
            <p:nvPr/>
          </p:nvSpPr>
          <p:spPr bwMode="auto">
            <a:xfrm>
              <a:off x="4732338" y="2249488"/>
              <a:ext cx="790575" cy="461963"/>
            </a:xfrm>
            <a:custGeom>
              <a:avLst/>
              <a:gdLst>
                <a:gd name="T0" fmla="*/ 240 w 240"/>
                <a:gd name="T1" fmla="*/ 0 h 140"/>
                <a:gd name="T2" fmla="*/ 1 w 240"/>
                <a:gd name="T3" fmla="*/ 138 h 140"/>
                <a:gd name="T4" fmla="*/ 0 w 240"/>
                <a:gd name="T5" fmla="*/ 139 h 140"/>
                <a:gd name="T6" fmla="*/ 0 w 240"/>
                <a:gd name="T7" fmla="*/ 140 h 140"/>
                <a:gd name="T8" fmla="*/ 1 w 240"/>
                <a:gd name="T9" fmla="*/ 140 h 140"/>
                <a:gd name="T10" fmla="*/ 239 w 240"/>
                <a:gd name="T11" fmla="*/ 2 h 140"/>
                <a:gd name="T12" fmla="*/ 240 w 240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0">
                  <a:moveTo>
                    <a:pt x="240" y="0"/>
                  </a:moveTo>
                  <a:cubicBezTo>
                    <a:pt x="1" y="138"/>
                    <a:pt x="1" y="138"/>
                    <a:pt x="1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40" y="1"/>
                    <a:pt x="240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4" name="ïşlïḍé">
              <a:extLst>
                <a:ext uri="{FF2B5EF4-FFF2-40B4-BE49-F238E27FC236}">
                  <a16:creationId xmlns:a16="http://schemas.microsoft.com/office/drawing/2014/main" id="{30502D0E-F1CA-4580-A1D3-8384B003C56F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5" name="ïšḻiḋè">
              <a:extLst>
                <a:ext uri="{FF2B5EF4-FFF2-40B4-BE49-F238E27FC236}">
                  <a16:creationId xmlns:a16="http://schemas.microsoft.com/office/drawing/2014/main" id="{DAC11B51-51EB-4964-840D-6C988D3D96E9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6" name="iš1ïďè">
              <a:extLst>
                <a:ext uri="{FF2B5EF4-FFF2-40B4-BE49-F238E27FC236}">
                  <a16:creationId xmlns:a16="http://schemas.microsoft.com/office/drawing/2014/main" id="{0CD24B51-4898-403D-8BF5-5CBC1F6BE89E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7" name="iśľiḋé">
              <a:extLst>
                <a:ext uri="{FF2B5EF4-FFF2-40B4-BE49-F238E27FC236}">
                  <a16:creationId xmlns:a16="http://schemas.microsoft.com/office/drawing/2014/main" id="{E20FB2D9-7543-46C3-A1F6-91CC3554A29F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8" name="iṣḷïde">
              <a:extLst>
                <a:ext uri="{FF2B5EF4-FFF2-40B4-BE49-F238E27FC236}">
                  <a16:creationId xmlns:a16="http://schemas.microsoft.com/office/drawing/2014/main" id="{60A20D52-CD2A-4051-B4C7-9C600AF1B201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9" name="îṧliďe">
              <a:extLst>
                <a:ext uri="{FF2B5EF4-FFF2-40B4-BE49-F238E27FC236}">
                  <a16:creationId xmlns:a16="http://schemas.microsoft.com/office/drawing/2014/main" id="{0D2943DA-9C83-4219-8913-84D749901279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0" name="îšļïḍé">
              <a:extLst>
                <a:ext uri="{FF2B5EF4-FFF2-40B4-BE49-F238E27FC236}">
                  <a16:creationId xmlns:a16="http://schemas.microsoft.com/office/drawing/2014/main" id="{F025D1B8-A1E1-440A-9AB3-F3FE0508A5C4}"/>
                </a:ext>
              </a:extLst>
            </p:cNvPr>
            <p:cNvSpPr/>
            <p:nvPr/>
          </p:nvSpPr>
          <p:spPr bwMode="auto">
            <a:xfrm>
              <a:off x="4852988" y="2646363"/>
              <a:ext cx="304800" cy="450850"/>
            </a:xfrm>
            <a:custGeom>
              <a:avLst/>
              <a:gdLst>
                <a:gd name="T0" fmla="*/ 56 w 92"/>
                <a:gd name="T1" fmla="*/ 0 h 137"/>
                <a:gd name="T2" fmla="*/ 39 w 92"/>
                <a:gd name="T3" fmla="*/ 43 h 137"/>
                <a:gd name="T4" fmla="*/ 38 w 92"/>
                <a:gd name="T5" fmla="*/ 44 h 137"/>
                <a:gd name="T6" fmla="*/ 22 w 92"/>
                <a:gd name="T7" fmla="*/ 84 h 137"/>
                <a:gd name="T8" fmla="*/ 0 w 92"/>
                <a:gd name="T9" fmla="*/ 137 h 137"/>
                <a:gd name="T10" fmla="*/ 49 w 92"/>
                <a:gd name="T11" fmla="*/ 108 h 137"/>
                <a:gd name="T12" fmla="*/ 92 w 92"/>
                <a:gd name="T13" fmla="*/ 45 h 137"/>
                <a:gd name="T14" fmla="*/ 80 w 92"/>
                <a:gd name="T15" fmla="*/ 31 h 137"/>
                <a:gd name="T16" fmla="*/ 74 w 92"/>
                <a:gd name="T17" fmla="*/ 23 h 137"/>
                <a:gd name="T18" fmla="*/ 74 w 92"/>
                <a:gd name="T19" fmla="*/ 22 h 137"/>
                <a:gd name="T20" fmla="*/ 56 w 92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37">
                  <a:moveTo>
                    <a:pt x="56" y="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63" y="88"/>
                    <a:pt x="77" y="67"/>
                    <a:pt x="92" y="4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A5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1" name="ïsḻïḋê">
              <a:extLst>
                <a:ext uri="{FF2B5EF4-FFF2-40B4-BE49-F238E27FC236}">
                  <a16:creationId xmlns:a16="http://schemas.microsoft.com/office/drawing/2014/main" id="{7F78B405-01B6-4D58-B4C9-5C41D4FCD4EE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2" name="íṥlíḓé">
              <a:extLst>
                <a:ext uri="{FF2B5EF4-FFF2-40B4-BE49-F238E27FC236}">
                  <a16:creationId xmlns:a16="http://schemas.microsoft.com/office/drawing/2014/main" id="{E1EB1D35-D3A3-4F69-BF90-6888B2D6EED0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3" name="íşḷíḓê">
              <a:extLst>
                <a:ext uri="{FF2B5EF4-FFF2-40B4-BE49-F238E27FC236}">
                  <a16:creationId xmlns:a16="http://schemas.microsoft.com/office/drawing/2014/main" id="{2D9B10D5-46F4-4EB7-9FDC-6013BD4A7971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4" name="işḷîḑè">
              <a:extLst>
                <a:ext uri="{FF2B5EF4-FFF2-40B4-BE49-F238E27FC236}">
                  <a16:creationId xmlns:a16="http://schemas.microsoft.com/office/drawing/2014/main" id="{8DF3DF9C-750D-450B-8084-B5AE5555C19F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5" name="işḻide">
              <a:extLst>
                <a:ext uri="{FF2B5EF4-FFF2-40B4-BE49-F238E27FC236}">
                  <a16:creationId xmlns:a16="http://schemas.microsoft.com/office/drawing/2014/main" id="{7728D66E-CEFB-40B2-BBF0-CE6AFC34E240}"/>
                </a:ext>
              </a:extLst>
            </p:cNvPr>
            <p:cNvSpPr/>
            <p:nvPr/>
          </p:nvSpPr>
          <p:spPr bwMode="auto">
            <a:xfrm>
              <a:off x="5118101" y="2506663"/>
              <a:ext cx="157163" cy="287338"/>
            </a:xfrm>
            <a:custGeom>
              <a:avLst/>
              <a:gdLst>
                <a:gd name="T0" fmla="*/ 29 w 48"/>
                <a:gd name="T1" fmla="*/ 0 h 87"/>
                <a:gd name="T2" fmla="*/ 24 w 48"/>
                <a:gd name="T3" fmla="*/ 12 h 87"/>
                <a:gd name="T4" fmla="*/ 24 w 48"/>
                <a:gd name="T5" fmla="*/ 13 h 87"/>
                <a:gd name="T6" fmla="*/ 7 w 48"/>
                <a:gd name="T7" fmla="*/ 57 h 87"/>
                <a:gd name="T8" fmla="*/ 6 w 48"/>
                <a:gd name="T9" fmla="*/ 58 h 87"/>
                <a:gd name="T10" fmla="*/ 0 w 48"/>
                <a:gd name="T11" fmla="*/ 73 h 87"/>
                <a:gd name="T12" fmla="*/ 12 w 48"/>
                <a:gd name="T13" fmla="*/ 87 h 87"/>
                <a:gd name="T14" fmla="*/ 48 w 48"/>
                <a:gd name="T15" fmla="*/ 33 h 87"/>
                <a:gd name="T16" fmla="*/ 48 w 48"/>
                <a:gd name="T17" fmla="*/ 33 h 87"/>
                <a:gd name="T18" fmla="*/ 33 w 48"/>
                <a:gd name="T19" fmla="*/ 8 h 87"/>
                <a:gd name="T20" fmla="*/ 33 w 48"/>
                <a:gd name="T21" fmla="*/ 7 h 87"/>
                <a:gd name="T22" fmla="*/ 29 w 4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7">
                  <a:moveTo>
                    <a:pt x="29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4" y="69"/>
                    <a:pt x="36" y="51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6" name="îśḷîḋe">
              <a:extLst>
                <a:ext uri="{FF2B5EF4-FFF2-40B4-BE49-F238E27FC236}">
                  <a16:creationId xmlns:a16="http://schemas.microsoft.com/office/drawing/2014/main" id="{1AFCCCA4-C678-474F-8085-29D4BC062446}"/>
                </a:ext>
              </a:extLst>
            </p:cNvPr>
            <p:cNvSpPr/>
            <p:nvPr/>
          </p:nvSpPr>
          <p:spPr bwMode="auto">
            <a:xfrm>
              <a:off x="4727576" y="2052638"/>
              <a:ext cx="931863" cy="539750"/>
            </a:xfrm>
            <a:custGeom>
              <a:avLst/>
              <a:gdLst>
                <a:gd name="T0" fmla="*/ 282 w 282"/>
                <a:gd name="T1" fmla="*/ 0 h 164"/>
                <a:gd name="T2" fmla="*/ 0 w 282"/>
                <a:gd name="T3" fmla="*/ 162 h 164"/>
                <a:gd name="T4" fmla="*/ 0 w 282"/>
                <a:gd name="T5" fmla="*/ 164 h 164"/>
                <a:gd name="T6" fmla="*/ 281 w 282"/>
                <a:gd name="T7" fmla="*/ 2 h 164"/>
                <a:gd name="T8" fmla="*/ 282 w 28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64">
                  <a:moveTo>
                    <a:pt x="282" y="0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1"/>
                    <a:pt x="281" y="1"/>
                    <a:pt x="28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7" name="ïSlïḑè">
              <a:extLst>
                <a:ext uri="{FF2B5EF4-FFF2-40B4-BE49-F238E27FC236}">
                  <a16:creationId xmlns:a16="http://schemas.microsoft.com/office/drawing/2014/main" id="{6792A375-9290-47E0-B5AA-FE4AC859440E}"/>
                </a:ext>
              </a:extLst>
            </p:cNvPr>
            <p:cNvSpPr/>
            <p:nvPr/>
          </p:nvSpPr>
          <p:spPr bwMode="auto">
            <a:xfrm>
              <a:off x="4727576" y="2589213"/>
              <a:ext cx="287338" cy="584200"/>
            </a:xfrm>
            <a:custGeom>
              <a:avLst/>
              <a:gdLst>
                <a:gd name="T0" fmla="*/ 2 w 87"/>
                <a:gd name="T1" fmla="*/ 0 h 177"/>
                <a:gd name="T2" fmla="*/ 0 w 87"/>
                <a:gd name="T3" fmla="*/ 1 h 177"/>
                <a:gd name="T4" fmla="*/ 1 w 87"/>
                <a:gd name="T5" fmla="*/ 177 h 177"/>
                <a:gd name="T6" fmla="*/ 85 w 87"/>
                <a:gd name="T7" fmla="*/ 128 h 177"/>
                <a:gd name="T8" fmla="*/ 87 w 87"/>
                <a:gd name="T9" fmla="*/ 125 h 177"/>
                <a:gd name="T10" fmla="*/ 2 w 87"/>
                <a:gd name="T11" fmla="*/ 174 h 177"/>
                <a:gd name="T12" fmla="*/ 2 w 87"/>
                <a:gd name="T13" fmla="*/ 174 h 177"/>
                <a:gd name="T14" fmla="*/ 2 w 87"/>
                <a:gd name="T15" fmla="*/ 174 h 177"/>
                <a:gd name="T16" fmla="*/ 2 w 87"/>
                <a:gd name="T17" fmla="*/ 136 h 177"/>
                <a:gd name="T18" fmla="*/ 1 w 87"/>
                <a:gd name="T19" fmla="*/ 137 h 177"/>
                <a:gd name="T20" fmla="*/ 1 w 87"/>
                <a:gd name="T21" fmla="*/ 136 h 177"/>
                <a:gd name="T22" fmla="*/ 2 w 87"/>
                <a:gd name="T23" fmla="*/ 135 h 177"/>
                <a:gd name="T24" fmla="*/ 2 w 87"/>
                <a:gd name="T25" fmla="*/ 135 h 177"/>
                <a:gd name="T26" fmla="*/ 2 w 87"/>
                <a:gd name="T27" fmla="*/ 104 h 177"/>
                <a:gd name="T28" fmla="*/ 1 w 87"/>
                <a:gd name="T29" fmla="*/ 105 h 177"/>
                <a:gd name="T30" fmla="*/ 1 w 87"/>
                <a:gd name="T31" fmla="*/ 103 h 177"/>
                <a:gd name="T32" fmla="*/ 2 w 87"/>
                <a:gd name="T33" fmla="*/ 103 h 177"/>
                <a:gd name="T34" fmla="*/ 2 w 87"/>
                <a:gd name="T35" fmla="*/ 69 h 177"/>
                <a:gd name="T36" fmla="*/ 1 w 87"/>
                <a:gd name="T37" fmla="*/ 70 h 177"/>
                <a:gd name="T38" fmla="*/ 1 w 87"/>
                <a:gd name="T39" fmla="*/ 69 h 177"/>
                <a:gd name="T40" fmla="*/ 2 w 87"/>
                <a:gd name="T41" fmla="*/ 68 h 177"/>
                <a:gd name="T42" fmla="*/ 2 w 87"/>
                <a:gd name="T43" fmla="*/ 37 h 177"/>
                <a:gd name="T44" fmla="*/ 1 w 87"/>
                <a:gd name="T45" fmla="*/ 37 h 177"/>
                <a:gd name="T46" fmla="*/ 1 w 87"/>
                <a:gd name="T47" fmla="*/ 36 h 177"/>
                <a:gd name="T48" fmla="*/ 2 w 87"/>
                <a:gd name="T49" fmla="*/ 35 h 177"/>
                <a:gd name="T50" fmla="*/ 2 w 87"/>
                <a:gd name="T5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6" y="127"/>
                    <a:pt x="86" y="126"/>
                    <a:pt x="87" y="12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8" name="ï$1îḓe">
              <a:extLst>
                <a:ext uri="{FF2B5EF4-FFF2-40B4-BE49-F238E27FC236}">
                  <a16:creationId xmlns:a16="http://schemas.microsoft.com/office/drawing/2014/main" id="{B08F8257-8CB6-4F3F-A650-77711016A60F}"/>
                </a:ext>
              </a:extLst>
            </p:cNvPr>
            <p:cNvSpPr/>
            <p:nvPr/>
          </p:nvSpPr>
          <p:spPr bwMode="auto">
            <a:xfrm>
              <a:off x="7556501" y="2698751"/>
              <a:ext cx="804863" cy="58738"/>
            </a:xfrm>
            <a:custGeom>
              <a:avLst/>
              <a:gdLst>
                <a:gd name="T0" fmla="*/ 212 w 244"/>
                <a:gd name="T1" fmla="*/ 8 h 18"/>
                <a:gd name="T2" fmla="*/ 229 w 244"/>
                <a:gd name="T3" fmla="*/ 18 h 18"/>
                <a:gd name="T4" fmla="*/ 244 w 244"/>
                <a:gd name="T5" fmla="*/ 9 h 18"/>
                <a:gd name="T6" fmla="*/ 212 w 244"/>
                <a:gd name="T7" fmla="*/ 8 h 18"/>
                <a:gd name="T8" fmla="*/ 1 w 244"/>
                <a:gd name="T9" fmla="*/ 0 h 18"/>
                <a:gd name="T10" fmla="*/ 28 w 244"/>
                <a:gd name="T11" fmla="*/ 17 h 18"/>
                <a:gd name="T12" fmla="*/ 53 w 244"/>
                <a:gd name="T13" fmla="*/ 3 h 18"/>
                <a:gd name="T14" fmla="*/ 1 w 244"/>
                <a:gd name="T15" fmla="*/ 0 h 18"/>
                <a:gd name="T16" fmla="*/ 1 w 24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8">
                  <a:moveTo>
                    <a:pt x="212" y="8"/>
                  </a:moveTo>
                  <a:cubicBezTo>
                    <a:pt x="229" y="18"/>
                    <a:pt x="229" y="18"/>
                    <a:pt x="229" y="18"/>
                  </a:cubicBezTo>
                  <a:cubicBezTo>
                    <a:pt x="238" y="13"/>
                    <a:pt x="243" y="10"/>
                    <a:pt x="244" y="9"/>
                  </a:cubicBezTo>
                  <a:cubicBezTo>
                    <a:pt x="244" y="9"/>
                    <a:pt x="231" y="9"/>
                    <a:pt x="212" y="8"/>
                  </a:cubicBezTo>
                  <a:moveTo>
                    <a:pt x="1" y="0"/>
                  </a:moveTo>
                  <a:cubicBezTo>
                    <a:pt x="0" y="0"/>
                    <a:pt x="12" y="7"/>
                    <a:pt x="28" y="17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2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8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9" name="ís1îḓè">
              <a:extLst>
                <a:ext uri="{FF2B5EF4-FFF2-40B4-BE49-F238E27FC236}">
                  <a16:creationId xmlns:a16="http://schemas.microsoft.com/office/drawing/2014/main" id="{E4DC3C8B-BBD2-4749-856D-4A829C47829F}"/>
                </a:ext>
              </a:extLst>
            </p:cNvPr>
            <p:cNvSpPr/>
            <p:nvPr/>
          </p:nvSpPr>
          <p:spPr bwMode="auto">
            <a:xfrm>
              <a:off x="7648576" y="2708276"/>
              <a:ext cx="663575" cy="250825"/>
            </a:xfrm>
            <a:custGeom>
              <a:avLst/>
              <a:gdLst>
                <a:gd name="T0" fmla="*/ 25 w 201"/>
                <a:gd name="T1" fmla="*/ 0 h 76"/>
                <a:gd name="T2" fmla="*/ 0 w 201"/>
                <a:gd name="T3" fmla="*/ 14 h 76"/>
                <a:gd name="T4" fmla="*/ 106 w 201"/>
                <a:gd name="T5" fmla="*/ 76 h 76"/>
                <a:gd name="T6" fmla="*/ 201 w 201"/>
                <a:gd name="T7" fmla="*/ 15 h 76"/>
                <a:gd name="T8" fmla="*/ 184 w 201"/>
                <a:gd name="T9" fmla="*/ 5 h 76"/>
                <a:gd name="T10" fmla="*/ 25 w 201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6">
                  <a:moveTo>
                    <a:pt x="25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0" y="37"/>
                    <a:pt x="106" y="76"/>
                    <a:pt x="106" y="76"/>
                  </a:cubicBezTo>
                  <a:cubicBezTo>
                    <a:pt x="106" y="76"/>
                    <a:pt x="172" y="34"/>
                    <a:pt x="201" y="1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43" y="4"/>
                    <a:pt x="74" y="1"/>
                    <a:pt x="25" y="0"/>
                  </a:cubicBezTo>
                </a:path>
              </a:pathLst>
            </a:custGeom>
            <a:solidFill>
              <a:srgbClr val="839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0" name="ï$ļíḓè">
              <a:extLst>
                <a:ext uri="{FF2B5EF4-FFF2-40B4-BE49-F238E27FC236}">
                  <a16:creationId xmlns:a16="http://schemas.microsoft.com/office/drawing/2014/main" id="{19640C64-DE18-4819-B8AC-7DC6AFB8E22F}"/>
                </a:ext>
              </a:extLst>
            </p:cNvPr>
            <p:cNvSpPr/>
            <p:nvPr/>
          </p:nvSpPr>
          <p:spPr bwMode="auto">
            <a:xfrm>
              <a:off x="7559676" y="2484438"/>
              <a:ext cx="801688" cy="431800"/>
            </a:xfrm>
            <a:custGeom>
              <a:avLst/>
              <a:gdLst>
                <a:gd name="T0" fmla="*/ 505 w 505"/>
                <a:gd name="T1" fmla="*/ 154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1" name="ïṡľiḓè">
              <a:extLst>
                <a:ext uri="{FF2B5EF4-FFF2-40B4-BE49-F238E27FC236}">
                  <a16:creationId xmlns:a16="http://schemas.microsoft.com/office/drawing/2014/main" id="{FE591CBA-4E8F-4681-A506-F7DA793B7828}"/>
                </a:ext>
              </a:extLst>
            </p:cNvPr>
            <p:cNvSpPr/>
            <p:nvPr/>
          </p:nvSpPr>
          <p:spPr bwMode="auto">
            <a:xfrm>
              <a:off x="7935913" y="2852738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2" name="ïŝḷîḑé">
              <a:extLst>
                <a:ext uri="{FF2B5EF4-FFF2-40B4-BE49-F238E27FC236}">
                  <a16:creationId xmlns:a16="http://schemas.microsoft.com/office/drawing/2014/main" id="{5C681763-AAF7-4F42-A968-7A3E76E29A0F}"/>
                </a:ext>
              </a:extLst>
            </p:cNvPr>
            <p:cNvSpPr/>
            <p:nvPr/>
          </p:nvSpPr>
          <p:spPr bwMode="auto">
            <a:xfrm>
              <a:off x="4148138" y="5218113"/>
              <a:ext cx="808038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133 w 245"/>
                <a:gd name="T7" fmla="*/ 5 h 79"/>
                <a:gd name="T8" fmla="*/ 106 w 245"/>
                <a:gd name="T9" fmla="*/ 21 h 79"/>
                <a:gd name="T10" fmla="*/ 73 w 245"/>
                <a:gd name="T11" fmla="*/ 3 h 79"/>
                <a:gd name="T12" fmla="*/ 2 w 245"/>
                <a:gd name="T13" fmla="*/ 0 h 79"/>
                <a:gd name="T14" fmla="*/ 2 w 245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190" y="7"/>
                    <a:pt x="133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4" y="2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3" name="î$ľíḓè">
              <a:extLst>
                <a:ext uri="{FF2B5EF4-FFF2-40B4-BE49-F238E27FC236}">
                  <a16:creationId xmlns:a16="http://schemas.microsoft.com/office/drawing/2014/main" id="{CDB7C221-B676-4C4A-9F08-AAFD90F6D71E}"/>
                </a:ext>
              </a:extLst>
            </p:cNvPr>
            <p:cNvSpPr/>
            <p:nvPr/>
          </p:nvSpPr>
          <p:spPr bwMode="auto">
            <a:xfrm>
              <a:off x="4387851" y="5227638"/>
              <a:ext cx="198438" cy="58738"/>
            </a:xfrm>
            <a:custGeom>
              <a:avLst/>
              <a:gdLst>
                <a:gd name="T0" fmla="*/ 0 w 60"/>
                <a:gd name="T1" fmla="*/ 0 h 18"/>
                <a:gd name="T2" fmla="*/ 33 w 60"/>
                <a:gd name="T3" fmla="*/ 18 h 18"/>
                <a:gd name="T4" fmla="*/ 60 w 60"/>
                <a:gd name="T5" fmla="*/ 2 h 18"/>
                <a:gd name="T6" fmla="*/ 60 w 60"/>
                <a:gd name="T7" fmla="*/ 2 h 18"/>
                <a:gd name="T8" fmla="*/ 33 w 60"/>
                <a:gd name="T9" fmla="*/ 18 h 18"/>
                <a:gd name="T10" fmla="*/ 2 w 60"/>
                <a:gd name="T11" fmla="*/ 0 h 18"/>
                <a:gd name="T12" fmla="*/ 0 w 6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8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4" name="íṣlïḑe">
              <a:extLst>
                <a:ext uri="{FF2B5EF4-FFF2-40B4-BE49-F238E27FC236}">
                  <a16:creationId xmlns:a16="http://schemas.microsoft.com/office/drawing/2014/main" id="{42CB3758-05F5-405A-96FA-EE1885BB60FE}"/>
                </a:ext>
              </a:extLst>
            </p:cNvPr>
            <p:cNvSpPr/>
            <p:nvPr/>
          </p:nvSpPr>
          <p:spPr bwMode="auto">
            <a:xfrm>
              <a:off x="4395788" y="5227638"/>
              <a:ext cx="190500" cy="58738"/>
            </a:xfrm>
            <a:custGeom>
              <a:avLst/>
              <a:gdLst>
                <a:gd name="T0" fmla="*/ 0 w 58"/>
                <a:gd name="T1" fmla="*/ 0 h 18"/>
                <a:gd name="T2" fmla="*/ 31 w 58"/>
                <a:gd name="T3" fmla="*/ 18 h 18"/>
                <a:gd name="T4" fmla="*/ 58 w 58"/>
                <a:gd name="T5" fmla="*/ 2 h 18"/>
                <a:gd name="T6" fmla="*/ 0 w 5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">
                  <a:moveTo>
                    <a:pt x="0" y="0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8" y="2"/>
                    <a:pt x="18" y="1"/>
                    <a:pt x="0" y="0"/>
                  </a:cubicBezTo>
                </a:path>
              </a:pathLst>
            </a:custGeom>
            <a:solidFill>
              <a:srgbClr val="839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5" name="işľíďe">
              <a:extLst>
                <a:ext uri="{FF2B5EF4-FFF2-40B4-BE49-F238E27FC236}">
                  <a16:creationId xmlns:a16="http://schemas.microsoft.com/office/drawing/2014/main" id="{915CD982-AAD7-43B4-B1F3-6595023B5B55}"/>
                </a:ext>
              </a:extLst>
            </p:cNvPr>
            <p:cNvSpPr/>
            <p:nvPr/>
          </p:nvSpPr>
          <p:spPr bwMode="auto">
            <a:xfrm>
              <a:off x="4154488" y="5003801"/>
              <a:ext cx="801688" cy="431800"/>
            </a:xfrm>
            <a:custGeom>
              <a:avLst/>
              <a:gdLst>
                <a:gd name="T0" fmla="*/ 505 w 505"/>
                <a:gd name="T1" fmla="*/ 153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3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3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6" name="îṡlïďe">
              <a:extLst>
                <a:ext uri="{FF2B5EF4-FFF2-40B4-BE49-F238E27FC236}">
                  <a16:creationId xmlns:a16="http://schemas.microsoft.com/office/drawing/2014/main" id="{79CA549A-5673-4656-880F-42E8945297CC}"/>
                </a:ext>
              </a:extLst>
            </p:cNvPr>
            <p:cNvSpPr/>
            <p:nvPr/>
          </p:nvSpPr>
          <p:spPr bwMode="auto">
            <a:xfrm>
              <a:off x="4530726" y="5372101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67" name="任意多边形: 形状 366">
            <a:extLst>
              <a:ext uri="{FF2B5EF4-FFF2-40B4-BE49-F238E27FC236}">
                <a16:creationId xmlns:a16="http://schemas.microsoft.com/office/drawing/2014/main" id="{B69BE1EB-9C58-4C03-89BF-21AFB321D10D}"/>
              </a:ext>
            </a:extLst>
          </p:cNvPr>
          <p:cNvSpPr/>
          <p:nvPr/>
        </p:nvSpPr>
        <p:spPr>
          <a:xfrm rot="2880552">
            <a:off x="7124806" y="2966934"/>
            <a:ext cx="1063342" cy="1567787"/>
          </a:xfrm>
          <a:custGeom>
            <a:avLst/>
            <a:gdLst>
              <a:gd name="connsiteX0" fmla="*/ 391522 w 1063342"/>
              <a:gd name="connsiteY0" fmla="*/ 1216060 h 1567787"/>
              <a:gd name="connsiteX1" fmla="*/ 417406 w 1063342"/>
              <a:gd name="connsiteY1" fmla="*/ 1239358 h 1567787"/>
              <a:gd name="connsiteX2" fmla="*/ 442946 w 1063342"/>
              <a:gd name="connsiteY2" fmla="*/ 1210985 h 1567787"/>
              <a:gd name="connsiteX3" fmla="*/ 429506 w 1063342"/>
              <a:gd name="connsiteY3" fmla="*/ 1198887 h 1567787"/>
              <a:gd name="connsiteX4" fmla="*/ 404516 w 1063342"/>
              <a:gd name="connsiteY4" fmla="*/ 1201624 h 1567787"/>
              <a:gd name="connsiteX5" fmla="*/ 850330 w 1063342"/>
              <a:gd name="connsiteY5" fmla="*/ 706337 h 1567787"/>
              <a:gd name="connsiteX6" fmla="*/ 876214 w 1063342"/>
              <a:gd name="connsiteY6" fmla="*/ 729636 h 1567787"/>
              <a:gd name="connsiteX7" fmla="*/ 901753 w 1063342"/>
              <a:gd name="connsiteY7" fmla="*/ 701262 h 1567787"/>
              <a:gd name="connsiteX8" fmla="*/ 888314 w 1063342"/>
              <a:gd name="connsiteY8" fmla="*/ 689165 h 1567787"/>
              <a:gd name="connsiteX9" fmla="*/ 863324 w 1063342"/>
              <a:gd name="connsiteY9" fmla="*/ 691902 h 1567787"/>
              <a:gd name="connsiteX10" fmla="*/ 879014 w 1063342"/>
              <a:gd name="connsiteY10" fmla="*/ 539325 h 1567787"/>
              <a:gd name="connsiteX11" fmla="*/ 924267 w 1063342"/>
              <a:gd name="connsiteY11" fmla="*/ 489050 h 1567787"/>
              <a:gd name="connsiteX12" fmla="*/ 1063342 w 1063342"/>
              <a:gd name="connsiteY12" fmla="*/ 583628 h 1567787"/>
              <a:gd name="connsiteX13" fmla="*/ 1063342 w 1063342"/>
              <a:gd name="connsiteY13" fmla="*/ 666574 h 1567787"/>
              <a:gd name="connsiteX14" fmla="*/ 310882 w 1063342"/>
              <a:gd name="connsiteY14" fmla="*/ 1143475 h 1567787"/>
              <a:gd name="connsiteX15" fmla="*/ 338260 w 1063342"/>
              <a:gd name="connsiteY15" fmla="*/ 1168118 h 1567787"/>
              <a:gd name="connsiteX16" fmla="*/ 363800 w 1063342"/>
              <a:gd name="connsiteY16" fmla="*/ 1139744 h 1567787"/>
              <a:gd name="connsiteX17" fmla="*/ 349861 w 1063342"/>
              <a:gd name="connsiteY17" fmla="*/ 1127198 h 1567787"/>
              <a:gd name="connsiteX18" fmla="*/ 323876 w 1063342"/>
              <a:gd name="connsiteY18" fmla="*/ 1129039 h 1567787"/>
              <a:gd name="connsiteX19" fmla="*/ 769690 w 1063342"/>
              <a:gd name="connsiteY19" fmla="*/ 633752 h 1567787"/>
              <a:gd name="connsiteX20" fmla="*/ 797068 w 1063342"/>
              <a:gd name="connsiteY20" fmla="*/ 658395 h 1567787"/>
              <a:gd name="connsiteX21" fmla="*/ 822607 w 1063342"/>
              <a:gd name="connsiteY21" fmla="*/ 630022 h 1567787"/>
              <a:gd name="connsiteX22" fmla="*/ 808669 w 1063342"/>
              <a:gd name="connsiteY22" fmla="*/ 617476 h 1567787"/>
              <a:gd name="connsiteX23" fmla="*/ 782684 w 1063342"/>
              <a:gd name="connsiteY23" fmla="*/ 619317 h 1567787"/>
              <a:gd name="connsiteX24" fmla="*/ 996761 w 1063342"/>
              <a:gd name="connsiteY24" fmla="*/ 271365 h 1567787"/>
              <a:gd name="connsiteX25" fmla="*/ 1063342 w 1063342"/>
              <a:gd name="connsiteY25" fmla="*/ 197396 h 1567787"/>
              <a:gd name="connsiteX26" fmla="*/ 1063342 w 1063342"/>
              <a:gd name="connsiteY26" fmla="*/ 298149 h 1567787"/>
              <a:gd name="connsiteX27" fmla="*/ 229744 w 1063342"/>
              <a:gd name="connsiteY27" fmla="*/ 1070442 h 1567787"/>
              <a:gd name="connsiteX28" fmla="*/ 257122 w 1063342"/>
              <a:gd name="connsiteY28" fmla="*/ 1095085 h 1567787"/>
              <a:gd name="connsiteX29" fmla="*/ 282662 w 1063342"/>
              <a:gd name="connsiteY29" fmla="*/ 1066711 h 1567787"/>
              <a:gd name="connsiteX30" fmla="*/ 268724 w 1063342"/>
              <a:gd name="connsiteY30" fmla="*/ 1054166 h 1567787"/>
              <a:gd name="connsiteX31" fmla="*/ 242738 w 1063342"/>
              <a:gd name="connsiteY31" fmla="*/ 1056006 h 1567787"/>
              <a:gd name="connsiteX32" fmla="*/ 688552 w 1063342"/>
              <a:gd name="connsiteY32" fmla="*/ 560719 h 1567787"/>
              <a:gd name="connsiteX33" fmla="*/ 715930 w 1063342"/>
              <a:gd name="connsiteY33" fmla="*/ 585362 h 1567787"/>
              <a:gd name="connsiteX34" fmla="*/ 741470 w 1063342"/>
              <a:gd name="connsiteY34" fmla="*/ 556989 h 1567787"/>
              <a:gd name="connsiteX35" fmla="*/ 727532 w 1063342"/>
              <a:gd name="connsiteY35" fmla="*/ 544443 h 1567787"/>
              <a:gd name="connsiteX36" fmla="*/ 701546 w 1063342"/>
              <a:gd name="connsiteY36" fmla="*/ 546284 h 1567787"/>
              <a:gd name="connsiteX37" fmla="*/ 1039539 w 1063342"/>
              <a:gd name="connsiteY37" fmla="*/ 11614 h 1567787"/>
              <a:gd name="connsiteX38" fmla="*/ 1063342 w 1063342"/>
              <a:gd name="connsiteY38" fmla="*/ 0 h 1567787"/>
              <a:gd name="connsiteX39" fmla="*/ 1063342 w 1063342"/>
              <a:gd name="connsiteY39" fmla="*/ 116309 h 1567787"/>
              <a:gd name="connsiteX40" fmla="*/ 957786 w 1063342"/>
              <a:gd name="connsiteY40" fmla="*/ 233579 h 1567787"/>
              <a:gd name="connsiteX41" fmla="*/ 892578 w 1063342"/>
              <a:gd name="connsiteY41" fmla="*/ 174884 h 1567787"/>
              <a:gd name="connsiteX42" fmla="*/ 473148 w 1063342"/>
              <a:gd name="connsiteY42" fmla="*/ 639857 h 1567787"/>
              <a:gd name="connsiteX43" fmla="*/ 511803 w 1063342"/>
              <a:gd name="connsiteY43" fmla="*/ 621938 h 1567787"/>
              <a:gd name="connsiteX44" fmla="*/ 551652 w 1063342"/>
              <a:gd name="connsiteY44" fmla="*/ 635729 h 1567787"/>
              <a:gd name="connsiteX45" fmla="*/ 570541 w 1063342"/>
              <a:gd name="connsiteY45" fmla="*/ 674809 h 1567787"/>
              <a:gd name="connsiteX46" fmla="*/ 556774 w 1063342"/>
              <a:gd name="connsiteY46" fmla="*/ 715130 h 1567787"/>
              <a:gd name="connsiteX47" fmla="*/ 517671 w 1063342"/>
              <a:gd name="connsiteY47" fmla="*/ 733546 h 1567787"/>
              <a:gd name="connsiteX48" fmla="*/ 476827 w 1063342"/>
              <a:gd name="connsiteY48" fmla="*/ 718858 h 1567787"/>
              <a:gd name="connsiteX49" fmla="*/ 458933 w 1063342"/>
              <a:gd name="connsiteY49" fmla="*/ 680676 h 1567787"/>
              <a:gd name="connsiteX50" fmla="*/ 473148 w 1063342"/>
              <a:gd name="connsiteY50" fmla="*/ 639857 h 1567787"/>
              <a:gd name="connsiteX51" fmla="*/ 14340 w 1063342"/>
              <a:gd name="connsiteY51" fmla="*/ 1149579 h 1567787"/>
              <a:gd name="connsiteX52" fmla="*/ 52996 w 1063342"/>
              <a:gd name="connsiteY52" fmla="*/ 1131660 h 1567787"/>
              <a:gd name="connsiteX53" fmla="*/ 92844 w 1063342"/>
              <a:gd name="connsiteY53" fmla="*/ 1145451 h 1567787"/>
              <a:gd name="connsiteX54" fmla="*/ 111733 w 1063342"/>
              <a:gd name="connsiteY54" fmla="*/ 1184531 h 1567787"/>
              <a:gd name="connsiteX55" fmla="*/ 97966 w 1063342"/>
              <a:gd name="connsiteY55" fmla="*/ 1224852 h 1567787"/>
              <a:gd name="connsiteX56" fmla="*/ 58863 w 1063342"/>
              <a:gd name="connsiteY56" fmla="*/ 1243268 h 1567787"/>
              <a:gd name="connsiteX57" fmla="*/ 18019 w 1063342"/>
              <a:gd name="connsiteY57" fmla="*/ 1228580 h 1567787"/>
              <a:gd name="connsiteX58" fmla="*/ 126 w 1063342"/>
              <a:gd name="connsiteY58" fmla="*/ 1190397 h 1567787"/>
              <a:gd name="connsiteX59" fmla="*/ 14340 w 1063342"/>
              <a:gd name="connsiteY59" fmla="*/ 1149579 h 1567787"/>
              <a:gd name="connsiteX60" fmla="*/ 369997 w 1063342"/>
              <a:gd name="connsiteY60" fmla="*/ 743443 h 1567787"/>
              <a:gd name="connsiteX61" fmla="*/ 453623 w 1063342"/>
              <a:gd name="connsiteY61" fmla="*/ 818716 h 1567787"/>
              <a:gd name="connsiteX62" fmla="*/ 471097 w 1063342"/>
              <a:gd name="connsiteY62" fmla="*/ 799303 h 1567787"/>
              <a:gd name="connsiteX63" fmla="*/ 536306 w 1063342"/>
              <a:gd name="connsiteY63" fmla="*/ 857998 h 1567787"/>
              <a:gd name="connsiteX64" fmla="*/ 518832 w 1063342"/>
              <a:gd name="connsiteY64" fmla="*/ 877411 h 1567787"/>
              <a:gd name="connsiteX65" fmla="*/ 793107 w 1063342"/>
              <a:gd name="connsiteY65" fmla="*/ 1124289 h 1567787"/>
              <a:gd name="connsiteX66" fmla="*/ 813763 w 1063342"/>
              <a:gd name="connsiteY66" fmla="*/ 1165409 h 1567787"/>
              <a:gd name="connsiteX67" fmla="*/ 798328 w 1063342"/>
              <a:gd name="connsiteY67" fmla="*/ 1214592 h 1567787"/>
              <a:gd name="connsiteX68" fmla="*/ 741425 w 1063342"/>
              <a:gd name="connsiteY68" fmla="*/ 1277809 h 1567787"/>
              <a:gd name="connsiteX69" fmla="*/ 676216 w 1063342"/>
              <a:gd name="connsiteY69" fmla="*/ 1219113 h 1567787"/>
              <a:gd name="connsiteX70" fmla="*/ 695482 w 1063342"/>
              <a:gd name="connsiteY70" fmla="*/ 1197709 h 1567787"/>
              <a:gd name="connsiteX71" fmla="*/ 702602 w 1063342"/>
              <a:gd name="connsiteY71" fmla="*/ 1179789 h 1567787"/>
              <a:gd name="connsiteX72" fmla="*/ 693742 w 1063342"/>
              <a:gd name="connsiteY72" fmla="*/ 1164606 h 1567787"/>
              <a:gd name="connsiteX73" fmla="*/ 669849 w 1063342"/>
              <a:gd name="connsiteY73" fmla="*/ 1143099 h 1567787"/>
              <a:gd name="connsiteX74" fmla="*/ 626388 w 1063342"/>
              <a:gd name="connsiteY74" fmla="*/ 1191383 h 1567787"/>
              <a:gd name="connsiteX75" fmla="*/ 420206 w 1063342"/>
              <a:gd name="connsiteY75" fmla="*/ 1049047 h 1567787"/>
              <a:gd name="connsiteX76" fmla="*/ 465459 w 1063342"/>
              <a:gd name="connsiteY76" fmla="*/ 998772 h 1567787"/>
              <a:gd name="connsiteX77" fmla="*/ 641525 w 1063342"/>
              <a:gd name="connsiteY77" fmla="*/ 1118505 h 1567787"/>
              <a:gd name="connsiteX78" fmla="*/ 511058 w 1063342"/>
              <a:gd name="connsiteY78" fmla="*/ 1000169 h 1567787"/>
              <a:gd name="connsiteX79" fmla="*/ 410851 w 1063342"/>
              <a:gd name="connsiteY79" fmla="*/ 997375 h 1567787"/>
              <a:gd name="connsiteX80" fmla="*/ 392480 w 1063342"/>
              <a:gd name="connsiteY80" fmla="*/ 1017784 h 1567787"/>
              <a:gd name="connsiteX81" fmla="*/ 327272 w 1063342"/>
              <a:gd name="connsiteY81" fmla="*/ 959089 h 1567787"/>
              <a:gd name="connsiteX82" fmla="*/ 389103 w 1063342"/>
              <a:gd name="connsiteY82" fmla="*/ 890396 h 1567787"/>
              <a:gd name="connsiteX83" fmla="*/ 305477 w 1063342"/>
              <a:gd name="connsiteY83" fmla="*/ 815123 h 1567787"/>
              <a:gd name="connsiteX84" fmla="*/ 764285 w 1063342"/>
              <a:gd name="connsiteY84" fmla="*/ 305400 h 1567787"/>
              <a:gd name="connsiteX85" fmla="*/ 828805 w 1063342"/>
              <a:gd name="connsiteY85" fmla="*/ 233720 h 1567787"/>
              <a:gd name="connsiteX86" fmla="*/ 912431 w 1063342"/>
              <a:gd name="connsiteY86" fmla="*/ 308993 h 1567787"/>
              <a:gd name="connsiteX87" fmla="*/ 929905 w 1063342"/>
              <a:gd name="connsiteY87" fmla="*/ 289580 h 1567787"/>
              <a:gd name="connsiteX88" fmla="*/ 995113 w 1063342"/>
              <a:gd name="connsiteY88" fmla="*/ 348276 h 1567787"/>
              <a:gd name="connsiteX89" fmla="*/ 977640 w 1063342"/>
              <a:gd name="connsiteY89" fmla="*/ 367689 h 1567787"/>
              <a:gd name="connsiteX90" fmla="*/ 1063342 w 1063342"/>
              <a:gd name="connsiteY90" fmla="*/ 444831 h 1567787"/>
              <a:gd name="connsiteX91" fmla="*/ 1063342 w 1063342"/>
              <a:gd name="connsiteY91" fmla="*/ 575232 h 1567787"/>
              <a:gd name="connsiteX92" fmla="*/ 969866 w 1063342"/>
              <a:gd name="connsiteY92" fmla="*/ 490447 h 1567787"/>
              <a:gd name="connsiteX93" fmla="*/ 869658 w 1063342"/>
              <a:gd name="connsiteY93" fmla="*/ 487652 h 1567787"/>
              <a:gd name="connsiteX94" fmla="*/ 851288 w 1063342"/>
              <a:gd name="connsiteY94" fmla="*/ 508061 h 1567787"/>
              <a:gd name="connsiteX95" fmla="*/ 786080 w 1063342"/>
              <a:gd name="connsiteY95" fmla="*/ 449366 h 1567787"/>
              <a:gd name="connsiteX96" fmla="*/ 847911 w 1063342"/>
              <a:gd name="connsiteY96" fmla="*/ 380673 h 1567787"/>
              <a:gd name="connsiteX97" fmla="*/ 168372 w 1063342"/>
              <a:gd name="connsiteY97" fmla="*/ 967442 h 1567787"/>
              <a:gd name="connsiteX98" fmla="*/ 186440 w 1063342"/>
              <a:gd name="connsiteY98" fmla="*/ 995420 h 1567787"/>
              <a:gd name="connsiteX99" fmla="*/ 220045 w 1063342"/>
              <a:gd name="connsiteY99" fmla="*/ 958087 h 1567787"/>
              <a:gd name="connsiteX100" fmla="*/ 314179 w 1063342"/>
              <a:gd name="connsiteY100" fmla="*/ 971633 h 1567787"/>
              <a:gd name="connsiteX101" fmla="*/ 655155 w 1063342"/>
              <a:gd name="connsiteY101" fmla="*/ 1278550 h 1567787"/>
              <a:gd name="connsiteX102" fmla="*/ 659879 w 1063342"/>
              <a:gd name="connsiteY102" fmla="*/ 1368405 h 1567787"/>
              <a:gd name="connsiteX103" fmla="*/ 615074 w 1063342"/>
              <a:gd name="connsiteY103" fmla="*/ 1418182 h 1567787"/>
              <a:gd name="connsiteX104" fmla="*/ 567485 w 1063342"/>
              <a:gd name="connsiteY104" fmla="*/ 1387962 h 1567787"/>
              <a:gd name="connsiteX105" fmla="*/ 576644 w 1063342"/>
              <a:gd name="connsiteY105" fmla="*/ 1399810 h 1567787"/>
              <a:gd name="connsiteX106" fmla="*/ 558170 w 1063342"/>
              <a:gd name="connsiteY106" fmla="*/ 1481400 h 1567787"/>
              <a:gd name="connsiteX107" fmla="*/ 556826 w 1063342"/>
              <a:gd name="connsiteY107" fmla="*/ 1482893 h 1567787"/>
              <a:gd name="connsiteX108" fmla="*/ 538008 w 1063342"/>
              <a:gd name="connsiteY108" fmla="*/ 1503799 h 1567787"/>
              <a:gd name="connsiteX109" fmla="*/ 502612 w 1063342"/>
              <a:gd name="connsiteY109" fmla="*/ 1543124 h 1567787"/>
              <a:gd name="connsiteX110" fmla="*/ 412757 w 1063342"/>
              <a:gd name="connsiteY110" fmla="*/ 1547847 h 1567787"/>
              <a:gd name="connsiteX111" fmla="*/ 299763 w 1063342"/>
              <a:gd name="connsiteY111" fmla="*/ 1446139 h 1567787"/>
              <a:gd name="connsiteX112" fmla="*/ 238038 w 1063342"/>
              <a:gd name="connsiteY112" fmla="*/ 1390580 h 1567787"/>
              <a:gd name="connsiteX113" fmla="*/ 191745 w 1063342"/>
              <a:gd name="connsiteY113" fmla="*/ 1348911 h 1567787"/>
              <a:gd name="connsiteX114" fmla="*/ 167102 w 1063342"/>
              <a:gd name="connsiteY114" fmla="*/ 1376289 h 1567787"/>
              <a:gd name="connsiteX115" fmla="*/ 101894 w 1063342"/>
              <a:gd name="connsiteY115" fmla="*/ 1317594 h 1567787"/>
              <a:gd name="connsiteX116" fmla="*/ 126537 w 1063342"/>
              <a:gd name="connsiteY116" fmla="*/ 1290216 h 1567787"/>
              <a:gd name="connsiteX117" fmla="*/ 159245 w 1063342"/>
              <a:gd name="connsiteY117" fmla="*/ 1253878 h 1567787"/>
              <a:gd name="connsiteX118" fmla="*/ 252284 w 1063342"/>
              <a:gd name="connsiteY118" fmla="*/ 1264637 h 1567787"/>
              <a:gd name="connsiteX119" fmla="*/ 368763 w 1063342"/>
              <a:gd name="connsiteY119" fmla="*/ 1369481 h 1567787"/>
              <a:gd name="connsiteX120" fmla="*/ 451891 w 1063342"/>
              <a:gd name="connsiteY120" fmla="*/ 1444306 h 1567787"/>
              <a:gd name="connsiteX121" fmla="*/ 471903 w 1063342"/>
              <a:gd name="connsiteY121" fmla="*/ 1446099 h 1567787"/>
              <a:gd name="connsiteX122" fmla="*/ 480864 w 1063342"/>
              <a:gd name="connsiteY122" fmla="*/ 1436144 h 1567787"/>
              <a:gd name="connsiteX123" fmla="*/ 485793 w 1063342"/>
              <a:gd name="connsiteY123" fmla="*/ 1430668 h 1567787"/>
              <a:gd name="connsiteX124" fmla="*/ 486093 w 1063342"/>
              <a:gd name="connsiteY124" fmla="*/ 1409313 h 1567787"/>
              <a:gd name="connsiteX125" fmla="*/ 443733 w 1063342"/>
              <a:gd name="connsiteY125" fmla="*/ 1352262 h 1567787"/>
              <a:gd name="connsiteX126" fmla="*/ 495260 w 1063342"/>
              <a:gd name="connsiteY126" fmla="*/ 1295018 h 1567787"/>
              <a:gd name="connsiteX127" fmla="*/ 550711 w 1063342"/>
              <a:gd name="connsiteY127" fmla="*/ 1366555 h 1567787"/>
              <a:gd name="connsiteX128" fmla="*/ 569080 w 1063342"/>
              <a:gd name="connsiteY128" fmla="*/ 1346147 h 1567787"/>
              <a:gd name="connsiteX129" fmla="*/ 567390 w 1063342"/>
              <a:gd name="connsiteY129" fmla="*/ 1322998 h 1567787"/>
              <a:gd name="connsiteX130" fmla="*/ 534039 w 1063342"/>
              <a:gd name="connsiteY130" fmla="*/ 1292979 h 1567787"/>
              <a:gd name="connsiteX131" fmla="*/ 449560 w 1063342"/>
              <a:gd name="connsiteY131" fmla="*/ 1318760 h 1567787"/>
              <a:gd name="connsiteX132" fmla="*/ 403858 w 1063342"/>
              <a:gd name="connsiteY132" fmla="*/ 1369533 h 1567787"/>
              <a:gd name="connsiteX133" fmla="*/ 346614 w 1063342"/>
              <a:gd name="connsiteY133" fmla="*/ 1318006 h 1567787"/>
              <a:gd name="connsiteX134" fmla="*/ 358263 w 1063342"/>
              <a:gd name="connsiteY134" fmla="*/ 1305064 h 1567787"/>
              <a:gd name="connsiteX135" fmla="*/ 201464 w 1063342"/>
              <a:gd name="connsiteY135" fmla="*/ 1163927 h 1567787"/>
              <a:gd name="connsiteX136" fmla="*/ 194940 w 1063342"/>
              <a:gd name="connsiteY136" fmla="*/ 1193198 h 1567787"/>
              <a:gd name="connsiteX137" fmla="*/ 124256 w 1063342"/>
              <a:gd name="connsiteY137" fmla="*/ 1129574 h 1567787"/>
              <a:gd name="connsiteX138" fmla="*/ 108333 w 1063342"/>
              <a:gd name="connsiteY138" fmla="*/ 1034144 h 1567787"/>
              <a:gd name="connsiteX139" fmla="*/ 627180 w 1063342"/>
              <a:gd name="connsiteY139" fmla="*/ 457719 h 1567787"/>
              <a:gd name="connsiteX140" fmla="*/ 645248 w 1063342"/>
              <a:gd name="connsiteY140" fmla="*/ 485698 h 1567787"/>
              <a:gd name="connsiteX141" fmla="*/ 678853 w 1063342"/>
              <a:gd name="connsiteY141" fmla="*/ 448364 h 1567787"/>
              <a:gd name="connsiteX142" fmla="*/ 772987 w 1063342"/>
              <a:gd name="connsiteY142" fmla="*/ 461911 h 1567787"/>
              <a:gd name="connsiteX143" fmla="*/ 1063342 w 1063342"/>
              <a:gd name="connsiteY143" fmla="*/ 723264 h 1567787"/>
              <a:gd name="connsiteX144" fmla="*/ 1063342 w 1063342"/>
              <a:gd name="connsiteY144" fmla="*/ 901766 h 1567787"/>
              <a:gd name="connsiteX145" fmla="*/ 1026293 w 1063342"/>
              <a:gd name="connsiteY145" fmla="*/ 878240 h 1567787"/>
              <a:gd name="connsiteX146" fmla="*/ 1035452 w 1063342"/>
              <a:gd name="connsiteY146" fmla="*/ 890087 h 1567787"/>
              <a:gd name="connsiteX147" fmla="*/ 1016978 w 1063342"/>
              <a:gd name="connsiteY147" fmla="*/ 971677 h 1567787"/>
              <a:gd name="connsiteX148" fmla="*/ 1015634 w 1063342"/>
              <a:gd name="connsiteY148" fmla="*/ 973171 h 1567787"/>
              <a:gd name="connsiteX149" fmla="*/ 996816 w 1063342"/>
              <a:gd name="connsiteY149" fmla="*/ 994077 h 1567787"/>
              <a:gd name="connsiteX150" fmla="*/ 961420 w 1063342"/>
              <a:gd name="connsiteY150" fmla="*/ 1033402 h 1567787"/>
              <a:gd name="connsiteX151" fmla="*/ 871565 w 1063342"/>
              <a:gd name="connsiteY151" fmla="*/ 1038124 h 1567787"/>
              <a:gd name="connsiteX152" fmla="*/ 758571 w 1063342"/>
              <a:gd name="connsiteY152" fmla="*/ 936417 h 1567787"/>
              <a:gd name="connsiteX153" fmla="*/ 696846 w 1063342"/>
              <a:gd name="connsiteY153" fmla="*/ 880857 h 1567787"/>
              <a:gd name="connsiteX154" fmla="*/ 650553 w 1063342"/>
              <a:gd name="connsiteY154" fmla="*/ 839188 h 1567787"/>
              <a:gd name="connsiteX155" fmla="*/ 625910 w 1063342"/>
              <a:gd name="connsiteY155" fmla="*/ 866566 h 1567787"/>
              <a:gd name="connsiteX156" fmla="*/ 560701 w 1063342"/>
              <a:gd name="connsiteY156" fmla="*/ 807871 h 1567787"/>
              <a:gd name="connsiteX157" fmla="*/ 585345 w 1063342"/>
              <a:gd name="connsiteY157" fmla="*/ 780493 h 1567787"/>
              <a:gd name="connsiteX158" fmla="*/ 618052 w 1063342"/>
              <a:gd name="connsiteY158" fmla="*/ 744156 h 1567787"/>
              <a:gd name="connsiteX159" fmla="*/ 711092 w 1063342"/>
              <a:gd name="connsiteY159" fmla="*/ 754914 h 1567787"/>
              <a:gd name="connsiteX160" fmla="*/ 827571 w 1063342"/>
              <a:gd name="connsiteY160" fmla="*/ 859759 h 1567787"/>
              <a:gd name="connsiteX161" fmla="*/ 910699 w 1063342"/>
              <a:gd name="connsiteY161" fmla="*/ 934584 h 1567787"/>
              <a:gd name="connsiteX162" fmla="*/ 930711 w 1063342"/>
              <a:gd name="connsiteY162" fmla="*/ 936377 h 1567787"/>
              <a:gd name="connsiteX163" fmla="*/ 939672 w 1063342"/>
              <a:gd name="connsiteY163" fmla="*/ 926421 h 1567787"/>
              <a:gd name="connsiteX164" fmla="*/ 944601 w 1063342"/>
              <a:gd name="connsiteY164" fmla="*/ 920946 h 1567787"/>
              <a:gd name="connsiteX165" fmla="*/ 944901 w 1063342"/>
              <a:gd name="connsiteY165" fmla="*/ 899590 h 1567787"/>
              <a:gd name="connsiteX166" fmla="*/ 902541 w 1063342"/>
              <a:gd name="connsiteY166" fmla="*/ 842540 h 1567787"/>
              <a:gd name="connsiteX167" fmla="*/ 954068 w 1063342"/>
              <a:gd name="connsiteY167" fmla="*/ 785295 h 1567787"/>
              <a:gd name="connsiteX168" fmla="*/ 1009519 w 1063342"/>
              <a:gd name="connsiteY168" fmla="*/ 856833 h 1567787"/>
              <a:gd name="connsiteX169" fmla="*/ 1027888 w 1063342"/>
              <a:gd name="connsiteY169" fmla="*/ 836424 h 1567787"/>
              <a:gd name="connsiteX170" fmla="*/ 1026198 w 1063342"/>
              <a:gd name="connsiteY170" fmla="*/ 813276 h 1567787"/>
              <a:gd name="connsiteX171" fmla="*/ 992846 w 1063342"/>
              <a:gd name="connsiteY171" fmla="*/ 783256 h 1567787"/>
              <a:gd name="connsiteX172" fmla="*/ 908368 w 1063342"/>
              <a:gd name="connsiteY172" fmla="*/ 809037 h 1567787"/>
              <a:gd name="connsiteX173" fmla="*/ 862666 w 1063342"/>
              <a:gd name="connsiteY173" fmla="*/ 859810 h 1567787"/>
              <a:gd name="connsiteX174" fmla="*/ 805422 w 1063342"/>
              <a:gd name="connsiteY174" fmla="*/ 808284 h 1567787"/>
              <a:gd name="connsiteX175" fmla="*/ 817071 w 1063342"/>
              <a:gd name="connsiteY175" fmla="*/ 795342 h 1567787"/>
              <a:gd name="connsiteX176" fmla="*/ 660272 w 1063342"/>
              <a:gd name="connsiteY176" fmla="*/ 654204 h 1567787"/>
              <a:gd name="connsiteX177" fmla="*/ 653748 w 1063342"/>
              <a:gd name="connsiteY177" fmla="*/ 683475 h 1567787"/>
              <a:gd name="connsiteX178" fmla="*/ 583064 w 1063342"/>
              <a:gd name="connsiteY178" fmla="*/ 619852 h 1567787"/>
              <a:gd name="connsiteX179" fmla="*/ 567141 w 1063342"/>
              <a:gd name="connsiteY179" fmla="*/ 524421 h 156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063342" h="1567787">
                <a:moveTo>
                  <a:pt x="391522" y="1216060"/>
                </a:moveTo>
                <a:lnTo>
                  <a:pt x="417406" y="1239358"/>
                </a:lnTo>
                <a:lnTo>
                  <a:pt x="442946" y="1210985"/>
                </a:lnTo>
                <a:lnTo>
                  <a:pt x="429506" y="1198887"/>
                </a:lnTo>
                <a:cubicBezTo>
                  <a:pt x="421210" y="1191420"/>
                  <a:pt x="412880" y="1192332"/>
                  <a:pt x="404516" y="1201624"/>
                </a:cubicBezTo>
                <a:close/>
                <a:moveTo>
                  <a:pt x="850330" y="706337"/>
                </a:moveTo>
                <a:lnTo>
                  <a:pt x="876214" y="729636"/>
                </a:lnTo>
                <a:lnTo>
                  <a:pt x="901753" y="701262"/>
                </a:lnTo>
                <a:lnTo>
                  <a:pt x="888314" y="689165"/>
                </a:lnTo>
                <a:cubicBezTo>
                  <a:pt x="880018" y="681698"/>
                  <a:pt x="871688" y="682610"/>
                  <a:pt x="863324" y="691902"/>
                </a:cubicBezTo>
                <a:close/>
                <a:moveTo>
                  <a:pt x="879014" y="539325"/>
                </a:moveTo>
                <a:lnTo>
                  <a:pt x="924267" y="489050"/>
                </a:lnTo>
                <a:lnTo>
                  <a:pt x="1063342" y="583628"/>
                </a:lnTo>
                <a:lnTo>
                  <a:pt x="1063342" y="666574"/>
                </a:lnTo>
                <a:close/>
                <a:moveTo>
                  <a:pt x="310882" y="1143475"/>
                </a:moveTo>
                <a:lnTo>
                  <a:pt x="338260" y="1168118"/>
                </a:lnTo>
                <a:lnTo>
                  <a:pt x="363800" y="1139744"/>
                </a:lnTo>
                <a:lnTo>
                  <a:pt x="349861" y="1127198"/>
                </a:lnTo>
                <a:cubicBezTo>
                  <a:pt x="340901" y="1119133"/>
                  <a:pt x="332240" y="1119747"/>
                  <a:pt x="323876" y="1129039"/>
                </a:cubicBezTo>
                <a:close/>
                <a:moveTo>
                  <a:pt x="769690" y="633752"/>
                </a:moveTo>
                <a:lnTo>
                  <a:pt x="797068" y="658395"/>
                </a:lnTo>
                <a:lnTo>
                  <a:pt x="822607" y="630022"/>
                </a:lnTo>
                <a:lnTo>
                  <a:pt x="808669" y="617476"/>
                </a:lnTo>
                <a:cubicBezTo>
                  <a:pt x="799709" y="609411"/>
                  <a:pt x="791048" y="610025"/>
                  <a:pt x="782684" y="619317"/>
                </a:cubicBezTo>
                <a:close/>
                <a:moveTo>
                  <a:pt x="996761" y="271365"/>
                </a:moveTo>
                <a:lnTo>
                  <a:pt x="1063342" y="197396"/>
                </a:lnTo>
                <a:lnTo>
                  <a:pt x="1063342" y="298149"/>
                </a:lnTo>
                <a:close/>
                <a:moveTo>
                  <a:pt x="229744" y="1070442"/>
                </a:moveTo>
                <a:lnTo>
                  <a:pt x="257122" y="1095085"/>
                </a:lnTo>
                <a:lnTo>
                  <a:pt x="282662" y="1066711"/>
                </a:lnTo>
                <a:lnTo>
                  <a:pt x="268724" y="1054166"/>
                </a:lnTo>
                <a:cubicBezTo>
                  <a:pt x="259764" y="1046101"/>
                  <a:pt x="251102" y="1046714"/>
                  <a:pt x="242738" y="1056006"/>
                </a:cubicBezTo>
                <a:close/>
                <a:moveTo>
                  <a:pt x="688552" y="560719"/>
                </a:moveTo>
                <a:lnTo>
                  <a:pt x="715930" y="585362"/>
                </a:lnTo>
                <a:lnTo>
                  <a:pt x="741470" y="556989"/>
                </a:lnTo>
                <a:lnTo>
                  <a:pt x="727532" y="544443"/>
                </a:lnTo>
                <a:cubicBezTo>
                  <a:pt x="718572" y="536378"/>
                  <a:pt x="709910" y="536992"/>
                  <a:pt x="701546" y="546284"/>
                </a:cubicBezTo>
                <a:close/>
                <a:moveTo>
                  <a:pt x="1039539" y="11614"/>
                </a:moveTo>
                <a:lnTo>
                  <a:pt x="1063342" y="0"/>
                </a:lnTo>
                <a:lnTo>
                  <a:pt x="1063342" y="116309"/>
                </a:lnTo>
                <a:lnTo>
                  <a:pt x="957786" y="233579"/>
                </a:lnTo>
                <a:lnTo>
                  <a:pt x="892578" y="174884"/>
                </a:lnTo>
                <a:close/>
                <a:moveTo>
                  <a:pt x="473148" y="639857"/>
                </a:moveTo>
                <a:cubicBezTo>
                  <a:pt x="483304" y="628573"/>
                  <a:pt x="496189" y="622601"/>
                  <a:pt x="511803" y="621938"/>
                </a:cubicBezTo>
                <a:cubicBezTo>
                  <a:pt x="527418" y="621275"/>
                  <a:pt x="540701" y="625872"/>
                  <a:pt x="551652" y="635729"/>
                </a:cubicBezTo>
                <a:cubicBezTo>
                  <a:pt x="563267" y="646184"/>
                  <a:pt x="569563" y="659211"/>
                  <a:pt x="570541" y="674809"/>
                </a:cubicBezTo>
                <a:cubicBezTo>
                  <a:pt x="571519" y="690406"/>
                  <a:pt x="566931" y="703846"/>
                  <a:pt x="556774" y="715130"/>
                </a:cubicBezTo>
                <a:cubicBezTo>
                  <a:pt x="546320" y="726744"/>
                  <a:pt x="533285" y="732883"/>
                  <a:pt x="517671" y="733546"/>
                </a:cubicBezTo>
                <a:cubicBezTo>
                  <a:pt x="502057" y="734208"/>
                  <a:pt x="488441" y="729313"/>
                  <a:pt x="476827" y="718858"/>
                </a:cubicBezTo>
                <a:cubicBezTo>
                  <a:pt x="465876" y="709001"/>
                  <a:pt x="459911" y="696273"/>
                  <a:pt x="458933" y="680676"/>
                </a:cubicBezTo>
                <a:cubicBezTo>
                  <a:pt x="457955" y="665078"/>
                  <a:pt x="462693" y="651471"/>
                  <a:pt x="473148" y="639857"/>
                </a:cubicBezTo>
                <a:close/>
                <a:moveTo>
                  <a:pt x="14340" y="1149579"/>
                </a:moveTo>
                <a:cubicBezTo>
                  <a:pt x="24496" y="1138296"/>
                  <a:pt x="37381" y="1132323"/>
                  <a:pt x="52996" y="1131660"/>
                </a:cubicBezTo>
                <a:cubicBezTo>
                  <a:pt x="68610" y="1130997"/>
                  <a:pt x="81893" y="1135594"/>
                  <a:pt x="92844" y="1145451"/>
                </a:cubicBezTo>
                <a:cubicBezTo>
                  <a:pt x="104459" y="1155906"/>
                  <a:pt x="110755" y="1168933"/>
                  <a:pt x="111733" y="1184531"/>
                </a:cubicBezTo>
                <a:cubicBezTo>
                  <a:pt x="112711" y="1200129"/>
                  <a:pt x="108123" y="1213569"/>
                  <a:pt x="97966" y="1224852"/>
                </a:cubicBezTo>
                <a:cubicBezTo>
                  <a:pt x="87512" y="1236467"/>
                  <a:pt x="74477" y="1242606"/>
                  <a:pt x="58863" y="1243268"/>
                </a:cubicBezTo>
                <a:cubicBezTo>
                  <a:pt x="43249" y="1243931"/>
                  <a:pt x="29633" y="1239035"/>
                  <a:pt x="18019" y="1228580"/>
                </a:cubicBezTo>
                <a:cubicBezTo>
                  <a:pt x="7068" y="1218723"/>
                  <a:pt x="1103" y="1205995"/>
                  <a:pt x="126" y="1190397"/>
                </a:cubicBezTo>
                <a:cubicBezTo>
                  <a:pt x="-853" y="1174800"/>
                  <a:pt x="3885" y="1161194"/>
                  <a:pt x="14340" y="1149579"/>
                </a:cubicBezTo>
                <a:close/>
                <a:moveTo>
                  <a:pt x="369997" y="743443"/>
                </a:moveTo>
                <a:lnTo>
                  <a:pt x="453623" y="818716"/>
                </a:lnTo>
                <a:lnTo>
                  <a:pt x="471097" y="799303"/>
                </a:lnTo>
                <a:lnTo>
                  <a:pt x="536306" y="857998"/>
                </a:lnTo>
                <a:lnTo>
                  <a:pt x="518832" y="877411"/>
                </a:lnTo>
                <a:lnTo>
                  <a:pt x="793107" y="1124289"/>
                </a:lnTo>
                <a:cubicBezTo>
                  <a:pt x="804090" y="1134777"/>
                  <a:pt x="810976" y="1148484"/>
                  <a:pt x="813763" y="1165409"/>
                </a:cubicBezTo>
                <a:cubicBezTo>
                  <a:pt x="816317" y="1183928"/>
                  <a:pt x="811172" y="1200322"/>
                  <a:pt x="798328" y="1214592"/>
                </a:cubicBezTo>
                <a:lnTo>
                  <a:pt x="741425" y="1277809"/>
                </a:lnTo>
                <a:lnTo>
                  <a:pt x="676216" y="1219113"/>
                </a:lnTo>
                <a:lnTo>
                  <a:pt x="695482" y="1197709"/>
                </a:lnTo>
                <a:cubicBezTo>
                  <a:pt x="701755" y="1190740"/>
                  <a:pt x="704129" y="1184767"/>
                  <a:pt x="702602" y="1179789"/>
                </a:cubicBezTo>
                <a:cubicBezTo>
                  <a:pt x="701341" y="1173849"/>
                  <a:pt x="698388" y="1168788"/>
                  <a:pt x="693742" y="1164606"/>
                </a:cubicBezTo>
                <a:lnTo>
                  <a:pt x="669849" y="1143099"/>
                </a:lnTo>
                <a:lnTo>
                  <a:pt x="626388" y="1191383"/>
                </a:lnTo>
                <a:lnTo>
                  <a:pt x="420206" y="1049047"/>
                </a:lnTo>
                <a:lnTo>
                  <a:pt x="465459" y="998772"/>
                </a:lnTo>
                <a:lnTo>
                  <a:pt x="641525" y="1118505"/>
                </a:lnTo>
                <a:lnTo>
                  <a:pt x="511058" y="1000169"/>
                </a:lnTo>
                <a:cubicBezTo>
                  <a:pt x="473227" y="966117"/>
                  <a:pt x="439825" y="965185"/>
                  <a:pt x="410851" y="997375"/>
                </a:cubicBezTo>
                <a:lnTo>
                  <a:pt x="392480" y="1017784"/>
                </a:lnTo>
                <a:lnTo>
                  <a:pt x="327272" y="959089"/>
                </a:lnTo>
                <a:lnTo>
                  <a:pt x="389103" y="890396"/>
                </a:lnTo>
                <a:lnTo>
                  <a:pt x="305477" y="815123"/>
                </a:lnTo>
                <a:close/>
                <a:moveTo>
                  <a:pt x="764285" y="305400"/>
                </a:moveTo>
                <a:lnTo>
                  <a:pt x="828805" y="233720"/>
                </a:lnTo>
                <a:lnTo>
                  <a:pt x="912431" y="308993"/>
                </a:lnTo>
                <a:lnTo>
                  <a:pt x="929905" y="289580"/>
                </a:lnTo>
                <a:lnTo>
                  <a:pt x="995113" y="348276"/>
                </a:lnTo>
                <a:lnTo>
                  <a:pt x="977640" y="367689"/>
                </a:lnTo>
                <a:lnTo>
                  <a:pt x="1063342" y="444831"/>
                </a:lnTo>
                <a:lnTo>
                  <a:pt x="1063342" y="575232"/>
                </a:lnTo>
                <a:lnTo>
                  <a:pt x="969866" y="490447"/>
                </a:lnTo>
                <a:cubicBezTo>
                  <a:pt x="932035" y="456395"/>
                  <a:pt x="898633" y="455463"/>
                  <a:pt x="869658" y="487652"/>
                </a:cubicBezTo>
                <a:lnTo>
                  <a:pt x="851288" y="508061"/>
                </a:lnTo>
                <a:lnTo>
                  <a:pt x="786080" y="449366"/>
                </a:lnTo>
                <a:lnTo>
                  <a:pt x="847911" y="380673"/>
                </a:lnTo>
                <a:close/>
                <a:moveTo>
                  <a:pt x="168372" y="967442"/>
                </a:moveTo>
                <a:lnTo>
                  <a:pt x="186440" y="995420"/>
                </a:lnTo>
                <a:lnTo>
                  <a:pt x="220045" y="958087"/>
                </a:lnTo>
                <a:cubicBezTo>
                  <a:pt x="243941" y="931538"/>
                  <a:pt x="275320" y="936054"/>
                  <a:pt x="314179" y="971633"/>
                </a:cubicBezTo>
                <a:lnTo>
                  <a:pt x="655155" y="1278550"/>
                </a:lnTo>
                <a:cubicBezTo>
                  <a:pt x="686383" y="1307259"/>
                  <a:pt x="687957" y="1337210"/>
                  <a:pt x="659879" y="1368405"/>
                </a:cubicBezTo>
                <a:lnTo>
                  <a:pt x="615074" y="1418182"/>
                </a:lnTo>
                <a:lnTo>
                  <a:pt x="567485" y="1387962"/>
                </a:lnTo>
                <a:lnTo>
                  <a:pt x="576644" y="1399810"/>
                </a:lnTo>
                <a:cubicBezTo>
                  <a:pt x="589718" y="1425996"/>
                  <a:pt x="583561" y="1453192"/>
                  <a:pt x="558170" y="1481400"/>
                </a:cubicBezTo>
                <a:lnTo>
                  <a:pt x="556826" y="1482893"/>
                </a:lnTo>
                <a:lnTo>
                  <a:pt x="538008" y="1503799"/>
                </a:lnTo>
                <a:lnTo>
                  <a:pt x="502612" y="1543124"/>
                </a:lnTo>
                <a:cubicBezTo>
                  <a:pt x="473903" y="1574351"/>
                  <a:pt x="443951" y="1575925"/>
                  <a:pt x="412757" y="1547847"/>
                </a:cubicBezTo>
                <a:lnTo>
                  <a:pt x="299763" y="1446139"/>
                </a:lnTo>
                <a:lnTo>
                  <a:pt x="238038" y="1390580"/>
                </a:lnTo>
                <a:lnTo>
                  <a:pt x="191745" y="1348911"/>
                </a:lnTo>
                <a:lnTo>
                  <a:pt x="167102" y="1376289"/>
                </a:lnTo>
                <a:lnTo>
                  <a:pt x="101894" y="1317594"/>
                </a:lnTo>
                <a:lnTo>
                  <a:pt x="126537" y="1290216"/>
                </a:lnTo>
                <a:lnTo>
                  <a:pt x="159245" y="1253878"/>
                </a:lnTo>
                <a:cubicBezTo>
                  <a:pt x="183440" y="1226998"/>
                  <a:pt x="214452" y="1230584"/>
                  <a:pt x="252284" y="1264637"/>
                </a:cubicBezTo>
                <a:lnTo>
                  <a:pt x="368763" y="1369481"/>
                </a:lnTo>
                <a:lnTo>
                  <a:pt x="451891" y="1444306"/>
                </a:lnTo>
                <a:cubicBezTo>
                  <a:pt x="458529" y="1450281"/>
                  <a:pt x="465199" y="1450877"/>
                  <a:pt x="471903" y="1446099"/>
                </a:cubicBezTo>
                <a:lnTo>
                  <a:pt x="480864" y="1436144"/>
                </a:lnTo>
                <a:cubicBezTo>
                  <a:pt x="482357" y="1434485"/>
                  <a:pt x="484000" y="1432659"/>
                  <a:pt x="485793" y="1430668"/>
                </a:cubicBezTo>
                <a:cubicBezTo>
                  <a:pt x="489511" y="1423201"/>
                  <a:pt x="489610" y="1416083"/>
                  <a:pt x="486093" y="1409313"/>
                </a:cubicBezTo>
                <a:lnTo>
                  <a:pt x="443733" y="1352262"/>
                </a:lnTo>
                <a:lnTo>
                  <a:pt x="495260" y="1295018"/>
                </a:lnTo>
                <a:lnTo>
                  <a:pt x="550711" y="1366555"/>
                </a:lnTo>
                <a:lnTo>
                  <a:pt x="569080" y="1346147"/>
                </a:lnTo>
                <a:cubicBezTo>
                  <a:pt x="576249" y="1338182"/>
                  <a:pt x="575686" y="1330466"/>
                  <a:pt x="567390" y="1322998"/>
                </a:cubicBezTo>
                <a:lnTo>
                  <a:pt x="534039" y="1292979"/>
                </a:lnTo>
                <a:cubicBezTo>
                  <a:pt x="511473" y="1272667"/>
                  <a:pt x="483313" y="1281261"/>
                  <a:pt x="449560" y="1318760"/>
                </a:cubicBezTo>
                <a:lnTo>
                  <a:pt x="403858" y="1369533"/>
                </a:lnTo>
                <a:lnTo>
                  <a:pt x="346614" y="1318006"/>
                </a:lnTo>
                <a:lnTo>
                  <a:pt x="358263" y="1305064"/>
                </a:lnTo>
                <a:lnTo>
                  <a:pt x="201464" y="1163927"/>
                </a:lnTo>
                <a:lnTo>
                  <a:pt x="194940" y="1193198"/>
                </a:lnTo>
                <a:lnTo>
                  <a:pt x="124256" y="1129574"/>
                </a:lnTo>
                <a:cubicBezTo>
                  <a:pt x="126880" y="1095292"/>
                  <a:pt x="121572" y="1063482"/>
                  <a:pt x="108333" y="1034144"/>
                </a:cubicBezTo>
                <a:close/>
                <a:moveTo>
                  <a:pt x="627180" y="457719"/>
                </a:moveTo>
                <a:lnTo>
                  <a:pt x="645248" y="485698"/>
                </a:lnTo>
                <a:lnTo>
                  <a:pt x="678853" y="448364"/>
                </a:lnTo>
                <a:cubicBezTo>
                  <a:pt x="702749" y="421816"/>
                  <a:pt x="734127" y="426332"/>
                  <a:pt x="772987" y="461911"/>
                </a:cubicBezTo>
                <a:lnTo>
                  <a:pt x="1063342" y="723264"/>
                </a:lnTo>
                <a:lnTo>
                  <a:pt x="1063342" y="901766"/>
                </a:lnTo>
                <a:lnTo>
                  <a:pt x="1026293" y="878240"/>
                </a:lnTo>
                <a:lnTo>
                  <a:pt x="1035452" y="890087"/>
                </a:lnTo>
                <a:cubicBezTo>
                  <a:pt x="1048526" y="916273"/>
                  <a:pt x="1042369" y="943469"/>
                  <a:pt x="1016978" y="971677"/>
                </a:cubicBezTo>
                <a:lnTo>
                  <a:pt x="1015634" y="973171"/>
                </a:lnTo>
                <a:lnTo>
                  <a:pt x="996816" y="994077"/>
                </a:lnTo>
                <a:lnTo>
                  <a:pt x="961420" y="1033402"/>
                </a:lnTo>
                <a:cubicBezTo>
                  <a:pt x="932711" y="1064628"/>
                  <a:pt x="902759" y="1066203"/>
                  <a:pt x="871565" y="1038124"/>
                </a:cubicBezTo>
                <a:lnTo>
                  <a:pt x="758571" y="936417"/>
                </a:lnTo>
                <a:lnTo>
                  <a:pt x="696846" y="880857"/>
                </a:lnTo>
                <a:lnTo>
                  <a:pt x="650553" y="839188"/>
                </a:lnTo>
                <a:lnTo>
                  <a:pt x="625910" y="866566"/>
                </a:lnTo>
                <a:lnTo>
                  <a:pt x="560701" y="807871"/>
                </a:lnTo>
                <a:lnTo>
                  <a:pt x="585345" y="780493"/>
                </a:lnTo>
                <a:lnTo>
                  <a:pt x="618052" y="744156"/>
                </a:lnTo>
                <a:cubicBezTo>
                  <a:pt x="642248" y="717275"/>
                  <a:pt x="673260" y="720862"/>
                  <a:pt x="711092" y="754914"/>
                </a:cubicBezTo>
                <a:lnTo>
                  <a:pt x="827571" y="859759"/>
                </a:lnTo>
                <a:lnTo>
                  <a:pt x="910699" y="934584"/>
                </a:lnTo>
                <a:cubicBezTo>
                  <a:pt x="917337" y="940558"/>
                  <a:pt x="924007" y="941155"/>
                  <a:pt x="930711" y="936377"/>
                </a:cubicBezTo>
                <a:lnTo>
                  <a:pt x="939672" y="926421"/>
                </a:lnTo>
                <a:cubicBezTo>
                  <a:pt x="941165" y="924762"/>
                  <a:pt x="942808" y="922937"/>
                  <a:pt x="944601" y="920946"/>
                </a:cubicBezTo>
                <a:cubicBezTo>
                  <a:pt x="948319" y="913479"/>
                  <a:pt x="948418" y="906361"/>
                  <a:pt x="944901" y="899590"/>
                </a:cubicBezTo>
                <a:lnTo>
                  <a:pt x="902541" y="842540"/>
                </a:lnTo>
                <a:lnTo>
                  <a:pt x="954068" y="785295"/>
                </a:lnTo>
                <a:lnTo>
                  <a:pt x="1009519" y="856833"/>
                </a:lnTo>
                <a:lnTo>
                  <a:pt x="1027888" y="836424"/>
                </a:lnTo>
                <a:cubicBezTo>
                  <a:pt x="1035057" y="828460"/>
                  <a:pt x="1034494" y="820744"/>
                  <a:pt x="1026198" y="813276"/>
                </a:cubicBezTo>
                <a:lnTo>
                  <a:pt x="992846" y="783256"/>
                </a:lnTo>
                <a:cubicBezTo>
                  <a:pt x="970281" y="762944"/>
                  <a:pt x="942121" y="771539"/>
                  <a:pt x="908368" y="809037"/>
                </a:cubicBezTo>
                <a:lnTo>
                  <a:pt x="862666" y="859810"/>
                </a:lnTo>
                <a:lnTo>
                  <a:pt x="805422" y="808284"/>
                </a:lnTo>
                <a:lnTo>
                  <a:pt x="817071" y="795342"/>
                </a:lnTo>
                <a:lnTo>
                  <a:pt x="660272" y="654204"/>
                </a:lnTo>
                <a:lnTo>
                  <a:pt x="653748" y="683475"/>
                </a:lnTo>
                <a:lnTo>
                  <a:pt x="583064" y="619852"/>
                </a:lnTo>
                <a:cubicBezTo>
                  <a:pt x="585688" y="585569"/>
                  <a:pt x="580380" y="553760"/>
                  <a:pt x="567141" y="524421"/>
                </a:cubicBezTo>
                <a:close/>
              </a:path>
            </a:pathLst>
          </a:custGeom>
          <a:solidFill>
            <a:srgbClr val="87C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87CEFF"/>
              </a:solidFill>
            </a:endParaRPr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B982BFD3-B2D2-4D0D-BDF2-1060B629D765}"/>
              </a:ext>
            </a:extLst>
          </p:cNvPr>
          <p:cNvSpPr/>
          <p:nvPr/>
        </p:nvSpPr>
        <p:spPr>
          <a:xfrm rot="2880552">
            <a:off x="8420969" y="3145663"/>
            <a:ext cx="804344" cy="1672927"/>
          </a:xfrm>
          <a:custGeom>
            <a:avLst/>
            <a:gdLst>
              <a:gd name="connsiteX0" fmla="*/ 804343 w 804344"/>
              <a:gd name="connsiteY0" fmla="*/ 622440 h 1672927"/>
              <a:gd name="connsiteX1" fmla="*/ 804343 w 804344"/>
              <a:gd name="connsiteY1" fmla="*/ 781862 h 1672927"/>
              <a:gd name="connsiteX2" fmla="*/ 750352 w 804344"/>
              <a:gd name="connsiteY2" fmla="*/ 843683 h 1672927"/>
              <a:gd name="connsiteX3" fmla="*/ 692610 w 804344"/>
              <a:gd name="connsiteY3" fmla="*/ 791708 h 1672927"/>
              <a:gd name="connsiteX4" fmla="*/ 783267 w 804344"/>
              <a:gd name="connsiteY4" fmla="*/ 675974 h 1672927"/>
              <a:gd name="connsiteX5" fmla="*/ 0 w 804344"/>
              <a:gd name="connsiteY5" fmla="*/ 1492862 h 1672927"/>
              <a:gd name="connsiteX6" fmla="*/ 44920 w 804344"/>
              <a:gd name="connsiteY6" fmla="*/ 1533295 h 1672927"/>
              <a:gd name="connsiteX7" fmla="*/ 49644 w 804344"/>
              <a:gd name="connsiteY7" fmla="*/ 1623150 h 1672927"/>
              <a:gd name="connsiteX8" fmla="*/ 4839 w 804344"/>
              <a:gd name="connsiteY8" fmla="*/ 1672927 h 1672927"/>
              <a:gd name="connsiteX9" fmla="*/ 0 w 804344"/>
              <a:gd name="connsiteY9" fmla="*/ 1669854 h 1672927"/>
              <a:gd name="connsiteX10" fmla="*/ 761523 w 804344"/>
              <a:gd name="connsiteY10" fmla="*/ 514933 h 1672927"/>
              <a:gd name="connsiteX11" fmla="*/ 804344 w 804344"/>
              <a:gd name="connsiteY11" fmla="*/ 467361 h 1672927"/>
              <a:gd name="connsiteX12" fmla="*/ 804343 w 804344"/>
              <a:gd name="connsiteY12" fmla="*/ 553475 h 1672927"/>
              <a:gd name="connsiteX13" fmla="*/ 579770 w 804344"/>
              <a:gd name="connsiteY13" fmla="*/ 584714 h 1672927"/>
              <a:gd name="connsiteX14" fmla="*/ 804343 w 804344"/>
              <a:gd name="connsiteY14" fmla="*/ 335220 h 1672927"/>
              <a:gd name="connsiteX15" fmla="*/ 804343 w 804344"/>
              <a:gd name="connsiteY15" fmla="*/ 435327 h 1672927"/>
              <a:gd name="connsiteX16" fmla="*/ 658224 w 804344"/>
              <a:gd name="connsiteY16" fmla="*/ 597662 h 1672927"/>
              <a:gd name="connsiteX17" fmla="*/ 759770 w 804344"/>
              <a:gd name="connsiteY17" fmla="*/ 689065 h 1672927"/>
              <a:gd name="connsiteX18" fmla="*/ 686737 w 804344"/>
              <a:gd name="connsiteY18" fmla="*/ 770203 h 1672927"/>
              <a:gd name="connsiteX19" fmla="*/ 585191 w 804344"/>
              <a:gd name="connsiteY19" fmla="*/ 678800 h 1672927"/>
              <a:gd name="connsiteX20" fmla="*/ 579770 w 804344"/>
              <a:gd name="connsiteY20" fmla="*/ 584714 h 1672927"/>
              <a:gd name="connsiteX21" fmla="*/ 0 w 804344"/>
              <a:gd name="connsiteY21" fmla="*/ 1214429 h 1672927"/>
              <a:gd name="connsiteX22" fmla="*/ 182872 w 804344"/>
              <a:gd name="connsiteY22" fmla="*/ 1379035 h 1672927"/>
              <a:gd name="connsiteX23" fmla="*/ 203528 w 804344"/>
              <a:gd name="connsiteY23" fmla="*/ 1420154 h 1672927"/>
              <a:gd name="connsiteX24" fmla="*/ 188094 w 804344"/>
              <a:gd name="connsiteY24" fmla="*/ 1469337 h 1672927"/>
              <a:gd name="connsiteX25" fmla="*/ 131191 w 804344"/>
              <a:gd name="connsiteY25" fmla="*/ 1532554 h 1672927"/>
              <a:gd name="connsiteX26" fmla="*/ 65982 w 804344"/>
              <a:gd name="connsiteY26" fmla="*/ 1473858 h 1672927"/>
              <a:gd name="connsiteX27" fmla="*/ 85248 w 804344"/>
              <a:gd name="connsiteY27" fmla="*/ 1452454 h 1672927"/>
              <a:gd name="connsiteX28" fmla="*/ 92367 w 804344"/>
              <a:gd name="connsiteY28" fmla="*/ 1434534 h 1672927"/>
              <a:gd name="connsiteX29" fmla="*/ 83508 w 804344"/>
              <a:gd name="connsiteY29" fmla="*/ 1419351 h 1672927"/>
              <a:gd name="connsiteX30" fmla="*/ 59614 w 804344"/>
              <a:gd name="connsiteY30" fmla="*/ 1397844 h 1672927"/>
              <a:gd name="connsiteX31" fmla="*/ 16153 w 804344"/>
              <a:gd name="connsiteY31" fmla="*/ 1446128 h 1672927"/>
              <a:gd name="connsiteX32" fmla="*/ 0 w 804344"/>
              <a:gd name="connsiteY32" fmla="*/ 1434977 h 1672927"/>
              <a:gd name="connsiteX33" fmla="*/ 0 w 804344"/>
              <a:gd name="connsiteY33" fmla="*/ 1351972 h 1672927"/>
              <a:gd name="connsiteX34" fmla="*/ 31290 w 804344"/>
              <a:gd name="connsiteY34" fmla="*/ 1373251 h 1672927"/>
              <a:gd name="connsiteX35" fmla="*/ 0 w 804344"/>
              <a:gd name="connsiteY35" fmla="*/ 1344870 h 1672927"/>
              <a:gd name="connsiteX36" fmla="*/ 550108 w 804344"/>
              <a:gd name="connsiteY36" fmla="*/ 471511 h 1672927"/>
              <a:gd name="connsiteX37" fmla="*/ 570019 w 804344"/>
              <a:gd name="connsiteY37" fmla="*/ 489434 h 1672927"/>
              <a:gd name="connsiteX38" fmla="*/ 792254 w 804344"/>
              <a:gd name="connsiteY38" fmla="*/ 242537 h 1672927"/>
              <a:gd name="connsiteX39" fmla="*/ 787277 w 804344"/>
              <a:gd name="connsiteY39" fmla="*/ 238057 h 1672927"/>
              <a:gd name="connsiteX40" fmla="*/ 746356 w 804344"/>
              <a:gd name="connsiteY40" fmla="*/ 253486 h 1672927"/>
              <a:gd name="connsiteX41" fmla="*/ 489788 w 804344"/>
              <a:gd name="connsiteY41" fmla="*/ 262231 h 1672927"/>
              <a:gd name="connsiteX42" fmla="*/ 471168 w 804344"/>
              <a:gd name="connsiteY42" fmla="*/ 304942 h 1672927"/>
              <a:gd name="connsiteX43" fmla="*/ 500291 w 804344"/>
              <a:gd name="connsiteY43" fmla="*/ 272586 h 1672927"/>
              <a:gd name="connsiteX44" fmla="*/ 0 w 804344"/>
              <a:gd name="connsiteY44" fmla="*/ 762472 h 1672927"/>
              <a:gd name="connsiteX45" fmla="*/ 23613 w 804344"/>
              <a:gd name="connsiteY45" fmla="*/ 762619 h 1672927"/>
              <a:gd name="connsiteX46" fmla="*/ 65874 w 804344"/>
              <a:gd name="connsiteY46" fmla="*/ 804263 h 1672927"/>
              <a:gd name="connsiteX47" fmla="*/ 218236 w 804344"/>
              <a:gd name="connsiteY47" fmla="*/ 1050437 h 1672927"/>
              <a:gd name="connsiteX48" fmla="*/ 468525 w 804344"/>
              <a:gd name="connsiteY48" fmla="*/ 1156783 h 1672927"/>
              <a:gd name="connsiteX49" fmla="*/ 402214 w 804344"/>
              <a:gd name="connsiteY49" fmla="*/ 1230454 h 1672927"/>
              <a:gd name="connsiteX50" fmla="*/ 289066 w 804344"/>
              <a:gd name="connsiteY50" fmla="*/ 1179970 h 1672927"/>
              <a:gd name="connsiteX51" fmla="*/ 350189 w 804344"/>
              <a:gd name="connsiteY51" fmla="*/ 1287250 h 1672927"/>
              <a:gd name="connsiteX52" fmla="*/ 282483 w 804344"/>
              <a:gd name="connsiteY52" fmla="*/ 1361468 h 1672927"/>
              <a:gd name="connsiteX53" fmla="*/ 153965 w 804344"/>
              <a:gd name="connsiteY53" fmla="*/ 1126845 h 1672927"/>
              <a:gd name="connsiteX54" fmla="*/ 0 w 804344"/>
              <a:gd name="connsiteY54" fmla="*/ 1064910 h 1672927"/>
              <a:gd name="connsiteX55" fmla="*/ 0 w 804344"/>
              <a:gd name="connsiteY55" fmla="*/ 959840 h 1672927"/>
              <a:gd name="connsiteX56" fmla="*/ 68899 w 804344"/>
              <a:gd name="connsiteY56" fmla="*/ 988102 h 1672927"/>
              <a:gd name="connsiteX57" fmla="*/ 0 w 804344"/>
              <a:gd name="connsiteY57" fmla="*/ 876051 h 1672927"/>
              <a:gd name="connsiteX58" fmla="*/ 522849 w 804344"/>
              <a:gd name="connsiteY58" fmla="*/ 151422 h 1672927"/>
              <a:gd name="connsiteX59" fmla="*/ 569640 w 804344"/>
              <a:gd name="connsiteY59" fmla="*/ 193539 h 1672927"/>
              <a:gd name="connsiteX60" fmla="*/ 596031 w 804344"/>
              <a:gd name="connsiteY60" fmla="*/ 82133 h 1672927"/>
              <a:gd name="connsiteX61" fmla="*/ 669960 w 804344"/>
              <a:gd name="connsiteY61" fmla="*/ 0 h 1672927"/>
              <a:gd name="connsiteX62" fmla="*/ 674036 w 804344"/>
              <a:gd name="connsiteY62" fmla="*/ 77558 h 1672927"/>
              <a:gd name="connsiteX63" fmla="*/ 691062 w 804344"/>
              <a:gd name="connsiteY63" fmla="*/ 58642 h 1672927"/>
              <a:gd name="connsiteX64" fmla="*/ 798887 w 804344"/>
              <a:gd name="connsiteY64" fmla="*/ 52974 h 1672927"/>
              <a:gd name="connsiteX65" fmla="*/ 804343 w 804344"/>
              <a:gd name="connsiteY65" fmla="*/ 57885 h 1672927"/>
              <a:gd name="connsiteX66" fmla="*/ 804343 w 804344"/>
              <a:gd name="connsiteY66" fmla="*/ 102973 h 1672927"/>
              <a:gd name="connsiteX67" fmla="*/ 758211 w 804344"/>
              <a:gd name="connsiteY67" fmla="*/ 154224 h 1672927"/>
              <a:gd name="connsiteX68" fmla="*/ 742382 w 804344"/>
              <a:gd name="connsiteY68" fmla="*/ 141778 h 1672927"/>
              <a:gd name="connsiteX69" fmla="*/ 698772 w 804344"/>
              <a:gd name="connsiteY69" fmla="*/ 160194 h 1672927"/>
              <a:gd name="connsiteX70" fmla="*/ 443381 w 804344"/>
              <a:gd name="connsiteY70" fmla="*/ 443926 h 1672927"/>
              <a:gd name="connsiteX71" fmla="*/ 474791 w 804344"/>
              <a:gd name="connsiteY71" fmla="*/ 473100 h 1672927"/>
              <a:gd name="connsiteX72" fmla="*/ 754825 w 804344"/>
              <a:gd name="connsiteY72" fmla="*/ 161990 h 1672927"/>
              <a:gd name="connsiteX73" fmla="*/ 798048 w 804344"/>
              <a:gd name="connsiteY73" fmla="*/ 133991 h 1672927"/>
              <a:gd name="connsiteX74" fmla="*/ 804343 w 804344"/>
              <a:gd name="connsiteY74" fmla="*/ 136229 h 1672927"/>
              <a:gd name="connsiteX75" fmla="*/ 804344 w 804344"/>
              <a:gd name="connsiteY75" fmla="*/ 305187 h 1672927"/>
              <a:gd name="connsiteX76" fmla="*/ 533473 w 804344"/>
              <a:gd name="connsiteY76" fmla="*/ 606117 h 1672927"/>
              <a:gd name="connsiteX77" fmla="*/ 484691 w 804344"/>
              <a:gd name="connsiteY77" fmla="*/ 562207 h 1672927"/>
              <a:gd name="connsiteX78" fmla="*/ 474343 w 804344"/>
              <a:gd name="connsiteY78" fmla="*/ 473598 h 1672927"/>
              <a:gd name="connsiteX79" fmla="*/ 405791 w 804344"/>
              <a:gd name="connsiteY79" fmla="*/ 549758 h 1672927"/>
              <a:gd name="connsiteX80" fmla="*/ 374928 w 804344"/>
              <a:gd name="connsiteY80" fmla="*/ 521978 h 1672927"/>
              <a:gd name="connsiteX81" fmla="*/ 369011 w 804344"/>
              <a:gd name="connsiteY81" fmla="*/ 418435 h 1672927"/>
              <a:gd name="connsiteX82" fmla="*/ 373044 w 804344"/>
              <a:gd name="connsiteY82" fmla="*/ 413954 h 1672927"/>
              <a:gd name="connsiteX83" fmla="*/ 300663 w 804344"/>
              <a:gd name="connsiteY83" fmla="*/ 408275 h 1672927"/>
              <a:gd name="connsiteX84" fmla="*/ 380416 w 804344"/>
              <a:gd name="connsiteY84" fmla="*/ 319671 h 1672927"/>
              <a:gd name="connsiteX85" fmla="*/ 402470 w 804344"/>
              <a:gd name="connsiteY85" fmla="*/ 315192 h 1672927"/>
              <a:gd name="connsiteX86" fmla="*/ 463555 w 804344"/>
              <a:gd name="connsiteY86" fmla="*/ 241321 h 1672927"/>
              <a:gd name="connsiteX87" fmla="*/ 451609 w 804344"/>
              <a:gd name="connsiteY87" fmla="*/ 230568 h 1672927"/>
              <a:gd name="connsiteX88" fmla="*/ 49047 w 804344"/>
              <a:gd name="connsiteY88" fmla="*/ 677567 h 1672927"/>
              <a:gd name="connsiteX89" fmla="*/ 64041 w 804344"/>
              <a:gd name="connsiteY89" fmla="*/ 661145 h 1672927"/>
              <a:gd name="connsiteX90" fmla="*/ 169782 w 804344"/>
              <a:gd name="connsiteY90" fmla="*/ 543669 h 1672927"/>
              <a:gd name="connsiteX91" fmla="*/ 305533 w 804344"/>
              <a:gd name="connsiteY91" fmla="*/ 537007 h 1672927"/>
              <a:gd name="connsiteX92" fmla="*/ 566368 w 804344"/>
              <a:gd name="connsiteY92" fmla="*/ 771787 h 1672927"/>
              <a:gd name="connsiteX93" fmla="*/ 522011 w 804344"/>
              <a:gd name="connsiteY93" fmla="*/ 821067 h 1672927"/>
              <a:gd name="connsiteX94" fmla="*/ 576268 w 804344"/>
              <a:gd name="connsiteY94" fmla="*/ 869905 h 1672927"/>
              <a:gd name="connsiteX95" fmla="*/ 613852 w 804344"/>
              <a:gd name="connsiteY95" fmla="*/ 872198 h 1672927"/>
              <a:gd name="connsiteX96" fmla="*/ 645216 w 804344"/>
              <a:gd name="connsiteY96" fmla="*/ 837353 h 1672927"/>
              <a:gd name="connsiteX97" fmla="*/ 704451 w 804344"/>
              <a:gd name="connsiteY97" fmla="*/ 890672 h 1672927"/>
              <a:gd name="connsiteX98" fmla="*/ 637293 w 804344"/>
              <a:gd name="connsiteY98" fmla="*/ 966285 h 1672927"/>
              <a:gd name="connsiteX99" fmla="*/ 552317 w 804344"/>
              <a:gd name="connsiteY99" fmla="*/ 973596 h 1672927"/>
              <a:gd name="connsiteX100" fmla="*/ 489150 w 804344"/>
              <a:gd name="connsiteY100" fmla="*/ 917640 h 1672927"/>
              <a:gd name="connsiteX101" fmla="*/ 474748 w 804344"/>
              <a:gd name="connsiteY101" fmla="*/ 1148869 h 1672927"/>
              <a:gd name="connsiteX102" fmla="*/ 400530 w 804344"/>
              <a:gd name="connsiteY102" fmla="*/ 1081162 h 1672927"/>
              <a:gd name="connsiteX103" fmla="*/ 367487 w 804344"/>
              <a:gd name="connsiteY103" fmla="*/ 894634 h 1672927"/>
              <a:gd name="connsiteX104" fmla="*/ 177337 w 804344"/>
              <a:gd name="connsiteY104" fmla="*/ 723476 h 1672927"/>
              <a:gd name="connsiteX105" fmla="*/ 241857 w 804344"/>
              <a:gd name="connsiteY105" fmla="*/ 651796 h 1672927"/>
              <a:gd name="connsiteX106" fmla="*/ 431510 w 804344"/>
              <a:gd name="connsiteY106" fmla="*/ 822505 h 1672927"/>
              <a:gd name="connsiteX107" fmla="*/ 468142 w 804344"/>
              <a:gd name="connsiteY107" fmla="*/ 866461 h 1672927"/>
              <a:gd name="connsiteX108" fmla="*/ 469121 w 804344"/>
              <a:gd name="connsiteY108" fmla="*/ 867815 h 1672927"/>
              <a:gd name="connsiteX109" fmla="*/ 503492 w 804344"/>
              <a:gd name="connsiteY109" fmla="*/ 829629 h 1672927"/>
              <a:gd name="connsiteX110" fmla="*/ 269039 w 804344"/>
              <a:gd name="connsiteY110" fmla="*/ 618595 h 1672927"/>
              <a:gd name="connsiteX111" fmla="*/ 210895 w 804344"/>
              <a:gd name="connsiteY111" fmla="*/ 622126 h 1672927"/>
              <a:gd name="connsiteX112" fmla="*/ 121285 w 804344"/>
              <a:gd name="connsiteY112" fmla="*/ 721681 h 1672927"/>
              <a:gd name="connsiteX113" fmla="*/ 392075 w 804344"/>
              <a:gd name="connsiteY113" fmla="*/ 965422 h 1672927"/>
              <a:gd name="connsiteX114" fmla="*/ 335172 w 804344"/>
              <a:gd name="connsiteY114" fmla="*/ 1028640 h 1672927"/>
              <a:gd name="connsiteX115" fmla="*/ 78817 w 804344"/>
              <a:gd name="connsiteY115" fmla="*/ 797892 h 1672927"/>
              <a:gd name="connsiteX116" fmla="*/ 49047 w 804344"/>
              <a:gd name="connsiteY116" fmla="*/ 677567 h 16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804344" h="1672927">
                <a:moveTo>
                  <a:pt x="804343" y="622440"/>
                </a:moveTo>
                <a:lnTo>
                  <a:pt x="804343" y="781862"/>
                </a:lnTo>
                <a:lnTo>
                  <a:pt x="750352" y="843683"/>
                </a:lnTo>
                <a:lnTo>
                  <a:pt x="692610" y="791708"/>
                </a:lnTo>
                <a:cubicBezTo>
                  <a:pt x="732935" y="752915"/>
                  <a:pt x="763154" y="714337"/>
                  <a:pt x="783267" y="675974"/>
                </a:cubicBezTo>
                <a:close/>
                <a:moveTo>
                  <a:pt x="0" y="1492862"/>
                </a:moveTo>
                <a:lnTo>
                  <a:pt x="44920" y="1533295"/>
                </a:lnTo>
                <a:cubicBezTo>
                  <a:pt x="76148" y="1562004"/>
                  <a:pt x="77723" y="1591956"/>
                  <a:pt x="49644" y="1623150"/>
                </a:cubicBezTo>
                <a:lnTo>
                  <a:pt x="4839" y="1672927"/>
                </a:lnTo>
                <a:lnTo>
                  <a:pt x="0" y="1669854"/>
                </a:lnTo>
                <a:close/>
                <a:moveTo>
                  <a:pt x="761523" y="514933"/>
                </a:moveTo>
                <a:lnTo>
                  <a:pt x="804344" y="467361"/>
                </a:lnTo>
                <a:lnTo>
                  <a:pt x="804343" y="553475"/>
                </a:lnTo>
                <a:close/>
                <a:moveTo>
                  <a:pt x="579770" y="584714"/>
                </a:moveTo>
                <a:lnTo>
                  <a:pt x="804343" y="335220"/>
                </a:lnTo>
                <a:lnTo>
                  <a:pt x="804343" y="435327"/>
                </a:lnTo>
                <a:lnTo>
                  <a:pt x="658224" y="597662"/>
                </a:lnTo>
                <a:lnTo>
                  <a:pt x="759770" y="689065"/>
                </a:lnTo>
                <a:lnTo>
                  <a:pt x="686737" y="770203"/>
                </a:lnTo>
                <a:lnTo>
                  <a:pt x="585191" y="678800"/>
                </a:lnTo>
                <a:cubicBezTo>
                  <a:pt x="552005" y="648929"/>
                  <a:pt x="550199" y="617567"/>
                  <a:pt x="579770" y="584714"/>
                </a:cubicBezTo>
                <a:close/>
                <a:moveTo>
                  <a:pt x="0" y="1214429"/>
                </a:moveTo>
                <a:lnTo>
                  <a:pt x="182872" y="1379035"/>
                </a:lnTo>
                <a:cubicBezTo>
                  <a:pt x="193856" y="1389522"/>
                  <a:pt x="200741" y="1403229"/>
                  <a:pt x="203528" y="1420154"/>
                </a:cubicBezTo>
                <a:cubicBezTo>
                  <a:pt x="206083" y="1438673"/>
                  <a:pt x="200938" y="1455067"/>
                  <a:pt x="188094" y="1469337"/>
                </a:cubicBezTo>
                <a:lnTo>
                  <a:pt x="131191" y="1532554"/>
                </a:lnTo>
                <a:lnTo>
                  <a:pt x="65982" y="1473858"/>
                </a:lnTo>
                <a:lnTo>
                  <a:pt x="85248" y="1452454"/>
                </a:lnTo>
                <a:cubicBezTo>
                  <a:pt x="91520" y="1445485"/>
                  <a:pt x="93894" y="1439512"/>
                  <a:pt x="92367" y="1434534"/>
                </a:cubicBezTo>
                <a:cubicBezTo>
                  <a:pt x="91107" y="1428594"/>
                  <a:pt x="88154" y="1423533"/>
                  <a:pt x="83508" y="1419351"/>
                </a:cubicBezTo>
                <a:lnTo>
                  <a:pt x="59614" y="1397844"/>
                </a:lnTo>
                <a:lnTo>
                  <a:pt x="16153" y="1446128"/>
                </a:lnTo>
                <a:lnTo>
                  <a:pt x="0" y="1434977"/>
                </a:lnTo>
                <a:lnTo>
                  <a:pt x="0" y="1351972"/>
                </a:lnTo>
                <a:lnTo>
                  <a:pt x="31290" y="1373251"/>
                </a:lnTo>
                <a:lnTo>
                  <a:pt x="0" y="1344870"/>
                </a:lnTo>
                <a:close/>
                <a:moveTo>
                  <a:pt x="550108" y="471511"/>
                </a:moveTo>
                <a:lnTo>
                  <a:pt x="570019" y="489434"/>
                </a:lnTo>
                <a:lnTo>
                  <a:pt x="792254" y="242537"/>
                </a:lnTo>
                <a:lnTo>
                  <a:pt x="787277" y="238057"/>
                </a:lnTo>
                <a:cubicBezTo>
                  <a:pt x="777321" y="229095"/>
                  <a:pt x="763681" y="234239"/>
                  <a:pt x="746356" y="253486"/>
                </a:cubicBezTo>
                <a:close/>
                <a:moveTo>
                  <a:pt x="489788" y="262231"/>
                </a:moveTo>
                <a:lnTo>
                  <a:pt x="471168" y="304942"/>
                </a:lnTo>
                <a:lnTo>
                  <a:pt x="500291" y="272586"/>
                </a:lnTo>
                <a:close/>
                <a:moveTo>
                  <a:pt x="0" y="762472"/>
                </a:moveTo>
                <a:lnTo>
                  <a:pt x="23613" y="762619"/>
                </a:lnTo>
                <a:cubicBezTo>
                  <a:pt x="39509" y="767316"/>
                  <a:pt x="53596" y="781197"/>
                  <a:pt x="65874" y="804263"/>
                </a:cubicBezTo>
                <a:lnTo>
                  <a:pt x="218236" y="1050437"/>
                </a:lnTo>
                <a:lnTo>
                  <a:pt x="468525" y="1156783"/>
                </a:lnTo>
                <a:lnTo>
                  <a:pt x="402214" y="1230454"/>
                </a:lnTo>
                <a:lnTo>
                  <a:pt x="289066" y="1179970"/>
                </a:lnTo>
                <a:lnTo>
                  <a:pt x="350189" y="1287250"/>
                </a:lnTo>
                <a:lnTo>
                  <a:pt x="282483" y="1361468"/>
                </a:lnTo>
                <a:lnTo>
                  <a:pt x="153965" y="1126845"/>
                </a:lnTo>
                <a:lnTo>
                  <a:pt x="0" y="1064910"/>
                </a:lnTo>
                <a:lnTo>
                  <a:pt x="0" y="959840"/>
                </a:lnTo>
                <a:lnTo>
                  <a:pt x="68899" y="988102"/>
                </a:lnTo>
                <a:lnTo>
                  <a:pt x="0" y="876051"/>
                </a:lnTo>
                <a:close/>
                <a:moveTo>
                  <a:pt x="522849" y="151422"/>
                </a:moveTo>
                <a:lnTo>
                  <a:pt x="569640" y="193539"/>
                </a:lnTo>
                <a:cubicBezTo>
                  <a:pt x="595295" y="158363"/>
                  <a:pt x="604092" y="121226"/>
                  <a:pt x="596031" y="82133"/>
                </a:cubicBezTo>
                <a:lnTo>
                  <a:pt x="669960" y="0"/>
                </a:lnTo>
                <a:lnTo>
                  <a:pt x="674036" y="77558"/>
                </a:lnTo>
                <a:lnTo>
                  <a:pt x="691062" y="58642"/>
                </a:lnTo>
                <a:cubicBezTo>
                  <a:pt x="724517" y="21475"/>
                  <a:pt x="760459" y="19585"/>
                  <a:pt x="798887" y="52974"/>
                </a:cubicBezTo>
                <a:lnTo>
                  <a:pt x="804343" y="57885"/>
                </a:lnTo>
                <a:lnTo>
                  <a:pt x="804343" y="102973"/>
                </a:lnTo>
                <a:lnTo>
                  <a:pt x="758211" y="154224"/>
                </a:lnTo>
                <a:lnTo>
                  <a:pt x="742382" y="141778"/>
                </a:lnTo>
                <a:cubicBezTo>
                  <a:pt x="729737" y="135804"/>
                  <a:pt x="715201" y="141942"/>
                  <a:pt x="698772" y="160194"/>
                </a:cubicBezTo>
                <a:lnTo>
                  <a:pt x="443381" y="443926"/>
                </a:lnTo>
                <a:lnTo>
                  <a:pt x="474791" y="473100"/>
                </a:lnTo>
                <a:lnTo>
                  <a:pt x="754825" y="161990"/>
                </a:lnTo>
                <a:cubicBezTo>
                  <a:pt x="769611" y="145564"/>
                  <a:pt x="784019" y="136230"/>
                  <a:pt x="798048" y="133991"/>
                </a:cubicBezTo>
                <a:lnTo>
                  <a:pt x="804343" y="136229"/>
                </a:lnTo>
                <a:lnTo>
                  <a:pt x="804344" y="305187"/>
                </a:lnTo>
                <a:lnTo>
                  <a:pt x="533473" y="606117"/>
                </a:lnTo>
                <a:lnTo>
                  <a:pt x="484691" y="562207"/>
                </a:lnTo>
                <a:cubicBezTo>
                  <a:pt x="451506" y="532337"/>
                  <a:pt x="448057" y="502800"/>
                  <a:pt x="474343" y="473598"/>
                </a:cubicBezTo>
                <a:lnTo>
                  <a:pt x="405791" y="549758"/>
                </a:lnTo>
                <a:lnTo>
                  <a:pt x="374928" y="521978"/>
                </a:lnTo>
                <a:cubicBezTo>
                  <a:pt x="337761" y="488523"/>
                  <a:pt x="335788" y="454009"/>
                  <a:pt x="369011" y="418435"/>
                </a:cubicBezTo>
                <a:lnTo>
                  <a:pt x="373044" y="413954"/>
                </a:lnTo>
                <a:lnTo>
                  <a:pt x="300663" y="408275"/>
                </a:lnTo>
                <a:lnTo>
                  <a:pt x="380416" y="319671"/>
                </a:lnTo>
                <a:lnTo>
                  <a:pt x="402470" y="315192"/>
                </a:lnTo>
                <a:cubicBezTo>
                  <a:pt x="428289" y="325216"/>
                  <a:pt x="448650" y="300592"/>
                  <a:pt x="463555" y="241321"/>
                </a:cubicBezTo>
                <a:lnTo>
                  <a:pt x="451609" y="230568"/>
                </a:lnTo>
                <a:close/>
                <a:moveTo>
                  <a:pt x="49047" y="677567"/>
                </a:moveTo>
                <a:cubicBezTo>
                  <a:pt x="53244" y="672061"/>
                  <a:pt x="58241" y="666587"/>
                  <a:pt x="64041" y="661145"/>
                </a:cubicBezTo>
                <a:lnTo>
                  <a:pt x="169782" y="543669"/>
                </a:lnTo>
                <a:cubicBezTo>
                  <a:pt x="212497" y="496215"/>
                  <a:pt x="257747" y="493994"/>
                  <a:pt x="305533" y="537007"/>
                </a:cubicBezTo>
                <a:lnTo>
                  <a:pt x="566368" y="771787"/>
                </a:lnTo>
                <a:lnTo>
                  <a:pt x="522011" y="821067"/>
                </a:lnTo>
                <a:lnTo>
                  <a:pt x="576268" y="869905"/>
                </a:lnTo>
                <a:cubicBezTo>
                  <a:pt x="590538" y="882749"/>
                  <a:pt x="603066" y="883514"/>
                  <a:pt x="613852" y="872198"/>
                </a:cubicBezTo>
                <a:lnTo>
                  <a:pt x="645216" y="837353"/>
                </a:lnTo>
                <a:lnTo>
                  <a:pt x="704451" y="890672"/>
                </a:lnTo>
                <a:lnTo>
                  <a:pt x="637293" y="966285"/>
                </a:lnTo>
                <a:cubicBezTo>
                  <a:pt x="609115" y="995587"/>
                  <a:pt x="580790" y="998024"/>
                  <a:pt x="552317" y="973596"/>
                </a:cubicBezTo>
                <a:lnTo>
                  <a:pt x="489150" y="917640"/>
                </a:lnTo>
                <a:cubicBezTo>
                  <a:pt x="518182" y="1006848"/>
                  <a:pt x="513382" y="1083924"/>
                  <a:pt x="474748" y="1148869"/>
                </a:cubicBezTo>
                <a:lnTo>
                  <a:pt x="400530" y="1081162"/>
                </a:lnTo>
                <a:cubicBezTo>
                  <a:pt x="418754" y="1012865"/>
                  <a:pt x="407740" y="950689"/>
                  <a:pt x="367487" y="894634"/>
                </a:cubicBezTo>
                <a:lnTo>
                  <a:pt x="177337" y="723476"/>
                </a:lnTo>
                <a:lnTo>
                  <a:pt x="241857" y="651796"/>
                </a:lnTo>
                <a:lnTo>
                  <a:pt x="431510" y="822505"/>
                </a:lnTo>
                <a:cubicBezTo>
                  <a:pt x="452242" y="847023"/>
                  <a:pt x="464452" y="861675"/>
                  <a:pt x="468142" y="866461"/>
                </a:cubicBezTo>
                <a:lnTo>
                  <a:pt x="469121" y="867815"/>
                </a:lnTo>
                <a:lnTo>
                  <a:pt x="503492" y="829629"/>
                </a:lnTo>
                <a:lnTo>
                  <a:pt x="269039" y="618595"/>
                </a:lnTo>
                <a:cubicBezTo>
                  <a:pt x="248796" y="600375"/>
                  <a:pt x="229415" y="601551"/>
                  <a:pt x="210895" y="622126"/>
                </a:cubicBezTo>
                <a:lnTo>
                  <a:pt x="121285" y="721681"/>
                </a:lnTo>
                <a:lnTo>
                  <a:pt x="392075" y="965422"/>
                </a:lnTo>
                <a:lnTo>
                  <a:pt x="335172" y="1028640"/>
                </a:lnTo>
                <a:lnTo>
                  <a:pt x="78817" y="797892"/>
                </a:lnTo>
                <a:cubicBezTo>
                  <a:pt x="29599" y="756219"/>
                  <a:pt x="19676" y="716110"/>
                  <a:pt x="49047" y="677567"/>
                </a:cubicBezTo>
                <a:close/>
              </a:path>
            </a:pathLst>
          </a:custGeom>
          <a:solidFill>
            <a:srgbClr val="FCC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20A59CB5-BE89-411D-84FB-7C73DE847DB7}"/>
              </a:ext>
            </a:extLst>
          </p:cNvPr>
          <p:cNvSpPr/>
          <p:nvPr/>
        </p:nvSpPr>
        <p:spPr>
          <a:xfrm rot="2880552">
            <a:off x="9345493" y="3786117"/>
            <a:ext cx="360345" cy="724661"/>
          </a:xfrm>
          <a:custGeom>
            <a:avLst/>
            <a:gdLst>
              <a:gd name="connsiteX0" fmla="*/ 0 w 360345"/>
              <a:gd name="connsiteY0" fmla="*/ 410147 h 724661"/>
              <a:gd name="connsiteX1" fmla="*/ 30547 w 360345"/>
              <a:gd name="connsiteY1" fmla="*/ 376211 h 724661"/>
              <a:gd name="connsiteX2" fmla="*/ 106209 w 360345"/>
              <a:gd name="connsiteY2" fmla="*/ 444316 h 724661"/>
              <a:gd name="connsiteX3" fmla="*/ 106408 w 360345"/>
              <a:gd name="connsiteY3" fmla="*/ 448099 h 724661"/>
              <a:gd name="connsiteX4" fmla="*/ 155246 w 360345"/>
              <a:gd name="connsiteY4" fmla="*/ 393842 h 724661"/>
              <a:gd name="connsiteX5" fmla="*/ 360345 w 360345"/>
              <a:gd name="connsiteY5" fmla="*/ 326153 h 724661"/>
              <a:gd name="connsiteX6" fmla="*/ 251468 w 360345"/>
              <a:gd name="connsiteY6" fmla="*/ 447113 h 724661"/>
              <a:gd name="connsiteX7" fmla="*/ 100780 w 360345"/>
              <a:gd name="connsiteY7" fmla="*/ 494394 h 724661"/>
              <a:gd name="connsiteX8" fmla="*/ 12543 w 360345"/>
              <a:gd name="connsiteY8" fmla="*/ 710299 h 724661"/>
              <a:gd name="connsiteX9" fmla="*/ 0 w 360345"/>
              <a:gd name="connsiteY9" fmla="*/ 724661 h 724661"/>
              <a:gd name="connsiteX10" fmla="*/ 0 w 360345"/>
              <a:gd name="connsiteY10" fmla="*/ 565704 h 724661"/>
              <a:gd name="connsiteX11" fmla="*/ 1849 w 360345"/>
              <a:gd name="connsiteY11" fmla="*/ 561007 h 724661"/>
              <a:gd name="connsiteX12" fmla="*/ 9283 w 360345"/>
              <a:gd name="connsiteY12" fmla="*/ 503946 h 724661"/>
              <a:gd name="connsiteX13" fmla="*/ 0 w 360345"/>
              <a:gd name="connsiteY13" fmla="*/ 495591 h 724661"/>
              <a:gd name="connsiteX14" fmla="*/ 0 w 360345"/>
              <a:gd name="connsiteY14" fmla="*/ 278006 h 724661"/>
              <a:gd name="connsiteX15" fmla="*/ 78198 w 360345"/>
              <a:gd name="connsiteY15" fmla="*/ 191131 h 724661"/>
              <a:gd name="connsiteX16" fmla="*/ 174224 w 360345"/>
              <a:gd name="connsiteY16" fmla="*/ 186557 h 724661"/>
              <a:gd name="connsiteX17" fmla="*/ 274775 w 360345"/>
              <a:gd name="connsiteY17" fmla="*/ 277064 h 724661"/>
              <a:gd name="connsiteX18" fmla="*/ 201742 w 360345"/>
              <a:gd name="connsiteY18" fmla="*/ 358202 h 724661"/>
              <a:gd name="connsiteX19" fmla="*/ 129067 w 360345"/>
              <a:gd name="connsiteY19" fmla="*/ 292786 h 724661"/>
              <a:gd name="connsiteX20" fmla="*/ 69281 w 360345"/>
              <a:gd name="connsiteY20" fmla="*/ 301145 h 724661"/>
              <a:gd name="connsiteX21" fmla="*/ 0 w 360345"/>
              <a:gd name="connsiteY21" fmla="*/ 378114 h 724661"/>
              <a:gd name="connsiteX22" fmla="*/ 0 w 360345"/>
              <a:gd name="connsiteY22" fmla="*/ 78526 h 724661"/>
              <a:gd name="connsiteX23" fmla="*/ 34995 w 360345"/>
              <a:gd name="connsiteY23" fmla="*/ 90970 h 724661"/>
              <a:gd name="connsiteX24" fmla="*/ 93732 w 360345"/>
              <a:gd name="connsiteY24" fmla="*/ 143840 h 724661"/>
              <a:gd name="connsiteX25" fmla="*/ 0 w 360345"/>
              <a:gd name="connsiteY25" fmla="*/ 247974 h 724661"/>
              <a:gd name="connsiteX26" fmla="*/ 0 w 360345"/>
              <a:gd name="connsiteY26" fmla="*/ 0 h 724661"/>
              <a:gd name="connsiteX27" fmla="*/ 22754 w 360345"/>
              <a:gd name="connsiteY27" fmla="*/ 20481 h 724661"/>
              <a:gd name="connsiteX28" fmla="*/ 0 w 360345"/>
              <a:gd name="connsiteY28" fmla="*/ 45759 h 724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0345" h="724661">
                <a:moveTo>
                  <a:pt x="0" y="410147"/>
                </a:moveTo>
                <a:lnTo>
                  <a:pt x="30547" y="376211"/>
                </a:lnTo>
                <a:lnTo>
                  <a:pt x="106209" y="444316"/>
                </a:lnTo>
                <a:lnTo>
                  <a:pt x="106408" y="448099"/>
                </a:lnTo>
                <a:lnTo>
                  <a:pt x="155246" y="393842"/>
                </a:lnTo>
                <a:lnTo>
                  <a:pt x="360345" y="326153"/>
                </a:lnTo>
                <a:lnTo>
                  <a:pt x="251468" y="447113"/>
                </a:lnTo>
                <a:lnTo>
                  <a:pt x="100780" y="494394"/>
                </a:lnTo>
                <a:cubicBezTo>
                  <a:pt x="98959" y="563489"/>
                  <a:pt x="69547" y="635458"/>
                  <a:pt x="12543" y="710299"/>
                </a:cubicBezTo>
                <a:lnTo>
                  <a:pt x="0" y="724661"/>
                </a:lnTo>
                <a:lnTo>
                  <a:pt x="0" y="565704"/>
                </a:lnTo>
                <a:lnTo>
                  <a:pt x="1849" y="561007"/>
                </a:lnTo>
                <a:cubicBezTo>
                  <a:pt x="6853" y="541933"/>
                  <a:pt x="9332" y="522912"/>
                  <a:pt x="9283" y="503946"/>
                </a:cubicBezTo>
                <a:lnTo>
                  <a:pt x="0" y="495591"/>
                </a:lnTo>
                <a:close/>
                <a:moveTo>
                  <a:pt x="0" y="278006"/>
                </a:moveTo>
                <a:lnTo>
                  <a:pt x="78198" y="191131"/>
                </a:lnTo>
                <a:cubicBezTo>
                  <a:pt x="108068" y="157946"/>
                  <a:pt x="140078" y="156421"/>
                  <a:pt x="174224" y="186557"/>
                </a:cubicBezTo>
                <a:lnTo>
                  <a:pt x="274775" y="277064"/>
                </a:lnTo>
                <a:lnTo>
                  <a:pt x="201742" y="358202"/>
                </a:lnTo>
                <a:lnTo>
                  <a:pt x="129067" y="292786"/>
                </a:lnTo>
                <a:cubicBezTo>
                  <a:pt x="109819" y="275461"/>
                  <a:pt x="89891" y="278247"/>
                  <a:pt x="69281" y="301145"/>
                </a:cubicBezTo>
                <a:lnTo>
                  <a:pt x="0" y="378114"/>
                </a:lnTo>
                <a:close/>
                <a:moveTo>
                  <a:pt x="0" y="78526"/>
                </a:moveTo>
                <a:lnTo>
                  <a:pt x="34995" y="90970"/>
                </a:lnTo>
                <a:lnTo>
                  <a:pt x="93732" y="143840"/>
                </a:lnTo>
                <a:lnTo>
                  <a:pt x="0" y="247974"/>
                </a:lnTo>
                <a:close/>
                <a:moveTo>
                  <a:pt x="0" y="0"/>
                </a:moveTo>
                <a:lnTo>
                  <a:pt x="22754" y="20481"/>
                </a:lnTo>
                <a:lnTo>
                  <a:pt x="0" y="45759"/>
                </a:lnTo>
                <a:close/>
              </a:path>
            </a:pathLst>
          </a:custGeom>
          <a:solidFill>
            <a:srgbClr val="604A80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id="{8A8D1002-80D5-40CC-A90A-1096FA677C84}"/>
              </a:ext>
            </a:extLst>
          </p:cNvPr>
          <p:cNvSpPr/>
          <p:nvPr/>
        </p:nvSpPr>
        <p:spPr>
          <a:xfrm rot="2880552">
            <a:off x="7089762" y="2241765"/>
            <a:ext cx="916689" cy="1308366"/>
          </a:xfrm>
          <a:custGeom>
            <a:avLst/>
            <a:gdLst>
              <a:gd name="connsiteX0" fmla="*/ 915176 w 916689"/>
              <a:gd name="connsiteY0" fmla="*/ 1681 h 1308366"/>
              <a:gd name="connsiteX1" fmla="*/ 916689 w 916689"/>
              <a:gd name="connsiteY1" fmla="*/ 0 h 1308366"/>
              <a:gd name="connsiteX2" fmla="*/ 916689 w 916689"/>
              <a:gd name="connsiteY2" fmla="*/ 3043 h 1308366"/>
              <a:gd name="connsiteX3" fmla="*/ 673824 w 916689"/>
              <a:gd name="connsiteY3" fmla="*/ 269816 h 1308366"/>
              <a:gd name="connsiteX4" fmla="*/ 737896 w 916689"/>
              <a:gd name="connsiteY4" fmla="*/ 198634 h 1308366"/>
              <a:gd name="connsiteX5" fmla="*/ 916689 w 916689"/>
              <a:gd name="connsiteY5" fmla="*/ 272987 h 1308366"/>
              <a:gd name="connsiteX6" fmla="*/ 916689 w 916689"/>
              <a:gd name="connsiteY6" fmla="*/ 372849 h 1308366"/>
              <a:gd name="connsiteX7" fmla="*/ 812608 w 916689"/>
              <a:gd name="connsiteY7" fmla="*/ 329860 h 1308366"/>
              <a:gd name="connsiteX8" fmla="*/ 906085 w 916689"/>
              <a:gd name="connsiteY8" fmla="*/ 502305 h 1308366"/>
              <a:gd name="connsiteX9" fmla="*/ 916689 w 916689"/>
              <a:gd name="connsiteY9" fmla="*/ 490524 h 1308366"/>
              <a:gd name="connsiteX10" fmla="*/ 916689 w 916689"/>
              <a:gd name="connsiteY10" fmla="*/ 716452 h 1308366"/>
              <a:gd name="connsiteX11" fmla="*/ 315530 w 916689"/>
              <a:gd name="connsiteY11" fmla="*/ 667870 h 1308366"/>
              <a:gd name="connsiteX12" fmla="*/ 466854 w 916689"/>
              <a:gd name="connsiteY12" fmla="*/ 804079 h 1308366"/>
              <a:gd name="connsiteX13" fmla="*/ 585588 w 916689"/>
              <a:gd name="connsiteY13" fmla="*/ 672169 h 1308366"/>
              <a:gd name="connsiteX14" fmla="*/ 434264 w 916689"/>
              <a:gd name="connsiteY14" fmla="*/ 535960 h 1308366"/>
              <a:gd name="connsiteX15" fmla="*/ 502369 w 916689"/>
              <a:gd name="connsiteY15" fmla="*/ 460298 h 1308366"/>
              <a:gd name="connsiteX16" fmla="*/ 904074 w 916689"/>
              <a:gd name="connsiteY16" fmla="*/ 821878 h 1308366"/>
              <a:gd name="connsiteX17" fmla="*/ 835970 w 916689"/>
              <a:gd name="connsiteY17" fmla="*/ 897541 h 1308366"/>
              <a:gd name="connsiteX18" fmla="*/ 659757 w 916689"/>
              <a:gd name="connsiteY18" fmla="*/ 738930 h 1308366"/>
              <a:gd name="connsiteX19" fmla="*/ 541023 w 916689"/>
              <a:gd name="connsiteY19" fmla="*/ 870840 h 1308366"/>
              <a:gd name="connsiteX20" fmla="*/ 717236 w 916689"/>
              <a:gd name="connsiteY20" fmla="*/ 1029451 h 1308366"/>
              <a:gd name="connsiteX21" fmla="*/ 648683 w 916689"/>
              <a:gd name="connsiteY21" fmla="*/ 1105611 h 1308366"/>
              <a:gd name="connsiteX22" fmla="*/ 246978 w 916689"/>
              <a:gd name="connsiteY22" fmla="*/ 744030 h 1308366"/>
              <a:gd name="connsiteX23" fmla="*/ 199384 w 916689"/>
              <a:gd name="connsiteY23" fmla="*/ 796905 h 1308366"/>
              <a:gd name="connsiteX24" fmla="*/ 274549 w 916689"/>
              <a:gd name="connsiteY24" fmla="*/ 864561 h 1308366"/>
              <a:gd name="connsiteX25" fmla="*/ 209133 w 916689"/>
              <a:gd name="connsiteY25" fmla="*/ 937237 h 1308366"/>
              <a:gd name="connsiteX26" fmla="*/ 535176 w 916689"/>
              <a:gd name="connsiteY26" fmla="*/ 1230713 h 1308366"/>
              <a:gd name="connsiteX27" fmla="*/ 465279 w 916689"/>
              <a:gd name="connsiteY27" fmla="*/ 1308366 h 1308366"/>
              <a:gd name="connsiteX28" fmla="*/ 139236 w 916689"/>
              <a:gd name="connsiteY28" fmla="*/ 1014890 h 1308366"/>
              <a:gd name="connsiteX29" fmla="*/ 75164 w 916689"/>
              <a:gd name="connsiteY29" fmla="*/ 1086072 h 1308366"/>
              <a:gd name="connsiteX30" fmla="*/ 0 w 916689"/>
              <a:gd name="connsiteY30" fmla="*/ 1018416 h 1308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16689" h="1308366">
                <a:moveTo>
                  <a:pt x="915176" y="1681"/>
                </a:moveTo>
                <a:lnTo>
                  <a:pt x="916689" y="0"/>
                </a:lnTo>
                <a:lnTo>
                  <a:pt x="916689" y="3043"/>
                </a:lnTo>
                <a:close/>
                <a:moveTo>
                  <a:pt x="673824" y="269816"/>
                </a:moveTo>
                <a:lnTo>
                  <a:pt x="737896" y="198634"/>
                </a:lnTo>
                <a:lnTo>
                  <a:pt x="916689" y="272987"/>
                </a:lnTo>
                <a:lnTo>
                  <a:pt x="916689" y="372849"/>
                </a:lnTo>
                <a:lnTo>
                  <a:pt x="812608" y="329860"/>
                </a:lnTo>
                <a:lnTo>
                  <a:pt x="906085" y="502305"/>
                </a:lnTo>
                <a:lnTo>
                  <a:pt x="916689" y="490524"/>
                </a:lnTo>
                <a:lnTo>
                  <a:pt x="916689" y="716452"/>
                </a:lnTo>
                <a:close/>
                <a:moveTo>
                  <a:pt x="315530" y="667870"/>
                </a:moveTo>
                <a:lnTo>
                  <a:pt x="466854" y="804079"/>
                </a:lnTo>
                <a:lnTo>
                  <a:pt x="585588" y="672169"/>
                </a:lnTo>
                <a:lnTo>
                  <a:pt x="434264" y="535960"/>
                </a:lnTo>
                <a:lnTo>
                  <a:pt x="502369" y="460298"/>
                </a:lnTo>
                <a:lnTo>
                  <a:pt x="904074" y="821878"/>
                </a:lnTo>
                <a:lnTo>
                  <a:pt x="835970" y="897541"/>
                </a:lnTo>
                <a:lnTo>
                  <a:pt x="659757" y="738930"/>
                </a:lnTo>
                <a:lnTo>
                  <a:pt x="541023" y="870840"/>
                </a:lnTo>
                <a:lnTo>
                  <a:pt x="717236" y="1029451"/>
                </a:lnTo>
                <a:lnTo>
                  <a:pt x="648683" y="1105611"/>
                </a:lnTo>
                <a:lnTo>
                  <a:pt x="246978" y="744030"/>
                </a:lnTo>
                <a:close/>
                <a:moveTo>
                  <a:pt x="199384" y="796905"/>
                </a:moveTo>
                <a:lnTo>
                  <a:pt x="274549" y="864561"/>
                </a:lnTo>
                <a:lnTo>
                  <a:pt x="209133" y="937237"/>
                </a:lnTo>
                <a:lnTo>
                  <a:pt x="535176" y="1230713"/>
                </a:lnTo>
                <a:lnTo>
                  <a:pt x="465279" y="1308366"/>
                </a:lnTo>
                <a:lnTo>
                  <a:pt x="139236" y="1014890"/>
                </a:lnTo>
                <a:lnTo>
                  <a:pt x="75164" y="1086072"/>
                </a:lnTo>
                <a:lnTo>
                  <a:pt x="0" y="1018416"/>
                </a:lnTo>
                <a:close/>
              </a:path>
            </a:pathLst>
          </a:custGeom>
          <a:solidFill>
            <a:srgbClr val="FF85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357" name="图片 356">
            <a:extLst>
              <a:ext uri="{FF2B5EF4-FFF2-40B4-BE49-F238E27FC236}">
                <a16:creationId xmlns:a16="http://schemas.microsoft.com/office/drawing/2014/main" id="{9B000D1C-BA5F-482F-B0B5-BB1711274F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851" y="4572835"/>
            <a:ext cx="2119294" cy="538082"/>
          </a:xfrm>
          <a:prstGeom prst="rect">
            <a:avLst/>
          </a:prstGeom>
        </p:spPr>
      </p:pic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id="{D97375DC-BD22-49B3-84DB-08DA2213ECE4}"/>
              </a:ext>
            </a:extLst>
          </p:cNvPr>
          <p:cNvSpPr/>
          <p:nvPr/>
        </p:nvSpPr>
        <p:spPr>
          <a:xfrm rot="2880552">
            <a:off x="8208723" y="2377781"/>
            <a:ext cx="1153521" cy="1643897"/>
          </a:xfrm>
          <a:custGeom>
            <a:avLst/>
            <a:gdLst>
              <a:gd name="connsiteX0" fmla="*/ 0 w 1153521"/>
              <a:gd name="connsiteY0" fmla="*/ 1155488 h 1643897"/>
              <a:gd name="connsiteX1" fmla="*/ 322205 w 1153521"/>
              <a:gd name="connsiteY1" fmla="*/ 1289481 h 1643897"/>
              <a:gd name="connsiteX2" fmla="*/ 256789 w 1153521"/>
              <a:gd name="connsiteY2" fmla="*/ 1362156 h 1643897"/>
              <a:gd name="connsiteX3" fmla="*/ 148171 w 1153521"/>
              <a:gd name="connsiteY3" fmla="*/ 1316650 h 1643897"/>
              <a:gd name="connsiteX4" fmla="*/ 13306 w 1153521"/>
              <a:gd name="connsiteY4" fmla="*/ 1466480 h 1643897"/>
              <a:gd name="connsiteX5" fmla="*/ 68606 w 1153521"/>
              <a:gd name="connsiteY5" fmla="*/ 1571222 h 1643897"/>
              <a:gd name="connsiteX6" fmla="*/ 3190 w 1153521"/>
              <a:gd name="connsiteY6" fmla="*/ 1643897 h 1643897"/>
              <a:gd name="connsiteX7" fmla="*/ 0 w 1153521"/>
              <a:gd name="connsiteY7" fmla="*/ 1638030 h 1643897"/>
              <a:gd name="connsiteX8" fmla="*/ 0 w 1153521"/>
              <a:gd name="connsiteY8" fmla="*/ 1331102 h 1643897"/>
              <a:gd name="connsiteX9" fmla="*/ 49757 w 1153521"/>
              <a:gd name="connsiteY9" fmla="*/ 1275824 h 1643897"/>
              <a:gd name="connsiteX10" fmla="*/ 0 w 1153521"/>
              <a:gd name="connsiteY10" fmla="*/ 1255272 h 1643897"/>
              <a:gd name="connsiteX11" fmla="*/ 705391 w 1153521"/>
              <a:gd name="connsiteY11" fmla="*/ 56909 h 1643897"/>
              <a:gd name="connsiteX12" fmla="*/ 768565 w 1153521"/>
              <a:gd name="connsiteY12" fmla="*/ 13754 h 1643897"/>
              <a:gd name="connsiteX13" fmla="*/ 867430 w 1153521"/>
              <a:gd name="connsiteY13" fmla="*/ 21 h 1643897"/>
              <a:gd name="connsiteX14" fmla="*/ 866378 w 1153521"/>
              <a:gd name="connsiteY14" fmla="*/ 97291 h 1643897"/>
              <a:gd name="connsiteX15" fmla="*/ 774184 w 1153521"/>
              <a:gd name="connsiteY15" fmla="*/ 120633 h 1643897"/>
              <a:gd name="connsiteX16" fmla="*/ 760169 w 1153521"/>
              <a:gd name="connsiteY16" fmla="*/ 151719 h 1643897"/>
              <a:gd name="connsiteX17" fmla="*/ 769053 w 1153521"/>
              <a:gd name="connsiteY17" fmla="*/ 176386 h 1643897"/>
              <a:gd name="connsiteX18" fmla="*/ 792798 w 1153521"/>
              <a:gd name="connsiteY18" fmla="*/ 186046 h 1643897"/>
              <a:gd name="connsiteX19" fmla="*/ 890916 w 1153521"/>
              <a:gd name="connsiteY19" fmla="*/ 176146 h 1643897"/>
              <a:gd name="connsiteX20" fmla="*/ 980869 w 1153521"/>
              <a:gd name="connsiteY20" fmla="*/ 164303 h 1643897"/>
              <a:gd name="connsiteX21" fmla="*/ 1052353 w 1153521"/>
              <a:gd name="connsiteY21" fmla="*/ 170978 h 1643897"/>
              <a:gd name="connsiteX22" fmla="*/ 1105169 w 1153521"/>
              <a:gd name="connsiteY22" fmla="*/ 201398 h 1643897"/>
              <a:gd name="connsiteX23" fmla="*/ 1153499 w 1153521"/>
              <a:gd name="connsiteY23" fmla="*/ 304371 h 1643897"/>
              <a:gd name="connsiteX24" fmla="*/ 1106599 w 1153521"/>
              <a:gd name="connsiteY24" fmla="*/ 418041 h 1643897"/>
              <a:gd name="connsiteX25" fmla="*/ 1021720 w 1153521"/>
              <a:gd name="connsiteY25" fmla="*/ 472297 h 1643897"/>
              <a:gd name="connsiteX26" fmla="*/ 911506 w 1153521"/>
              <a:gd name="connsiteY26" fmla="*/ 468606 h 1643897"/>
              <a:gd name="connsiteX27" fmla="*/ 930230 w 1153521"/>
              <a:gd name="connsiteY27" fmla="*/ 373726 h 1643897"/>
              <a:gd name="connsiteX28" fmla="*/ 1039250 w 1153521"/>
              <a:gd name="connsiteY28" fmla="*/ 354717 h 1643897"/>
              <a:gd name="connsiteX29" fmla="*/ 1056974 w 1153521"/>
              <a:gd name="connsiteY29" fmla="*/ 313002 h 1643897"/>
              <a:gd name="connsiteX30" fmla="*/ 1043237 w 1153521"/>
              <a:gd name="connsiteY30" fmla="*/ 277209 h 1643897"/>
              <a:gd name="connsiteX31" fmla="*/ 1008143 w 1153521"/>
              <a:gd name="connsiteY31" fmla="*/ 263641 h 1643897"/>
              <a:gd name="connsiteX32" fmla="*/ 930037 w 1153521"/>
              <a:gd name="connsiteY32" fmla="*/ 270830 h 1643897"/>
              <a:gd name="connsiteX33" fmla="*/ 777907 w 1153521"/>
              <a:gd name="connsiteY33" fmla="*/ 281672 h 1643897"/>
              <a:gd name="connsiteX34" fmla="*/ 706076 w 1153521"/>
              <a:gd name="connsiteY34" fmla="*/ 250356 h 1643897"/>
              <a:gd name="connsiteX35" fmla="*/ 665436 w 1153521"/>
              <a:gd name="connsiteY35" fmla="*/ 158360 h 1643897"/>
              <a:gd name="connsiteX36" fmla="*/ 705391 w 1153521"/>
              <a:gd name="connsiteY36" fmla="*/ 56909 h 1643897"/>
              <a:gd name="connsiteX37" fmla="*/ 551509 w 1153521"/>
              <a:gd name="connsiteY37" fmla="*/ 227867 h 1643897"/>
              <a:gd name="connsiteX38" fmla="*/ 604358 w 1153521"/>
              <a:gd name="connsiteY38" fmla="*/ 529540 h 1643897"/>
              <a:gd name="connsiteX39" fmla="*/ 965313 w 1153521"/>
              <a:gd name="connsiteY39" fmla="*/ 576008 h 1643897"/>
              <a:gd name="connsiteX40" fmla="*/ 883766 w 1153521"/>
              <a:gd name="connsiteY40" fmla="*/ 666603 h 1643897"/>
              <a:gd name="connsiteX41" fmla="*/ 593997 w 1153521"/>
              <a:gd name="connsiteY41" fmla="*/ 630146 h 1643897"/>
              <a:gd name="connsiteX42" fmla="*/ 772201 w 1153521"/>
              <a:gd name="connsiteY42" fmla="*/ 790550 h 1643897"/>
              <a:gd name="connsiteX43" fmla="*/ 702753 w 1153521"/>
              <a:gd name="connsiteY43" fmla="*/ 867704 h 1643897"/>
              <a:gd name="connsiteX44" fmla="*/ 301047 w 1153521"/>
              <a:gd name="connsiteY44" fmla="*/ 506124 h 1643897"/>
              <a:gd name="connsiteX45" fmla="*/ 370495 w 1153521"/>
              <a:gd name="connsiteY45" fmla="*/ 428969 h 1643897"/>
              <a:gd name="connsiteX46" fmla="*/ 508379 w 1153521"/>
              <a:gd name="connsiteY46" fmla="*/ 553081 h 1643897"/>
              <a:gd name="connsiteX47" fmla="*/ 468171 w 1153521"/>
              <a:gd name="connsiteY47" fmla="*/ 320454 h 1643897"/>
              <a:gd name="connsiteX48" fmla="*/ 246583 w 1153521"/>
              <a:gd name="connsiteY48" fmla="*/ 566631 h 1643897"/>
              <a:gd name="connsiteX49" fmla="*/ 647791 w 1153521"/>
              <a:gd name="connsiteY49" fmla="*/ 927764 h 1643897"/>
              <a:gd name="connsiteX50" fmla="*/ 585063 w 1153521"/>
              <a:gd name="connsiteY50" fmla="*/ 997452 h 1643897"/>
              <a:gd name="connsiteX51" fmla="*/ 174827 w 1153521"/>
              <a:gd name="connsiteY51" fmla="*/ 924648 h 1643897"/>
              <a:gd name="connsiteX52" fmla="*/ 437653 w 1153521"/>
              <a:gd name="connsiteY52" fmla="*/ 1161221 h 1643897"/>
              <a:gd name="connsiteX53" fmla="*/ 372237 w 1153521"/>
              <a:gd name="connsiteY53" fmla="*/ 1233896 h 1643897"/>
              <a:gd name="connsiteX54" fmla="*/ 0 w 1153521"/>
              <a:gd name="connsiteY54" fmla="*/ 898840 h 1643897"/>
              <a:gd name="connsiteX55" fmla="*/ 0 w 1153521"/>
              <a:gd name="connsiteY55" fmla="*/ 840579 h 1643897"/>
              <a:gd name="connsiteX56" fmla="*/ 33309 w 1153521"/>
              <a:gd name="connsiteY56" fmla="*/ 803573 h 1643897"/>
              <a:gd name="connsiteX57" fmla="*/ 445038 w 1153521"/>
              <a:gd name="connsiteY57" fmla="*/ 877722 h 1643897"/>
              <a:gd name="connsiteX58" fmla="*/ 180719 w 1153521"/>
              <a:gd name="connsiteY58" fmla="*/ 639805 h 164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153521" h="1643897">
                <a:moveTo>
                  <a:pt x="0" y="1155488"/>
                </a:moveTo>
                <a:lnTo>
                  <a:pt x="322205" y="1289481"/>
                </a:lnTo>
                <a:lnTo>
                  <a:pt x="256789" y="1362156"/>
                </a:lnTo>
                <a:lnTo>
                  <a:pt x="148171" y="1316650"/>
                </a:lnTo>
                <a:lnTo>
                  <a:pt x="13306" y="1466480"/>
                </a:lnTo>
                <a:lnTo>
                  <a:pt x="68606" y="1571222"/>
                </a:lnTo>
                <a:lnTo>
                  <a:pt x="3190" y="1643897"/>
                </a:lnTo>
                <a:lnTo>
                  <a:pt x="0" y="1638030"/>
                </a:lnTo>
                <a:lnTo>
                  <a:pt x="0" y="1331102"/>
                </a:lnTo>
                <a:lnTo>
                  <a:pt x="49757" y="1275824"/>
                </a:lnTo>
                <a:lnTo>
                  <a:pt x="0" y="1255272"/>
                </a:lnTo>
                <a:close/>
                <a:moveTo>
                  <a:pt x="705391" y="56909"/>
                </a:moveTo>
                <a:cubicBezTo>
                  <a:pt x="722716" y="37662"/>
                  <a:pt x="743775" y="23277"/>
                  <a:pt x="768565" y="13754"/>
                </a:cubicBezTo>
                <a:cubicBezTo>
                  <a:pt x="793357" y="4231"/>
                  <a:pt x="826312" y="-348"/>
                  <a:pt x="867430" y="21"/>
                </a:cubicBezTo>
                <a:lnTo>
                  <a:pt x="866378" y="97291"/>
                </a:lnTo>
                <a:cubicBezTo>
                  <a:pt x="822838" y="92941"/>
                  <a:pt x="792106" y="100722"/>
                  <a:pt x="774184" y="120633"/>
                </a:cubicBezTo>
                <a:cubicBezTo>
                  <a:pt x="765223" y="130588"/>
                  <a:pt x="760551" y="140950"/>
                  <a:pt x="760169" y="151719"/>
                </a:cubicBezTo>
                <a:cubicBezTo>
                  <a:pt x="759787" y="162488"/>
                  <a:pt x="762748" y="170711"/>
                  <a:pt x="769053" y="176386"/>
                </a:cubicBezTo>
                <a:cubicBezTo>
                  <a:pt x="775359" y="182062"/>
                  <a:pt x="783273" y="185281"/>
                  <a:pt x="792798" y="186046"/>
                </a:cubicBezTo>
                <a:cubicBezTo>
                  <a:pt x="806106" y="186611"/>
                  <a:pt x="838811" y="183311"/>
                  <a:pt x="890916" y="176146"/>
                </a:cubicBezTo>
                <a:cubicBezTo>
                  <a:pt x="939833" y="168515"/>
                  <a:pt x="969818" y="164568"/>
                  <a:pt x="980869" y="164303"/>
                </a:cubicBezTo>
                <a:cubicBezTo>
                  <a:pt x="1009244" y="162811"/>
                  <a:pt x="1033072" y="165037"/>
                  <a:pt x="1052353" y="170978"/>
                </a:cubicBezTo>
                <a:cubicBezTo>
                  <a:pt x="1071635" y="176920"/>
                  <a:pt x="1089239" y="187059"/>
                  <a:pt x="1105169" y="201398"/>
                </a:cubicBezTo>
                <a:cubicBezTo>
                  <a:pt x="1136695" y="229774"/>
                  <a:pt x="1152804" y="264099"/>
                  <a:pt x="1153499" y="304371"/>
                </a:cubicBezTo>
                <a:cubicBezTo>
                  <a:pt x="1154194" y="344643"/>
                  <a:pt x="1138560" y="382534"/>
                  <a:pt x="1106599" y="418041"/>
                </a:cubicBezTo>
                <a:cubicBezTo>
                  <a:pt x="1081806" y="445585"/>
                  <a:pt x="1053513" y="463670"/>
                  <a:pt x="1021720" y="472297"/>
                </a:cubicBezTo>
                <a:cubicBezTo>
                  <a:pt x="989926" y="480924"/>
                  <a:pt x="953188" y="479694"/>
                  <a:pt x="911506" y="468606"/>
                </a:cubicBezTo>
                <a:lnTo>
                  <a:pt x="930230" y="373726"/>
                </a:lnTo>
                <a:cubicBezTo>
                  <a:pt x="981104" y="385278"/>
                  <a:pt x="1017444" y="378942"/>
                  <a:pt x="1039250" y="354717"/>
                </a:cubicBezTo>
                <a:cubicBezTo>
                  <a:pt x="1050601" y="342107"/>
                  <a:pt x="1056509" y="328201"/>
                  <a:pt x="1056974" y="313002"/>
                </a:cubicBezTo>
                <a:cubicBezTo>
                  <a:pt x="1057440" y="297802"/>
                  <a:pt x="1052861" y="285872"/>
                  <a:pt x="1043237" y="277209"/>
                </a:cubicBezTo>
                <a:cubicBezTo>
                  <a:pt x="1034609" y="269443"/>
                  <a:pt x="1022911" y="264920"/>
                  <a:pt x="1008143" y="263641"/>
                </a:cubicBezTo>
                <a:cubicBezTo>
                  <a:pt x="993375" y="262363"/>
                  <a:pt x="967339" y="264759"/>
                  <a:pt x="930037" y="270830"/>
                </a:cubicBezTo>
                <a:cubicBezTo>
                  <a:pt x="858253" y="282507"/>
                  <a:pt x="807543" y="286121"/>
                  <a:pt x="777907" y="281672"/>
                </a:cubicBezTo>
                <a:cubicBezTo>
                  <a:pt x="748272" y="277224"/>
                  <a:pt x="724328" y="266785"/>
                  <a:pt x="706076" y="250356"/>
                </a:cubicBezTo>
                <a:cubicBezTo>
                  <a:pt x="679528" y="226460"/>
                  <a:pt x="665981" y="195794"/>
                  <a:pt x="665436" y="158360"/>
                </a:cubicBezTo>
                <a:cubicBezTo>
                  <a:pt x="664891" y="120924"/>
                  <a:pt x="678209" y="87108"/>
                  <a:pt x="705391" y="56909"/>
                </a:cubicBezTo>
                <a:close/>
                <a:moveTo>
                  <a:pt x="551509" y="227867"/>
                </a:moveTo>
                <a:lnTo>
                  <a:pt x="604358" y="529540"/>
                </a:lnTo>
                <a:lnTo>
                  <a:pt x="965313" y="576008"/>
                </a:lnTo>
                <a:lnTo>
                  <a:pt x="883766" y="666603"/>
                </a:lnTo>
                <a:lnTo>
                  <a:pt x="593997" y="630146"/>
                </a:lnTo>
                <a:lnTo>
                  <a:pt x="772201" y="790550"/>
                </a:lnTo>
                <a:lnTo>
                  <a:pt x="702753" y="867704"/>
                </a:lnTo>
                <a:lnTo>
                  <a:pt x="301047" y="506124"/>
                </a:lnTo>
                <a:lnTo>
                  <a:pt x="370495" y="428969"/>
                </a:lnTo>
                <a:lnTo>
                  <a:pt x="508379" y="553081"/>
                </a:lnTo>
                <a:lnTo>
                  <a:pt x="468171" y="320454"/>
                </a:lnTo>
                <a:close/>
                <a:moveTo>
                  <a:pt x="246583" y="566631"/>
                </a:moveTo>
                <a:lnTo>
                  <a:pt x="647791" y="927764"/>
                </a:lnTo>
                <a:lnTo>
                  <a:pt x="585063" y="997452"/>
                </a:lnTo>
                <a:lnTo>
                  <a:pt x="174827" y="924648"/>
                </a:lnTo>
                <a:lnTo>
                  <a:pt x="437653" y="1161221"/>
                </a:lnTo>
                <a:lnTo>
                  <a:pt x="372237" y="1233896"/>
                </a:lnTo>
                <a:lnTo>
                  <a:pt x="0" y="898840"/>
                </a:lnTo>
                <a:lnTo>
                  <a:pt x="0" y="840579"/>
                </a:lnTo>
                <a:lnTo>
                  <a:pt x="33309" y="803573"/>
                </a:lnTo>
                <a:lnTo>
                  <a:pt x="445038" y="877722"/>
                </a:lnTo>
                <a:lnTo>
                  <a:pt x="180719" y="639805"/>
                </a:lnTo>
                <a:close/>
              </a:path>
            </a:pathLst>
          </a:custGeom>
          <a:solidFill>
            <a:srgbClr val="87C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87CE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82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>
            <a:extLst>
              <a:ext uri="{FF2B5EF4-FFF2-40B4-BE49-F238E27FC236}">
                <a16:creationId xmlns:a16="http://schemas.microsoft.com/office/drawing/2014/main" id="{CF95DE8B-CA02-4458-8632-A3F6A4099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857" y="281799"/>
            <a:ext cx="4504248" cy="8799208"/>
          </a:xfrm>
          <a:prstGeom prst="rect">
            <a:avLst/>
          </a:prstGeom>
          <a:effectLst>
            <a:outerShdw blurRad="254000" sx="101000" sy="101000" algn="ctr" rotWithShape="0">
              <a:prstClr val="black">
                <a:alpha val="32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79033E9-FE11-4122-A320-49554D865958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rcRect t="809" b="17131"/>
          <a:stretch>
            <a:fillRect/>
          </a:stretch>
        </p:blipFill>
        <p:spPr>
          <a:xfrm>
            <a:off x="1169787" y="1619692"/>
            <a:ext cx="3352388" cy="3352388"/>
          </a:xfrm>
          <a:custGeom>
            <a:avLst/>
            <a:gdLst>
              <a:gd name="connsiteX0" fmla="*/ 0 w 3865250"/>
              <a:gd name="connsiteY0" fmla="*/ 0 h 3865250"/>
              <a:gd name="connsiteX1" fmla="*/ 3865250 w 3865250"/>
              <a:gd name="connsiteY1" fmla="*/ 0 h 3865250"/>
              <a:gd name="connsiteX2" fmla="*/ 3865250 w 3865250"/>
              <a:gd name="connsiteY2" fmla="*/ 3865250 h 3865250"/>
              <a:gd name="connsiteX3" fmla="*/ 0 w 3865250"/>
              <a:gd name="connsiteY3" fmla="*/ 3865250 h 3865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5250" h="3865250">
                <a:moveTo>
                  <a:pt x="0" y="0"/>
                </a:moveTo>
                <a:lnTo>
                  <a:pt x="3865250" y="0"/>
                </a:lnTo>
                <a:lnTo>
                  <a:pt x="3865250" y="3865250"/>
                </a:lnTo>
                <a:lnTo>
                  <a:pt x="0" y="3865250"/>
                </a:lnTo>
                <a:close/>
              </a:path>
            </a:pathLst>
          </a:custGeom>
          <a:effectLst/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DA0A20DC-9774-4656-8A1E-5137B8F49458}"/>
              </a:ext>
            </a:extLst>
          </p:cNvPr>
          <p:cNvSpPr/>
          <p:nvPr/>
        </p:nvSpPr>
        <p:spPr>
          <a:xfrm>
            <a:off x="5707596" y="2728459"/>
            <a:ext cx="6312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端：扫码下载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知到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”app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，或在安卓应用宝、苹果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App store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搜索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“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知到</a:t>
            </a:r>
            <a:r>
              <a:rPr lang="en-US" altLang="zh-CN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”</a:t>
            </a:r>
            <a:r>
              <a:rPr lang="zh-CN" altLang="en-US" sz="2400" dirty="0">
                <a:solidFill>
                  <a:prstClr val="black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下载。 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9A0AAC7-FFBA-4DC6-87BE-58A79673E402}"/>
              </a:ext>
            </a:extLst>
          </p:cNvPr>
          <p:cNvSpPr txBox="1"/>
          <p:nvPr/>
        </p:nvSpPr>
        <p:spPr>
          <a:xfrm>
            <a:off x="6194386" y="1822564"/>
            <a:ext cx="33643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操作方法：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31FAB942-DD70-42BC-BC0E-9840B65D4695}"/>
              </a:ext>
            </a:extLst>
          </p:cNvPr>
          <p:cNvSpPr txBox="1"/>
          <p:nvPr/>
        </p:nvSpPr>
        <p:spPr>
          <a:xfrm>
            <a:off x="1646131" y="4972080"/>
            <a:ext cx="2399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知到</a:t>
            </a:r>
            <a:r>
              <a:rPr lang="en-US" altLang="zh-CN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下载</a:t>
            </a:r>
          </a:p>
        </p:txBody>
      </p:sp>
      <p:sp>
        <p:nvSpPr>
          <p:cNvPr id="35" name="smartphone_129675">
            <a:extLst>
              <a:ext uri="{FF2B5EF4-FFF2-40B4-BE49-F238E27FC236}">
                <a16:creationId xmlns:a16="http://schemas.microsoft.com/office/drawing/2014/main" id="{CAA1BC97-A84D-4615-A456-71D8DD1954F4}"/>
              </a:ext>
            </a:extLst>
          </p:cNvPr>
          <p:cNvSpPr>
            <a:spLocks noChangeAspect="1"/>
          </p:cNvSpPr>
          <p:nvPr/>
        </p:nvSpPr>
        <p:spPr bwMode="auto">
          <a:xfrm>
            <a:off x="5707596" y="1822564"/>
            <a:ext cx="521457" cy="609685"/>
          </a:xfrm>
          <a:custGeom>
            <a:avLst/>
            <a:gdLst>
              <a:gd name="connsiteX0" fmla="*/ 258324 w 516750"/>
              <a:gd name="connsiteY0" fmla="*/ 540213 h 604181"/>
              <a:gd name="connsiteX1" fmla="*/ 252882 w 516750"/>
              <a:gd name="connsiteY1" fmla="*/ 545753 h 604181"/>
              <a:gd name="connsiteX2" fmla="*/ 258324 w 516750"/>
              <a:gd name="connsiteY2" fmla="*/ 551293 h 604181"/>
              <a:gd name="connsiteX3" fmla="*/ 263867 w 516750"/>
              <a:gd name="connsiteY3" fmla="*/ 545753 h 604181"/>
              <a:gd name="connsiteX4" fmla="*/ 258324 w 516750"/>
              <a:gd name="connsiteY4" fmla="*/ 540213 h 604181"/>
              <a:gd name="connsiteX5" fmla="*/ 258324 w 516750"/>
              <a:gd name="connsiteY5" fmla="*/ 520067 h 604181"/>
              <a:gd name="connsiteX6" fmla="*/ 284025 w 516750"/>
              <a:gd name="connsiteY6" fmla="*/ 545753 h 604181"/>
              <a:gd name="connsiteX7" fmla="*/ 258324 w 516750"/>
              <a:gd name="connsiteY7" fmla="*/ 571439 h 604181"/>
              <a:gd name="connsiteX8" fmla="*/ 232724 w 516750"/>
              <a:gd name="connsiteY8" fmla="*/ 545753 h 604181"/>
              <a:gd name="connsiteX9" fmla="*/ 258324 w 516750"/>
              <a:gd name="connsiteY9" fmla="*/ 520067 h 604181"/>
              <a:gd name="connsiteX10" fmla="*/ 87520 w 516750"/>
              <a:gd name="connsiteY10" fmla="*/ 313417 h 604181"/>
              <a:gd name="connsiteX11" fmla="*/ 87520 w 516750"/>
              <a:gd name="connsiteY11" fmla="*/ 564614 h 604181"/>
              <a:gd name="connsiteX12" fmla="*/ 106980 w 516750"/>
              <a:gd name="connsiteY12" fmla="*/ 584045 h 604181"/>
              <a:gd name="connsiteX13" fmla="*/ 409669 w 516750"/>
              <a:gd name="connsiteY13" fmla="*/ 584045 h 604181"/>
              <a:gd name="connsiteX14" fmla="*/ 429129 w 516750"/>
              <a:gd name="connsiteY14" fmla="*/ 564614 h 604181"/>
              <a:gd name="connsiteX15" fmla="*/ 429129 w 516750"/>
              <a:gd name="connsiteY15" fmla="*/ 408661 h 604181"/>
              <a:gd name="connsiteX16" fmla="*/ 413904 w 516750"/>
              <a:gd name="connsiteY16" fmla="*/ 408661 h 604181"/>
              <a:gd name="connsiteX17" fmla="*/ 413904 w 516750"/>
              <a:gd name="connsiteY17" fmla="*/ 502293 h 604181"/>
              <a:gd name="connsiteX18" fmla="*/ 403821 w 516750"/>
              <a:gd name="connsiteY18" fmla="*/ 512361 h 604181"/>
              <a:gd name="connsiteX19" fmla="*/ 112929 w 516750"/>
              <a:gd name="connsiteY19" fmla="*/ 512361 h 604181"/>
              <a:gd name="connsiteX20" fmla="*/ 102846 w 516750"/>
              <a:gd name="connsiteY20" fmla="*/ 502293 h 604181"/>
              <a:gd name="connsiteX21" fmla="*/ 102846 w 516750"/>
              <a:gd name="connsiteY21" fmla="*/ 313417 h 604181"/>
              <a:gd name="connsiteX22" fmla="*/ 344231 w 516750"/>
              <a:gd name="connsiteY22" fmla="*/ 262876 h 604181"/>
              <a:gd name="connsiteX23" fmla="*/ 274760 w 516750"/>
              <a:gd name="connsiteY23" fmla="*/ 342212 h 604181"/>
              <a:gd name="connsiteX24" fmla="*/ 344231 w 516750"/>
              <a:gd name="connsiteY24" fmla="*/ 421447 h 604181"/>
              <a:gd name="connsiteX25" fmla="*/ 344231 w 516750"/>
              <a:gd name="connsiteY25" fmla="*/ 398593 h 604181"/>
              <a:gd name="connsiteX26" fmla="*/ 354314 w 516750"/>
              <a:gd name="connsiteY26" fmla="*/ 388525 h 604181"/>
              <a:gd name="connsiteX27" fmla="*/ 496584 w 516750"/>
              <a:gd name="connsiteY27" fmla="*/ 388525 h 604181"/>
              <a:gd name="connsiteX28" fmla="*/ 496584 w 516750"/>
              <a:gd name="connsiteY28" fmla="*/ 295798 h 604181"/>
              <a:gd name="connsiteX29" fmla="*/ 354314 w 516750"/>
              <a:gd name="connsiteY29" fmla="*/ 295798 h 604181"/>
              <a:gd name="connsiteX30" fmla="*/ 344231 w 516750"/>
              <a:gd name="connsiteY30" fmla="*/ 285730 h 604181"/>
              <a:gd name="connsiteX31" fmla="*/ 172519 w 516750"/>
              <a:gd name="connsiteY31" fmla="*/ 167633 h 604181"/>
              <a:gd name="connsiteX32" fmla="*/ 172519 w 516750"/>
              <a:gd name="connsiteY32" fmla="*/ 190487 h 604181"/>
              <a:gd name="connsiteX33" fmla="*/ 162436 w 516750"/>
              <a:gd name="connsiteY33" fmla="*/ 200555 h 604181"/>
              <a:gd name="connsiteX34" fmla="*/ 20166 w 516750"/>
              <a:gd name="connsiteY34" fmla="*/ 200555 h 604181"/>
              <a:gd name="connsiteX35" fmla="*/ 20166 w 516750"/>
              <a:gd name="connsiteY35" fmla="*/ 293281 h 604181"/>
              <a:gd name="connsiteX36" fmla="*/ 162436 w 516750"/>
              <a:gd name="connsiteY36" fmla="*/ 293281 h 604181"/>
              <a:gd name="connsiteX37" fmla="*/ 172519 w 516750"/>
              <a:gd name="connsiteY37" fmla="*/ 303349 h 604181"/>
              <a:gd name="connsiteX38" fmla="*/ 172519 w 516750"/>
              <a:gd name="connsiteY38" fmla="*/ 326204 h 604181"/>
              <a:gd name="connsiteX39" fmla="*/ 241990 w 516750"/>
              <a:gd name="connsiteY39" fmla="*/ 246868 h 604181"/>
              <a:gd name="connsiteX40" fmla="*/ 123012 w 516750"/>
              <a:gd name="connsiteY40" fmla="*/ 111856 h 604181"/>
              <a:gd name="connsiteX41" fmla="*/ 123012 w 516750"/>
              <a:gd name="connsiteY41" fmla="*/ 180419 h 604181"/>
              <a:gd name="connsiteX42" fmla="*/ 152353 w 516750"/>
              <a:gd name="connsiteY42" fmla="*/ 180419 h 604181"/>
              <a:gd name="connsiteX43" fmla="*/ 152353 w 516750"/>
              <a:gd name="connsiteY43" fmla="*/ 140852 h 604181"/>
              <a:gd name="connsiteX44" fmla="*/ 158907 w 516750"/>
              <a:gd name="connsiteY44" fmla="*/ 131388 h 604181"/>
              <a:gd name="connsiteX45" fmla="*/ 170099 w 516750"/>
              <a:gd name="connsiteY45" fmla="*/ 134207 h 604181"/>
              <a:gd name="connsiteX46" fmla="*/ 262963 w 516750"/>
              <a:gd name="connsiteY46" fmla="*/ 240324 h 604181"/>
              <a:gd name="connsiteX47" fmla="*/ 262963 w 516750"/>
              <a:gd name="connsiteY47" fmla="*/ 253513 h 604181"/>
              <a:gd name="connsiteX48" fmla="*/ 170099 w 516750"/>
              <a:gd name="connsiteY48" fmla="*/ 359629 h 604181"/>
              <a:gd name="connsiteX49" fmla="*/ 162436 w 516750"/>
              <a:gd name="connsiteY49" fmla="*/ 363053 h 604181"/>
              <a:gd name="connsiteX50" fmla="*/ 158907 w 516750"/>
              <a:gd name="connsiteY50" fmla="*/ 362348 h 604181"/>
              <a:gd name="connsiteX51" fmla="*/ 152353 w 516750"/>
              <a:gd name="connsiteY51" fmla="*/ 352985 h 604181"/>
              <a:gd name="connsiteX52" fmla="*/ 152353 w 516750"/>
              <a:gd name="connsiteY52" fmla="*/ 313417 h 604181"/>
              <a:gd name="connsiteX53" fmla="*/ 123012 w 516750"/>
              <a:gd name="connsiteY53" fmla="*/ 313417 h 604181"/>
              <a:gd name="connsiteX54" fmla="*/ 123012 w 516750"/>
              <a:gd name="connsiteY54" fmla="*/ 492225 h 604181"/>
              <a:gd name="connsiteX55" fmla="*/ 393738 w 516750"/>
              <a:gd name="connsiteY55" fmla="*/ 492225 h 604181"/>
              <a:gd name="connsiteX56" fmla="*/ 393738 w 516750"/>
              <a:gd name="connsiteY56" fmla="*/ 408661 h 604181"/>
              <a:gd name="connsiteX57" fmla="*/ 364397 w 516750"/>
              <a:gd name="connsiteY57" fmla="*/ 408661 h 604181"/>
              <a:gd name="connsiteX58" fmla="*/ 364397 w 516750"/>
              <a:gd name="connsiteY58" fmla="*/ 448228 h 604181"/>
              <a:gd name="connsiteX59" fmla="*/ 357843 w 516750"/>
              <a:gd name="connsiteY59" fmla="*/ 457692 h 604181"/>
              <a:gd name="connsiteX60" fmla="*/ 354314 w 516750"/>
              <a:gd name="connsiteY60" fmla="*/ 458296 h 604181"/>
              <a:gd name="connsiteX61" fmla="*/ 346651 w 516750"/>
              <a:gd name="connsiteY61" fmla="*/ 454873 h 604181"/>
              <a:gd name="connsiteX62" fmla="*/ 253787 w 516750"/>
              <a:gd name="connsiteY62" fmla="*/ 348756 h 604181"/>
              <a:gd name="connsiteX63" fmla="*/ 253787 w 516750"/>
              <a:gd name="connsiteY63" fmla="*/ 335567 h 604181"/>
              <a:gd name="connsiteX64" fmla="*/ 346651 w 516750"/>
              <a:gd name="connsiteY64" fmla="*/ 229450 h 604181"/>
              <a:gd name="connsiteX65" fmla="*/ 357843 w 516750"/>
              <a:gd name="connsiteY65" fmla="*/ 226732 h 604181"/>
              <a:gd name="connsiteX66" fmla="*/ 364397 w 516750"/>
              <a:gd name="connsiteY66" fmla="*/ 236095 h 604181"/>
              <a:gd name="connsiteX67" fmla="*/ 364397 w 516750"/>
              <a:gd name="connsiteY67" fmla="*/ 275662 h 604181"/>
              <a:gd name="connsiteX68" fmla="*/ 393738 w 516750"/>
              <a:gd name="connsiteY68" fmla="*/ 275662 h 604181"/>
              <a:gd name="connsiteX69" fmla="*/ 393738 w 516750"/>
              <a:gd name="connsiteY69" fmla="*/ 111856 h 604181"/>
              <a:gd name="connsiteX70" fmla="*/ 222126 w 516750"/>
              <a:gd name="connsiteY70" fmla="*/ 46785 h 604181"/>
              <a:gd name="connsiteX71" fmla="*/ 294483 w 516750"/>
              <a:gd name="connsiteY71" fmla="*/ 46785 h 604181"/>
              <a:gd name="connsiteX72" fmla="*/ 304560 w 516750"/>
              <a:gd name="connsiteY72" fmla="*/ 56876 h 604181"/>
              <a:gd name="connsiteX73" fmla="*/ 294483 w 516750"/>
              <a:gd name="connsiteY73" fmla="*/ 66967 h 604181"/>
              <a:gd name="connsiteX74" fmla="*/ 222126 w 516750"/>
              <a:gd name="connsiteY74" fmla="*/ 66967 h 604181"/>
              <a:gd name="connsiteX75" fmla="*/ 212049 w 516750"/>
              <a:gd name="connsiteY75" fmla="*/ 56876 h 604181"/>
              <a:gd name="connsiteX76" fmla="*/ 222126 w 516750"/>
              <a:gd name="connsiteY76" fmla="*/ 46785 h 604181"/>
              <a:gd name="connsiteX77" fmla="*/ 106980 w 516750"/>
              <a:gd name="connsiteY77" fmla="*/ 20136 h 604181"/>
              <a:gd name="connsiteX78" fmla="*/ 87520 w 516750"/>
              <a:gd name="connsiteY78" fmla="*/ 39568 h 604181"/>
              <a:gd name="connsiteX79" fmla="*/ 87520 w 516750"/>
              <a:gd name="connsiteY79" fmla="*/ 180419 h 604181"/>
              <a:gd name="connsiteX80" fmla="*/ 102846 w 516750"/>
              <a:gd name="connsiteY80" fmla="*/ 180419 h 604181"/>
              <a:gd name="connsiteX81" fmla="*/ 102846 w 516750"/>
              <a:gd name="connsiteY81" fmla="*/ 101788 h 604181"/>
              <a:gd name="connsiteX82" fmla="*/ 112929 w 516750"/>
              <a:gd name="connsiteY82" fmla="*/ 91720 h 604181"/>
              <a:gd name="connsiteX83" fmla="*/ 403821 w 516750"/>
              <a:gd name="connsiteY83" fmla="*/ 91720 h 604181"/>
              <a:gd name="connsiteX84" fmla="*/ 413904 w 516750"/>
              <a:gd name="connsiteY84" fmla="*/ 101788 h 604181"/>
              <a:gd name="connsiteX85" fmla="*/ 413904 w 516750"/>
              <a:gd name="connsiteY85" fmla="*/ 275662 h 604181"/>
              <a:gd name="connsiteX86" fmla="*/ 429129 w 516750"/>
              <a:gd name="connsiteY86" fmla="*/ 275662 h 604181"/>
              <a:gd name="connsiteX87" fmla="*/ 429129 w 516750"/>
              <a:gd name="connsiteY87" fmla="*/ 39568 h 604181"/>
              <a:gd name="connsiteX88" fmla="*/ 409669 w 516750"/>
              <a:gd name="connsiteY88" fmla="*/ 20136 h 604181"/>
              <a:gd name="connsiteX89" fmla="*/ 106980 w 516750"/>
              <a:gd name="connsiteY89" fmla="*/ 0 h 604181"/>
              <a:gd name="connsiteX90" fmla="*/ 409669 w 516750"/>
              <a:gd name="connsiteY90" fmla="*/ 0 h 604181"/>
              <a:gd name="connsiteX91" fmla="*/ 449295 w 516750"/>
              <a:gd name="connsiteY91" fmla="*/ 39568 h 604181"/>
              <a:gd name="connsiteX92" fmla="*/ 449295 w 516750"/>
              <a:gd name="connsiteY92" fmla="*/ 275662 h 604181"/>
              <a:gd name="connsiteX93" fmla="*/ 506667 w 516750"/>
              <a:gd name="connsiteY93" fmla="*/ 275662 h 604181"/>
              <a:gd name="connsiteX94" fmla="*/ 516750 w 516750"/>
              <a:gd name="connsiteY94" fmla="*/ 285730 h 604181"/>
              <a:gd name="connsiteX95" fmla="*/ 516750 w 516750"/>
              <a:gd name="connsiteY95" fmla="*/ 398593 h 604181"/>
              <a:gd name="connsiteX96" fmla="*/ 506667 w 516750"/>
              <a:gd name="connsiteY96" fmla="*/ 408661 h 604181"/>
              <a:gd name="connsiteX97" fmla="*/ 449295 w 516750"/>
              <a:gd name="connsiteY97" fmla="*/ 408661 h 604181"/>
              <a:gd name="connsiteX98" fmla="*/ 449295 w 516750"/>
              <a:gd name="connsiteY98" fmla="*/ 564614 h 604181"/>
              <a:gd name="connsiteX99" fmla="*/ 409669 w 516750"/>
              <a:gd name="connsiteY99" fmla="*/ 604181 h 604181"/>
              <a:gd name="connsiteX100" fmla="*/ 106980 w 516750"/>
              <a:gd name="connsiteY100" fmla="*/ 604181 h 604181"/>
              <a:gd name="connsiteX101" fmla="*/ 67354 w 516750"/>
              <a:gd name="connsiteY101" fmla="*/ 564614 h 604181"/>
              <a:gd name="connsiteX102" fmla="*/ 67354 w 516750"/>
              <a:gd name="connsiteY102" fmla="*/ 313417 h 604181"/>
              <a:gd name="connsiteX103" fmla="*/ 10083 w 516750"/>
              <a:gd name="connsiteY103" fmla="*/ 313417 h 604181"/>
              <a:gd name="connsiteX104" fmla="*/ 0 w 516750"/>
              <a:gd name="connsiteY104" fmla="*/ 303349 h 604181"/>
              <a:gd name="connsiteX105" fmla="*/ 0 w 516750"/>
              <a:gd name="connsiteY105" fmla="*/ 190487 h 604181"/>
              <a:gd name="connsiteX106" fmla="*/ 10083 w 516750"/>
              <a:gd name="connsiteY106" fmla="*/ 180419 h 604181"/>
              <a:gd name="connsiteX107" fmla="*/ 67354 w 516750"/>
              <a:gd name="connsiteY107" fmla="*/ 180419 h 604181"/>
              <a:gd name="connsiteX108" fmla="*/ 67354 w 516750"/>
              <a:gd name="connsiteY108" fmla="*/ 39568 h 604181"/>
              <a:gd name="connsiteX109" fmla="*/ 106980 w 516750"/>
              <a:gd name="connsiteY109" fmla="*/ 0 h 604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516750" h="604181">
                <a:moveTo>
                  <a:pt x="258324" y="540213"/>
                </a:moveTo>
                <a:cubicBezTo>
                  <a:pt x="255300" y="540213"/>
                  <a:pt x="252882" y="542731"/>
                  <a:pt x="252882" y="545753"/>
                </a:cubicBezTo>
                <a:cubicBezTo>
                  <a:pt x="252882" y="548876"/>
                  <a:pt x="255300" y="551293"/>
                  <a:pt x="258324" y="551293"/>
                </a:cubicBezTo>
                <a:cubicBezTo>
                  <a:pt x="261449" y="551293"/>
                  <a:pt x="263867" y="548876"/>
                  <a:pt x="263867" y="545753"/>
                </a:cubicBezTo>
                <a:cubicBezTo>
                  <a:pt x="263867" y="542731"/>
                  <a:pt x="261449" y="540213"/>
                  <a:pt x="258324" y="540213"/>
                </a:cubicBezTo>
                <a:close/>
                <a:moveTo>
                  <a:pt x="258324" y="520067"/>
                </a:moveTo>
                <a:cubicBezTo>
                  <a:pt x="272535" y="520067"/>
                  <a:pt x="284025" y="531651"/>
                  <a:pt x="284025" y="545753"/>
                </a:cubicBezTo>
                <a:cubicBezTo>
                  <a:pt x="284025" y="559956"/>
                  <a:pt x="272535" y="571439"/>
                  <a:pt x="258324" y="571439"/>
                </a:cubicBezTo>
                <a:cubicBezTo>
                  <a:pt x="244214" y="571439"/>
                  <a:pt x="232724" y="559956"/>
                  <a:pt x="232724" y="545753"/>
                </a:cubicBezTo>
                <a:cubicBezTo>
                  <a:pt x="232724" y="531651"/>
                  <a:pt x="244214" y="520067"/>
                  <a:pt x="258324" y="520067"/>
                </a:cubicBezTo>
                <a:close/>
                <a:moveTo>
                  <a:pt x="87520" y="313417"/>
                </a:moveTo>
                <a:lnTo>
                  <a:pt x="87520" y="564614"/>
                </a:lnTo>
                <a:cubicBezTo>
                  <a:pt x="87520" y="575286"/>
                  <a:pt x="96292" y="584045"/>
                  <a:pt x="106980" y="584045"/>
                </a:cubicBezTo>
                <a:lnTo>
                  <a:pt x="409669" y="584045"/>
                </a:lnTo>
                <a:cubicBezTo>
                  <a:pt x="420458" y="584045"/>
                  <a:pt x="429129" y="575286"/>
                  <a:pt x="429129" y="564614"/>
                </a:cubicBezTo>
                <a:lnTo>
                  <a:pt x="429129" y="408661"/>
                </a:lnTo>
                <a:lnTo>
                  <a:pt x="413904" y="408661"/>
                </a:lnTo>
                <a:lnTo>
                  <a:pt x="413904" y="502293"/>
                </a:lnTo>
                <a:cubicBezTo>
                  <a:pt x="413904" y="507931"/>
                  <a:pt x="409367" y="512361"/>
                  <a:pt x="403821" y="512361"/>
                </a:cubicBezTo>
                <a:lnTo>
                  <a:pt x="112929" y="512361"/>
                </a:lnTo>
                <a:cubicBezTo>
                  <a:pt x="107383" y="512361"/>
                  <a:pt x="102846" y="507931"/>
                  <a:pt x="102846" y="502293"/>
                </a:cubicBezTo>
                <a:lnTo>
                  <a:pt x="102846" y="313417"/>
                </a:lnTo>
                <a:close/>
                <a:moveTo>
                  <a:pt x="344231" y="262876"/>
                </a:moveTo>
                <a:lnTo>
                  <a:pt x="274760" y="342212"/>
                </a:lnTo>
                <a:lnTo>
                  <a:pt x="344231" y="421447"/>
                </a:lnTo>
                <a:lnTo>
                  <a:pt x="344231" y="398593"/>
                </a:lnTo>
                <a:cubicBezTo>
                  <a:pt x="344231" y="393055"/>
                  <a:pt x="348668" y="388525"/>
                  <a:pt x="354314" y="388525"/>
                </a:cubicBezTo>
                <a:lnTo>
                  <a:pt x="496584" y="388525"/>
                </a:lnTo>
                <a:lnTo>
                  <a:pt x="496584" y="295798"/>
                </a:lnTo>
                <a:lnTo>
                  <a:pt x="354314" y="295798"/>
                </a:lnTo>
                <a:cubicBezTo>
                  <a:pt x="348668" y="295798"/>
                  <a:pt x="344231" y="291268"/>
                  <a:pt x="344231" y="285730"/>
                </a:cubicBezTo>
                <a:close/>
                <a:moveTo>
                  <a:pt x="172519" y="167633"/>
                </a:moveTo>
                <a:lnTo>
                  <a:pt x="172519" y="190487"/>
                </a:lnTo>
                <a:cubicBezTo>
                  <a:pt x="172519" y="196024"/>
                  <a:pt x="168082" y="200555"/>
                  <a:pt x="162436" y="200555"/>
                </a:cubicBezTo>
                <a:lnTo>
                  <a:pt x="20166" y="200555"/>
                </a:lnTo>
                <a:lnTo>
                  <a:pt x="20166" y="293281"/>
                </a:lnTo>
                <a:lnTo>
                  <a:pt x="162436" y="293281"/>
                </a:lnTo>
                <a:cubicBezTo>
                  <a:pt x="168082" y="293281"/>
                  <a:pt x="172519" y="297812"/>
                  <a:pt x="172519" y="303349"/>
                </a:cubicBezTo>
                <a:lnTo>
                  <a:pt x="172519" y="326204"/>
                </a:lnTo>
                <a:lnTo>
                  <a:pt x="241990" y="246868"/>
                </a:lnTo>
                <a:close/>
                <a:moveTo>
                  <a:pt x="123012" y="111856"/>
                </a:moveTo>
                <a:lnTo>
                  <a:pt x="123012" y="180419"/>
                </a:lnTo>
                <a:lnTo>
                  <a:pt x="152353" y="180419"/>
                </a:lnTo>
                <a:lnTo>
                  <a:pt x="152353" y="140852"/>
                </a:lnTo>
                <a:cubicBezTo>
                  <a:pt x="152353" y="136623"/>
                  <a:pt x="154975" y="132898"/>
                  <a:pt x="158907" y="131388"/>
                </a:cubicBezTo>
                <a:cubicBezTo>
                  <a:pt x="162839" y="129978"/>
                  <a:pt x="167276" y="131086"/>
                  <a:pt x="170099" y="134207"/>
                </a:cubicBezTo>
                <a:lnTo>
                  <a:pt x="262963" y="240324"/>
                </a:lnTo>
                <a:cubicBezTo>
                  <a:pt x="266290" y="244049"/>
                  <a:pt x="266290" y="249687"/>
                  <a:pt x="262963" y="253513"/>
                </a:cubicBezTo>
                <a:lnTo>
                  <a:pt x="170099" y="359629"/>
                </a:lnTo>
                <a:cubicBezTo>
                  <a:pt x="168082" y="361844"/>
                  <a:pt x="165360" y="363053"/>
                  <a:pt x="162436" y="363053"/>
                </a:cubicBezTo>
                <a:cubicBezTo>
                  <a:pt x="161226" y="363053"/>
                  <a:pt x="160117" y="362851"/>
                  <a:pt x="158907" y="362348"/>
                </a:cubicBezTo>
                <a:cubicBezTo>
                  <a:pt x="154975" y="360938"/>
                  <a:pt x="152353" y="357112"/>
                  <a:pt x="152353" y="352985"/>
                </a:cubicBezTo>
                <a:lnTo>
                  <a:pt x="152353" y="313417"/>
                </a:lnTo>
                <a:lnTo>
                  <a:pt x="123012" y="313417"/>
                </a:lnTo>
                <a:lnTo>
                  <a:pt x="123012" y="492225"/>
                </a:lnTo>
                <a:lnTo>
                  <a:pt x="393738" y="492225"/>
                </a:lnTo>
                <a:lnTo>
                  <a:pt x="393738" y="408661"/>
                </a:lnTo>
                <a:lnTo>
                  <a:pt x="364397" y="408661"/>
                </a:lnTo>
                <a:lnTo>
                  <a:pt x="364397" y="448228"/>
                </a:lnTo>
                <a:cubicBezTo>
                  <a:pt x="364397" y="452456"/>
                  <a:pt x="361775" y="456182"/>
                  <a:pt x="357843" y="457692"/>
                </a:cubicBezTo>
                <a:cubicBezTo>
                  <a:pt x="356633" y="458094"/>
                  <a:pt x="355423" y="458296"/>
                  <a:pt x="354314" y="458296"/>
                </a:cubicBezTo>
                <a:cubicBezTo>
                  <a:pt x="351390" y="458296"/>
                  <a:pt x="348668" y="457088"/>
                  <a:pt x="346651" y="454873"/>
                </a:cubicBezTo>
                <a:lnTo>
                  <a:pt x="253787" y="348756"/>
                </a:lnTo>
                <a:cubicBezTo>
                  <a:pt x="250460" y="345031"/>
                  <a:pt x="250460" y="339292"/>
                  <a:pt x="253787" y="335567"/>
                </a:cubicBezTo>
                <a:lnTo>
                  <a:pt x="346651" y="229450"/>
                </a:lnTo>
                <a:cubicBezTo>
                  <a:pt x="349474" y="226329"/>
                  <a:pt x="353911" y="225222"/>
                  <a:pt x="357843" y="226732"/>
                </a:cubicBezTo>
                <a:cubicBezTo>
                  <a:pt x="361775" y="228141"/>
                  <a:pt x="364397" y="231967"/>
                  <a:pt x="364397" y="236095"/>
                </a:cubicBezTo>
                <a:lnTo>
                  <a:pt x="364397" y="275662"/>
                </a:lnTo>
                <a:lnTo>
                  <a:pt x="393738" y="275662"/>
                </a:lnTo>
                <a:lnTo>
                  <a:pt x="393738" y="111856"/>
                </a:lnTo>
                <a:close/>
                <a:moveTo>
                  <a:pt x="222126" y="46785"/>
                </a:moveTo>
                <a:lnTo>
                  <a:pt x="294483" y="46785"/>
                </a:lnTo>
                <a:cubicBezTo>
                  <a:pt x="300126" y="46785"/>
                  <a:pt x="304560" y="51225"/>
                  <a:pt x="304560" y="56876"/>
                </a:cubicBezTo>
                <a:cubicBezTo>
                  <a:pt x="304560" y="62426"/>
                  <a:pt x="300126" y="66967"/>
                  <a:pt x="294483" y="66967"/>
                </a:cubicBezTo>
                <a:lnTo>
                  <a:pt x="222126" y="66967"/>
                </a:lnTo>
                <a:cubicBezTo>
                  <a:pt x="216584" y="66967"/>
                  <a:pt x="212049" y="62426"/>
                  <a:pt x="212049" y="56876"/>
                </a:cubicBezTo>
                <a:cubicBezTo>
                  <a:pt x="212049" y="51225"/>
                  <a:pt x="216584" y="46785"/>
                  <a:pt x="222126" y="46785"/>
                </a:cubicBezTo>
                <a:close/>
                <a:moveTo>
                  <a:pt x="106980" y="20136"/>
                </a:moveTo>
                <a:cubicBezTo>
                  <a:pt x="96292" y="20136"/>
                  <a:pt x="87520" y="28895"/>
                  <a:pt x="87520" y="39568"/>
                </a:cubicBezTo>
                <a:lnTo>
                  <a:pt x="87520" y="180419"/>
                </a:lnTo>
                <a:lnTo>
                  <a:pt x="102846" y="180419"/>
                </a:lnTo>
                <a:lnTo>
                  <a:pt x="102846" y="101788"/>
                </a:lnTo>
                <a:cubicBezTo>
                  <a:pt x="102846" y="96250"/>
                  <a:pt x="107383" y="91720"/>
                  <a:pt x="112929" y="91720"/>
                </a:cubicBezTo>
                <a:lnTo>
                  <a:pt x="403821" y="91720"/>
                </a:lnTo>
                <a:cubicBezTo>
                  <a:pt x="409367" y="91720"/>
                  <a:pt x="413904" y="96250"/>
                  <a:pt x="413904" y="101788"/>
                </a:cubicBezTo>
                <a:lnTo>
                  <a:pt x="413904" y="275662"/>
                </a:lnTo>
                <a:lnTo>
                  <a:pt x="429129" y="275662"/>
                </a:lnTo>
                <a:lnTo>
                  <a:pt x="429129" y="39568"/>
                </a:lnTo>
                <a:cubicBezTo>
                  <a:pt x="429129" y="28895"/>
                  <a:pt x="420458" y="20136"/>
                  <a:pt x="409669" y="20136"/>
                </a:cubicBezTo>
                <a:close/>
                <a:moveTo>
                  <a:pt x="106980" y="0"/>
                </a:moveTo>
                <a:lnTo>
                  <a:pt x="409669" y="0"/>
                </a:lnTo>
                <a:cubicBezTo>
                  <a:pt x="431549" y="0"/>
                  <a:pt x="449295" y="17720"/>
                  <a:pt x="449295" y="39568"/>
                </a:cubicBezTo>
                <a:lnTo>
                  <a:pt x="449295" y="275662"/>
                </a:lnTo>
                <a:lnTo>
                  <a:pt x="506667" y="275662"/>
                </a:lnTo>
                <a:cubicBezTo>
                  <a:pt x="512213" y="275662"/>
                  <a:pt x="516750" y="280193"/>
                  <a:pt x="516750" y="285730"/>
                </a:cubicBezTo>
                <a:lnTo>
                  <a:pt x="516750" y="398593"/>
                </a:lnTo>
                <a:cubicBezTo>
                  <a:pt x="516750" y="404130"/>
                  <a:pt x="512213" y="408661"/>
                  <a:pt x="506667" y="408661"/>
                </a:cubicBezTo>
                <a:lnTo>
                  <a:pt x="449295" y="408661"/>
                </a:lnTo>
                <a:lnTo>
                  <a:pt x="449295" y="564614"/>
                </a:lnTo>
                <a:cubicBezTo>
                  <a:pt x="449295" y="586462"/>
                  <a:pt x="431549" y="604181"/>
                  <a:pt x="409669" y="604181"/>
                </a:cubicBezTo>
                <a:lnTo>
                  <a:pt x="106980" y="604181"/>
                </a:lnTo>
                <a:cubicBezTo>
                  <a:pt x="85201" y="604181"/>
                  <a:pt x="67354" y="586462"/>
                  <a:pt x="67354" y="564614"/>
                </a:cubicBezTo>
                <a:lnTo>
                  <a:pt x="67354" y="313417"/>
                </a:lnTo>
                <a:lnTo>
                  <a:pt x="10083" y="313417"/>
                </a:lnTo>
                <a:cubicBezTo>
                  <a:pt x="4436" y="313417"/>
                  <a:pt x="0" y="308887"/>
                  <a:pt x="0" y="303349"/>
                </a:cubicBezTo>
                <a:lnTo>
                  <a:pt x="0" y="190487"/>
                </a:lnTo>
                <a:cubicBezTo>
                  <a:pt x="0" y="184950"/>
                  <a:pt x="4436" y="180419"/>
                  <a:pt x="10083" y="180419"/>
                </a:cubicBezTo>
                <a:lnTo>
                  <a:pt x="67354" y="180419"/>
                </a:lnTo>
                <a:lnTo>
                  <a:pt x="67354" y="39568"/>
                </a:lnTo>
                <a:cubicBezTo>
                  <a:pt x="67354" y="17720"/>
                  <a:pt x="85201" y="0"/>
                  <a:pt x="10698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</p:sp>
      <p:grpSp>
        <p:nvGrpSpPr>
          <p:cNvPr id="136" name="组合 13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4CA5C8F-0CD6-407F-ABE6-8F06C8A1022B}"/>
              </a:ext>
            </a:extLst>
          </p:cNvPr>
          <p:cNvGrpSpPr/>
          <p:nvPr/>
        </p:nvGrpSpPr>
        <p:grpSpPr>
          <a:xfrm>
            <a:off x="5574449" y="4295582"/>
            <a:ext cx="4894263" cy="2717949"/>
            <a:chOff x="1963738" y="1363663"/>
            <a:chExt cx="7947026" cy="4413251"/>
          </a:xfrm>
        </p:grpSpPr>
        <p:sp>
          <p:nvSpPr>
            <p:cNvPr id="137" name="íṩlíḑe">
              <a:extLst>
                <a:ext uri="{FF2B5EF4-FFF2-40B4-BE49-F238E27FC236}">
                  <a16:creationId xmlns:a16="http://schemas.microsoft.com/office/drawing/2014/main" id="{1C77FD23-8695-4505-8139-24D828BA1281}"/>
                </a:ext>
              </a:extLst>
            </p:cNvPr>
            <p:cNvSpPr/>
            <p:nvPr/>
          </p:nvSpPr>
          <p:spPr bwMode="auto">
            <a:xfrm>
              <a:off x="2260601" y="4035426"/>
              <a:ext cx="7521574" cy="1741488"/>
            </a:xfrm>
            <a:custGeom>
              <a:avLst/>
              <a:gdLst>
                <a:gd name="T0" fmla="*/ 484 w 3687"/>
                <a:gd name="T1" fmla="*/ 0 h 853"/>
                <a:gd name="T2" fmla="*/ 220 w 3687"/>
                <a:gd name="T3" fmla="*/ 61 h 853"/>
                <a:gd name="T4" fmla="*/ 151 w 3687"/>
                <a:gd name="T5" fmla="*/ 121 h 853"/>
                <a:gd name="T6" fmla="*/ 144 w 3687"/>
                <a:gd name="T7" fmla="*/ 361 h 853"/>
                <a:gd name="T8" fmla="*/ 10 w 3687"/>
                <a:gd name="T9" fmla="*/ 556 h 853"/>
                <a:gd name="T10" fmla="*/ 37 w 3687"/>
                <a:gd name="T11" fmla="*/ 613 h 853"/>
                <a:gd name="T12" fmla="*/ 290 w 3687"/>
                <a:gd name="T13" fmla="*/ 712 h 853"/>
                <a:gd name="T14" fmla="*/ 407 w 3687"/>
                <a:gd name="T15" fmla="*/ 701 h 853"/>
                <a:gd name="T16" fmla="*/ 776 w 3687"/>
                <a:gd name="T17" fmla="*/ 628 h 853"/>
                <a:gd name="T18" fmla="*/ 799 w 3687"/>
                <a:gd name="T19" fmla="*/ 629 h 853"/>
                <a:gd name="T20" fmla="*/ 1162 w 3687"/>
                <a:gd name="T21" fmla="*/ 748 h 853"/>
                <a:gd name="T22" fmla="*/ 1578 w 3687"/>
                <a:gd name="T23" fmla="*/ 853 h 853"/>
                <a:gd name="T24" fmla="*/ 1788 w 3687"/>
                <a:gd name="T25" fmla="*/ 811 h 853"/>
                <a:gd name="T26" fmla="*/ 2040 w 3687"/>
                <a:gd name="T27" fmla="*/ 654 h 853"/>
                <a:gd name="T28" fmla="*/ 2338 w 3687"/>
                <a:gd name="T29" fmla="*/ 578 h 853"/>
                <a:gd name="T30" fmla="*/ 2423 w 3687"/>
                <a:gd name="T31" fmla="*/ 584 h 853"/>
                <a:gd name="T32" fmla="*/ 2681 w 3687"/>
                <a:gd name="T33" fmla="*/ 649 h 853"/>
                <a:gd name="T34" fmla="*/ 3168 w 3687"/>
                <a:gd name="T35" fmla="*/ 695 h 853"/>
                <a:gd name="T36" fmla="*/ 3282 w 3687"/>
                <a:gd name="T37" fmla="*/ 694 h 853"/>
                <a:gd name="T38" fmla="*/ 3394 w 3687"/>
                <a:gd name="T39" fmla="*/ 683 h 853"/>
                <a:gd name="T40" fmla="*/ 3533 w 3687"/>
                <a:gd name="T41" fmla="*/ 594 h 853"/>
                <a:gd name="T42" fmla="*/ 3665 w 3687"/>
                <a:gd name="T43" fmla="*/ 424 h 853"/>
                <a:gd name="T44" fmla="*/ 3578 w 3687"/>
                <a:gd name="T45" fmla="*/ 193 h 853"/>
                <a:gd name="T46" fmla="*/ 3349 w 3687"/>
                <a:gd name="T47" fmla="*/ 75 h 853"/>
                <a:gd name="T48" fmla="*/ 3302 w 3687"/>
                <a:gd name="T49" fmla="*/ 64 h 853"/>
                <a:gd name="T50" fmla="*/ 3287 w 3687"/>
                <a:gd name="T51" fmla="*/ 66 h 853"/>
                <a:gd name="T52" fmla="*/ 3252 w 3687"/>
                <a:gd name="T53" fmla="*/ 88 h 853"/>
                <a:gd name="T54" fmla="*/ 3084 w 3687"/>
                <a:gd name="T55" fmla="*/ 223 h 853"/>
                <a:gd name="T56" fmla="*/ 3068 w 3687"/>
                <a:gd name="T57" fmla="*/ 222 h 853"/>
                <a:gd name="T58" fmla="*/ 2995 w 3687"/>
                <a:gd name="T59" fmla="*/ 179 h 853"/>
                <a:gd name="T60" fmla="*/ 2675 w 3687"/>
                <a:gd name="T61" fmla="*/ 44 h 853"/>
                <a:gd name="T62" fmla="*/ 2574 w 3687"/>
                <a:gd name="T63" fmla="*/ 62 h 853"/>
                <a:gd name="T64" fmla="*/ 2290 w 3687"/>
                <a:gd name="T65" fmla="*/ 236 h 853"/>
                <a:gd name="T66" fmla="*/ 2054 w 3687"/>
                <a:gd name="T67" fmla="*/ 255 h 853"/>
                <a:gd name="T68" fmla="*/ 1722 w 3687"/>
                <a:gd name="T69" fmla="*/ 300 h 853"/>
                <a:gd name="T70" fmla="*/ 1711 w 3687"/>
                <a:gd name="T71" fmla="*/ 300 h 853"/>
                <a:gd name="T72" fmla="*/ 919 w 3687"/>
                <a:gd name="T73" fmla="*/ 37 h 853"/>
                <a:gd name="T74" fmla="*/ 879 w 3687"/>
                <a:gd name="T75" fmla="*/ 39 h 853"/>
                <a:gd name="T76" fmla="*/ 822 w 3687"/>
                <a:gd name="T77" fmla="*/ 59 h 853"/>
                <a:gd name="T78" fmla="*/ 484 w 3687"/>
                <a:gd name="T79" fmla="*/ 0 h 8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87" h="853">
                  <a:moveTo>
                    <a:pt x="484" y="0"/>
                  </a:moveTo>
                  <a:cubicBezTo>
                    <a:pt x="392" y="0"/>
                    <a:pt x="302" y="17"/>
                    <a:pt x="220" y="61"/>
                  </a:cubicBezTo>
                  <a:cubicBezTo>
                    <a:pt x="193" y="76"/>
                    <a:pt x="166" y="94"/>
                    <a:pt x="151" y="121"/>
                  </a:cubicBezTo>
                  <a:cubicBezTo>
                    <a:pt x="112" y="193"/>
                    <a:pt x="174" y="286"/>
                    <a:pt x="144" y="361"/>
                  </a:cubicBezTo>
                  <a:cubicBezTo>
                    <a:pt x="114" y="437"/>
                    <a:pt x="0" y="475"/>
                    <a:pt x="10" y="556"/>
                  </a:cubicBezTo>
                  <a:cubicBezTo>
                    <a:pt x="12" y="577"/>
                    <a:pt x="23" y="596"/>
                    <a:pt x="37" y="613"/>
                  </a:cubicBezTo>
                  <a:cubicBezTo>
                    <a:pt x="97" y="686"/>
                    <a:pt x="192" y="712"/>
                    <a:pt x="290" y="712"/>
                  </a:cubicBezTo>
                  <a:cubicBezTo>
                    <a:pt x="329" y="712"/>
                    <a:pt x="369" y="708"/>
                    <a:pt x="407" y="701"/>
                  </a:cubicBezTo>
                  <a:cubicBezTo>
                    <a:pt x="530" y="676"/>
                    <a:pt x="651" y="628"/>
                    <a:pt x="776" y="628"/>
                  </a:cubicBezTo>
                  <a:cubicBezTo>
                    <a:pt x="783" y="628"/>
                    <a:pt x="791" y="628"/>
                    <a:pt x="799" y="629"/>
                  </a:cubicBezTo>
                  <a:cubicBezTo>
                    <a:pt x="927" y="635"/>
                    <a:pt x="1045" y="697"/>
                    <a:pt x="1162" y="748"/>
                  </a:cubicBezTo>
                  <a:cubicBezTo>
                    <a:pt x="1292" y="806"/>
                    <a:pt x="1437" y="853"/>
                    <a:pt x="1578" y="853"/>
                  </a:cubicBezTo>
                  <a:cubicBezTo>
                    <a:pt x="1650" y="853"/>
                    <a:pt x="1721" y="840"/>
                    <a:pt x="1788" y="811"/>
                  </a:cubicBezTo>
                  <a:cubicBezTo>
                    <a:pt x="1879" y="770"/>
                    <a:pt x="1954" y="702"/>
                    <a:pt x="2040" y="654"/>
                  </a:cubicBezTo>
                  <a:cubicBezTo>
                    <a:pt x="2132" y="604"/>
                    <a:pt x="2234" y="578"/>
                    <a:pt x="2338" y="578"/>
                  </a:cubicBezTo>
                  <a:cubicBezTo>
                    <a:pt x="2366" y="578"/>
                    <a:pt x="2395" y="580"/>
                    <a:pt x="2423" y="584"/>
                  </a:cubicBezTo>
                  <a:cubicBezTo>
                    <a:pt x="2511" y="596"/>
                    <a:pt x="2595" y="627"/>
                    <a:pt x="2681" y="649"/>
                  </a:cubicBezTo>
                  <a:cubicBezTo>
                    <a:pt x="2840" y="688"/>
                    <a:pt x="3004" y="695"/>
                    <a:pt x="3168" y="695"/>
                  </a:cubicBezTo>
                  <a:cubicBezTo>
                    <a:pt x="3206" y="695"/>
                    <a:pt x="3244" y="694"/>
                    <a:pt x="3282" y="694"/>
                  </a:cubicBezTo>
                  <a:cubicBezTo>
                    <a:pt x="3320" y="694"/>
                    <a:pt x="3358" y="693"/>
                    <a:pt x="3394" y="683"/>
                  </a:cubicBezTo>
                  <a:cubicBezTo>
                    <a:pt x="3447" y="667"/>
                    <a:pt x="3491" y="630"/>
                    <a:pt x="3533" y="594"/>
                  </a:cubicBezTo>
                  <a:cubicBezTo>
                    <a:pt x="3589" y="546"/>
                    <a:pt x="3648" y="494"/>
                    <a:pt x="3665" y="424"/>
                  </a:cubicBezTo>
                  <a:cubicBezTo>
                    <a:pt x="3687" y="340"/>
                    <a:pt x="3643" y="250"/>
                    <a:pt x="3578" y="193"/>
                  </a:cubicBezTo>
                  <a:cubicBezTo>
                    <a:pt x="3513" y="136"/>
                    <a:pt x="3430" y="105"/>
                    <a:pt x="3349" y="75"/>
                  </a:cubicBezTo>
                  <a:cubicBezTo>
                    <a:pt x="3334" y="69"/>
                    <a:pt x="3318" y="64"/>
                    <a:pt x="3302" y="64"/>
                  </a:cubicBezTo>
                  <a:cubicBezTo>
                    <a:pt x="3297" y="64"/>
                    <a:pt x="3292" y="64"/>
                    <a:pt x="3287" y="66"/>
                  </a:cubicBezTo>
                  <a:cubicBezTo>
                    <a:pt x="3274" y="69"/>
                    <a:pt x="3262" y="78"/>
                    <a:pt x="3252" y="88"/>
                  </a:cubicBezTo>
                  <a:cubicBezTo>
                    <a:pt x="3199" y="139"/>
                    <a:pt x="3153" y="223"/>
                    <a:pt x="3084" y="223"/>
                  </a:cubicBezTo>
                  <a:cubicBezTo>
                    <a:pt x="3079" y="223"/>
                    <a:pt x="3073" y="223"/>
                    <a:pt x="3068" y="222"/>
                  </a:cubicBezTo>
                  <a:cubicBezTo>
                    <a:pt x="3040" y="217"/>
                    <a:pt x="3017" y="197"/>
                    <a:pt x="2995" y="179"/>
                  </a:cubicBezTo>
                  <a:cubicBezTo>
                    <a:pt x="2904" y="105"/>
                    <a:pt x="2788" y="44"/>
                    <a:pt x="2675" y="44"/>
                  </a:cubicBezTo>
                  <a:cubicBezTo>
                    <a:pt x="2641" y="44"/>
                    <a:pt x="2607" y="50"/>
                    <a:pt x="2574" y="62"/>
                  </a:cubicBezTo>
                  <a:cubicBezTo>
                    <a:pt x="2470" y="101"/>
                    <a:pt x="2396" y="200"/>
                    <a:pt x="2290" y="236"/>
                  </a:cubicBezTo>
                  <a:cubicBezTo>
                    <a:pt x="2215" y="261"/>
                    <a:pt x="2133" y="250"/>
                    <a:pt x="2054" y="255"/>
                  </a:cubicBezTo>
                  <a:cubicBezTo>
                    <a:pt x="1942" y="261"/>
                    <a:pt x="1833" y="300"/>
                    <a:pt x="1722" y="300"/>
                  </a:cubicBezTo>
                  <a:cubicBezTo>
                    <a:pt x="1718" y="300"/>
                    <a:pt x="1715" y="300"/>
                    <a:pt x="1711" y="300"/>
                  </a:cubicBezTo>
                  <a:cubicBezTo>
                    <a:pt x="1431" y="294"/>
                    <a:pt x="1194" y="37"/>
                    <a:pt x="919" y="37"/>
                  </a:cubicBezTo>
                  <a:cubicBezTo>
                    <a:pt x="906" y="37"/>
                    <a:pt x="892" y="38"/>
                    <a:pt x="879" y="39"/>
                  </a:cubicBezTo>
                  <a:cubicBezTo>
                    <a:pt x="859" y="41"/>
                    <a:pt x="837" y="45"/>
                    <a:pt x="822" y="59"/>
                  </a:cubicBezTo>
                  <a:cubicBezTo>
                    <a:pt x="711" y="26"/>
                    <a:pt x="596" y="0"/>
                    <a:pt x="484" y="0"/>
                  </a:cubicBezTo>
                </a:path>
              </a:pathLst>
            </a:cu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î$lídê">
              <a:extLst>
                <a:ext uri="{FF2B5EF4-FFF2-40B4-BE49-F238E27FC236}">
                  <a16:creationId xmlns:a16="http://schemas.microsoft.com/office/drawing/2014/main" id="{82413D59-76B9-4BA9-84FC-CAC35ED81F6D}"/>
                </a:ext>
              </a:extLst>
            </p:cNvPr>
            <p:cNvSpPr/>
            <p:nvPr/>
          </p:nvSpPr>
          <p:spPr bwMode="auto">
            <a:xfrm>
              <a:off x="2973388" y="3608388"/>
              <a:ext cx="1090613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9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9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í$ļiḋé">
              <a:extLst>
                <a:ext uri="{FF2B5EF4-FFF2-40B4-BE49-F238E27FC236}">
                  <a16:creationId xmlns:a16="http://schemas.microsoft.com/office/drawing/2014/main" id="{4933D3BC-0E1B-44EA-A394-F258CA318362}"/>
                </a:ext>
              </a:extLst>
            </p:cNvPr>
            <p:cNvSpPr/>
            <p:nvPr/>
          </p:nvSpPr>
          <p:spPr bwMode="auto">
            <a:xfrm>
              <a:off x="3463926" y="3678238"/>
              <a:ext cx="412750" cy="747713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iṡḻîdé">
              <a:extLst>
                <a:ext uri="{FF2B5EF4-FFF2-40B4-BE49-F238E27FC236}">
                  <a16:creationId xmlns:a16="http://schemas.microsoft.com/office/drawing/2014/main" id="{783FB60F-D9B2-4040-91EE-7D5BEB123297}"/>
                </a:ext>
              </a:extLst>
            </p:cNvPr>
            <p:cNvSpPr/>
            <p:nvPr/>
          </p:nvSpPr>
          <p:spPr bwMode="auto">
            <a:xfrm>
              <a:off x="8178801" y="2852738"/>
              <a:ext cx="1503363" cy="1966913"/>
            </a:xfrm>
            <a:custGeom>
              <a:avLst/>
              <a:gdLst>
                <a:gd name="T0" fmla="*/ 710 w 759"/>
                <a:gd name="T1" fmla="*/ 298 h 994"/>
                <a:gd name="T2" fmla="*/ 548 w 759"/>
                <a:gd name="T3" fmla="*/ 994 h 994"/>
                <a:gd name="T4" fmla="*/ 54 w 759"/>
                <a:gd name="T5" fmla="*/ 477 h 994"/>
                <a:gd name="T6" fmla="*/ 282 w 759"/>
                <a:gd name="T7" fmla="*/ 54 h 994"/>
                <a:gd name="T8" fmla="*/ 705 w 759"/>
                <a:gd name="T9" fmla="*/ 282 h 994"/>
                <a:gd name="T10" fmla="*/ 710 w 759"/>
                <a:gd name="T11" fmla="*/ 297 h 994"/>
                <a:gd name="T12" fmla="*/ 710 w 759"/>
                <a:gd name="T13" fmla="*/ 29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9" h="994">
                  <a:moveTo>
                    <a:pt x="710" y="298"/>
                  </a:moveTo>
                  <a:cubicBezTo>
                    <a:pt x="759" y="479"/>
                    <a:pt x="548" y="994"/>
                    <a:pt x="548" y="994"/>
                  </a:cubicBezTo>
                  <a:cubicBezTo>
                    <a:pt x="548" y="994"/>
                    <a:pt x="103" y="658"/>
                    <a:pt x="54" y="477"/>
                  </a:cubicBezTo>
                  <a:cubicBezTo>
                    <a:pt x="0" y="297"/>
                    <a:pt x="102" y="108"/>
                    <a:pt x="282" y="54"/>
                  </a:cubicBezTo>
                  <a:cubicBezTo>
                    <a:pt x="462" y="0"/>
                    <a:pt x="652" y="102"/>
                    <a:pt x="705" y="282"/>
                  </a:cubicBezTo>
                  <a:cubicBezTo>
                    <a:pt x="707" y="287"/>
                    <a:pt x="708" y="292"/>
                    <a:pt x="710" y="297"/>
                  </a:cubicBezTo>
                  <a:cubicBezTo>
                    <a:pt x="710" y="298"/>
                    <a:pt x="710" y="298"/>
                    <a:pt x="710" y="298"/>
                  </a:cubicBezTo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íṣ1îďê">
              <a:extLst>
                <a:ext uri="{FF2B5EF4-FFF2-40B4-BE49-F238E27FC236}">
                  <a16:creationId xmlns:a16="http://schemas.microsoft.com/office/drawing/2014/main" id="{51ADC82A-F550-4328-A30F-79B1720ED588}"/>
                </a:ext>
              </a:extLst>
            </p:cNvPr>
            <p:cNvSpPr/>
            <p:nvPr/>
          </p:nvSpPr>
          <p:spPr bwMode="auto">
            <a:xfrm>
              <a:off x="8855076" y="2943226"/>
              <a:ext cx="742950" cy="1876425"/>
            </a:xfrm>
            <a:custGeom>
              <a:avLst/>
              <a:gdLst>
                <a:gd name="T0" fmla="*/ 56 w 375"/>
                <a:gd name="T1" fmla="*/ 217 h 948"/>
                <a:gd name="T2" fmla="*/ 34 w 375"/>
                <a:gd name="T3" fmla="*/ 324 h 948"/>
                <a:gd name="T4" fmla="*/ 15 w 375"/>
                <a:gd name="T5" fmla="*/ 608 h 948"/>
                <a:gd name="T6" fmla="*/ 17 w 375"/>
                <a:gd name="T7" fmla="*/ 681 h 948"/>
                <a:gd name="T8" fmla="*/ 98 w 375"/>
                <a:gd name="T9" fmla="*/ 723 h 948"/>
                <a:gd name="T10" fmla="*/ 105 w 375"/>
                <a:gd name="T11" fmla="*/ 722 h 948"/>
                <a:gd name="T12" fmla="*/ 156 w 375"/>
                <a:gd name="T13" fmla="*/ 732 h 948"/>
                <a:gd name="T14" fmla="*/ 169 w 375"/>
                <a:gd name="T15" fmla="*/ 745 h 948"/>
                <a:gd name="T16" fmla="*/ 183 w 375"/>
                <a:gd name="T17" fmla="*/ 770 h 948"/>
                <a:gd name="T18" fmla="*/ 156 w 375"/>
                <a:gd name="T19" fmla="*/ 909 h 948"/>
                <a:gd name="T20" fmla="*/ 206 w 375"/>
                <a:gd name="T21" fmla="*/ 948 h 948"/>
                <a:gd name="T22" fmla="*/ 207 w 375"/>
                <a:gd name="T23" fmla="*/ 894 h 948"/>
                <a:gd name="T24" fmla="*/ 56 w 375"/>
                <a:gd name="T25" fmla="*/ 217 h 948"/>
                <a:gd name="T26" fmla="*/ 104 w 375"/>
                <a:gd name="T27" fmla="*/ 0 h 948"/>
                <a:gd name="T28" fmla="*/ 101 w 375"/>
                <a:gd name="T29" fmla="*/ 5 h 948"/>
                <a:gd name="T30" fmla="*/ 100 w 375"/>
                <a:gd name="T31" fmla="*/ 6 h 948"/>
                <a:gd name="T32" fmla="*/ 61 w 375"/>
                <a:gd name="T33" fmla="*/ 171 h 948"/>
                <a:gd name="T34" fmla="*/ 58 w 375"/>
                <a:gd name="T35" fmla="*/ 166 h 948"/>
                <a:gd name="T36" fmla="*/ 57 w 375"/>
                <a:gd name="T37" fmla="*/ 209 h 948"/>
                <a:gd name="T38" fmla="*/ 211 w 375"/>
                <a:gd name="T39" fmla="*/ 894 h 948"/>
                <a:gd name="T40" fmla="*/ 210 w 375"/>
                <a:gd name="T41" fmla="*/ 938 h 948"/>
                <a:gd name="T42" fmla="*/ 375 w 375"/>
                <a:gd name="T43" fmla="*/ 319 h 948"/>
                <a:gd name="T44" fmla="*/ 368 w 375"/>
                <a:gd name="T45" fmla="*/ 252 h 948"/>
                <a:gd name="T46" fmla="*/ 368 w 375"/>
                <a:gd name="T47" fmla="*/ 251 h 948"/>
                <a:gd name="T48" fmla="*/ 363 w 375"/>
                <a:gd name="T49" fmla="*/ 236 h 948"/>
                <a:gd name="T50" fmla="*/ 104 w 375"/>
                <a:gd name="T51" fmla="*/ 0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75" h="948">
                  <a:moveTo>
                    <a:pt x="56" y="217"/>
                  </a:moveTo>
                  <a:cubicBezTo>
                    <a:pt x="50" y="273"/>
                    <a:pt x="34" y="324"/>
                    <a:pt x="34" y="324"/>
                  </a:cubicBezTo>
                  <a:cubicBezTo>
                    <a:pt x="34" y="324"/>
                    <a:pt x="0" y="437"/>
                    <a:pt x="15" y="608"/>
                  </a:cubicBezTo>
                  <a:cubicBezTo>
                    <a:pt x="17" y="632"/>
                    <a:pt x="18" y="657"/>
                    <a:pt x="17" y="681"/>
                  </a:cubicBezTo>
                  <a:cubicBezTo>
                    <a:pt x="46" y="703"/>
                    <a:pt x="82" y="717"/>
                    <a:pt x="98" y="723"/>
                  </a:cubicBezTo>
                  <a:cubicBezTo>
                    <a:pt x="100" y="723"/>
                    <a:pt x="103" y="722"/>
                    <a:pt x="105" y="722"/>
                  </a:cubicBezTo>
                  <a:cubicBezTo>
                    <a:pt x="123" y="722"/>
                    <a:pt x="142" y="728"/>
                    <a:pt x="156" y="732"/>
                  </a:cubicBezTo>
                  <a:cubicBezTo>
                    <a:pt x="162" y="734"/>
                    <a:pt x="167" y="739"/>
                    <a:pt x="169" y="745"/>
                  </a:cubicBezTo>
                  <a:cubicBezTo>
                    <a:pt x="179" y="748"/>
                    <a:pt x="185" y="759"/>
                    <a:pt x="183" y="770"/>
                  </a:cubicBezTo>
                  <a:cubicBezTo>
                    <a:pt x="176" y="799"/>
                    <a:pt x="163" y="860"/>
                    <a:pt x="156" y="909"/>
                  </a:cubicBezTo>
                  <a:cubicBezTo>
                    <a:pt x="187" y="934"/>
                    <a:pt x="206" y="948"/>
                    <a:pt x="206" y="948"/>
                  </a:cubicBezTo>
                  <a:cubicBezTo>
                    <a:pt x="207" y="930"/>
                    <a:pt x="207" y="912"/>
                    <a:pt x="207" y="894"/>
                  </a:cubicBezTo>
                  <a:cubicBezTo>
                    <a:pt x="207" y="619"/>
                    <a:pt x="127" y="377"/>
                    <a:pt x="56" y="217"/>
                  </a:cubicBezTo>
                  <a:moveTo>
                    <a:pt x="104" y="0"/>
                  </a:moveTo>
                  <a:cubicBezTo>
                    <a:pt x="101" y="5"/>
                    <a:pt x="101" y="5"/>
                    <a:pt x="101" y="5"/>
                  </a:cubicBezTo>
                  <a:cubicBezTo>
                    <a:pt x="101" y="5"/>
                    <a:pt x="100" y="5"/>
                    <a:pt x="100" y="6"/>
                  </a:cubicBezTo>
                  <a:cubicBezTo>
                    <a:pt x="84" y="45"/>
                    <a:pt x="63" y="109"/>
                    <a:pt x="61" y="171"/>
                  </a:cubicBezTo>
                  <a:cubicBezTo>
                    <a:pt x="61" y="171"/>
                    <a:pt x="60" y="169"/>
                    <a:pt x="58" y="166"/>
                  </a:cubicBezTo>
                  <a:cubicBezTo>
                    <a:pt x="58" y="180"/>
                    <a:pt x="58" y="194"/>
                    <a:pt x="57" y="209"/>
                  </a:cubicBezTo>
                  <a:cubicBezTo>
                    <a:pt x="128" y="369"/>
                    <a:pt x="211" y="615"/>
                    <a:pt x="211" y="894"/>
                  </a:cubicBezTo>
                  <a:cubicBezTo>
                    <a:pt x="211" y="908"/>
                    <a:pt x="211" y="923"/>
                    <a:pt x="210" y="938"/>
                  </a:cubicBezTo>
                  <a:cubicBezTo>
                    <a:pt x="237" y="871"/>
                    <a:pt x="375" y="514"/>
                    <a:pt x="375" y="319"/>
                  </a:cubicBezTo>
                  <a:cubicBezTo>
                    <a:pt x="375" y="293"/>
                    <a:pt x="373" y="271"/>
                    <a:pt x="368" y="252"/>
                  </a:cubicBezTo>
                  <a:cubicBezTo>
                    <a:pt x="368" y="251"/>
                    <a:pt x="368" y="251"/>
                    <a:pt x="368" y="251"/>
                  </a:cubicBezTo>
                  <a:cubicBezTo>
                    <a:pt x="366" y="246"/>
                    <a:pt x="365" y="241"/>
                    <a:pt x="363" y="236"/>
                  </a:cubicBezTo>
                  <a:cubicBezTo>
                    <a:pt x="326" y="111"/>
                    <a:pt x="223" y="24"/>
                    <a:pt x="104" y="0"/>
                  </a:cubicBezTo>
                </a:path>
              </a:pathLst>
            </a:custGeom>
            <a:solidFill>
              <a:srgbClr val="4B62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íṡļíḓe">
              <a:extLst>
                <a:ext uri="{FF2B5EF4-FFF2-40B4-BE49-F238E27FC236}">
                  <a16:creationId xmlns:a16="http://schemas.microsoft.com/office/drawing/2014/main" id="{098C3BA7-3185-4A21-9207-DA8B3723E3E6}"/>
                </a:ext>
              </a:extLst>
            </p:cNvPr>
            <p:cNvSpPr/>
            <p:nvPr/>
          </p:nvSpPr>
          <p:spPr bwMode="auto">
            <a:xfrm>
              <a:off x="8756651" y="2968626"/>
              <a:ext cx="517525" cy="1855788"/>
            </a:xfrm>
            <a:custGeom>
              <a:avLst/>
              <a:gdLst>
                <a:gd name="T0" fmla="*/ 0 w 261"/>
                <a:gd name="T1" fmla="*/ 2 h 937"/>
                <a:gd name="T2" fmla="*/ 3 w 261"/>
                <a:gd name="T3" fmla="*/ 7 h 937"/>
                <a:gd name="T4" fmla="*/ 257 w 261"/>
                <a:gd name="T5" fmla="*/ 881 h 937"/>
                <a:gd name="T6" fmla="*/ 256 w 261"/>
                <a:gd name="T7" fmla="*/ 936 h 937"/>
                <a:gd name="T8" fmla="*/ 260 w 261"/>
                <a:gd name="T9" fmla="*/ 937 h 937"/>
                <a:gd name="T10" fmla="*/ 261 w 261"/>
                <a:gd name="T11" fmla="*/ 881 h 937"/>
                <a:gd name="T12" fmla="*/ 4 w 261"/>
                <a:gd name="T13" fmla="*/ 0 h 937"/>
                <a:gd name="T14" fmla="*/ 0 w 261"/>
                <a:gd name="T15" fmla="*/ 2 h 937"/>
                <a:gd name="T16" fmla="*/ 0 w 261"/>
                <a:gd name="T17" fmla="*/ 2 h 9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1" h="937">
                  <a:moveTo>
                    <a:pt x="0" y="2"/>
                  </a:moveTo>
                  <a:cubicBezTo>
                    <a:pt x="0" y="2"/>
                    <a:pt x="1" y="4"/>
                    <a:pt x="3" y="7"/>
                  </a:cubicBezTo>
                  <a:cubicBezTo>
                    <a:pt x="31" y="51"/>
                    <a:pt x="257" y="421"/>
                    <a:pt x="257" y="881"/>
                  </a:cubicBezTo>
                  <a:cubicBezTo>
                    <a:pt x="257" y="899"/>
                    <a:pt x="257" y="918"/>
                    <a:pt x="256" y="936"/>
                  </a:cubicBezTo>
                  <a:cubicBezTo>
                    <a:pt x="260" y="937"/>
                    <a:pt x="260" y="937"/>
                    <a:pt x="260" y="937"/>
                  </a:cubicBezTo>
                  <a:cubicBezTo>
                    <a:pt x="261" y="918"/>
                    <a:pt x="261" y="899"/>
                    <a:pt x="261" y="881"/>
                  </a:cubicBezTo>
                  <a:cubicBezTo>
                    <a:pt x="261" y="389"/>
                    <a:pt x="4" y="0"/>
                    <a:pt x="4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ïsḻíḑê">
              <a:extLst>
                <a:ext uri="{FF2B5EF4-FFF2-40B4-BE49-F238E27FC236}">
                  <a16:creationId xmlns:a16="http://schemas.microsoft.com/office/drawing/2014/main" id="{75D4A843-6097-44CA-BD9E-9089B14FE154}"/>
                </a:ext>
              </a:extLst>
            </p:cNvPr>
            <p:cNvSpPr/>
            <p:nvPr/>
          </p:nvSpPr>
          <p:spPr bwMode="auto">
            <a:xfrm>
              <a:off x="9226551" y="3825876"/>
              <a:ext cx="684213" cy="998538"/>
            </a:xfrm>
            <a:custGeom>
              <a:avLst/>
              <a:gdLst>
                <a:gd name="T0" fmla="*/ 251 w 346"/>
                <a:gd name="T1" fmla="*/ 136 h 504"/>
                <a:gd name="T2" fmla="*/ 32 w 346"/>
                <a:gd name="T3" fmla="*/ 504 h 504"/>
                <a:gd name="T4" fmla="*/ 316 w 346"/>
                <a:gd name="T5" fmla="*/ 326 h 504"/>
                <a:gd name="T6" fmla="*/ 255 w 346"/>
                <a:gd name="T7" fmla="*/ 139 h 504"/>
                <a:gd name="T8" fmla="*/ 251 w 346"/>
                <a:gd name="T9" fmla="*/ 136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6" h="504">
                  <a:moveTo>
                    <a:pt x="251" y="136"/>
                  </a:moveTo>
                  <a:cubicBezTo>
                    <a:pt x="251" y="136"/>
                    <a:pt x="0" y="0"/>
                    <a:pt x="32" y="504"/>
                  </a:cubicBezTo>
                  <a:cubicBezTo>
                    <a:pt x="32" y="504"/>
                    <a:pt x="241" y="496"/>
                    <a:pt x="316" y="326"/>
                  </a:cubicBezTo>
                  <a:cubicBezTo>
                    <a:pt x="346" y="257"/>
                    <a:pt x="320" y="177"/>
                    <a:pt x="255" y="139"/>
                  </a:cubicBezTo>
                  <a:lnTo>
                    <a:pt x="251" y="136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ŝļíḑè">
              <a:extLst>
                <a:ext uri="{FF2B5EF4-FFF2-40B4-BE49-F238E27FC236}">
                  <a16:creationId xmlns:a16="http://schemas.microsoft.com/office/drawing/2014/main" id="{CBE2E23D-542F-416B-9601-D0E5277A27C3}"/>
                </a:ext>
              </a:extLst>
            </p:cNvPr>
            <p:cNvSpPr/>
            <p:nvPr/>
          </p:nvSpPr>
          <p:spPr bwMode="auto">
            <a:xfrm>
              <a:off x="9290051" y="4097338"/>
              <a:ext cx="441325" cy="727075"/>
            </a:xfrm>
            <a:custGeom>
              <a:avLst/>
              <a:gdLst>
                <a:gd name="T0" fmla="*/ 223 w 223"/>
                <a:gd name="T1" fmla="*/ 0 h 367"/>
                <a:gd name="T2" fmla="*/ 0 w 223"/>
                <a:gd name="T3" fmla="*/ 367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3" h="367">
                  <a:moveTo>
                    <a:pt x="223" y="0"/>
                  </a:moveTo>
                  <a:cubicBezTo>
                    <a:pt x="223" y="0"/>
                    <a:pt x="191" y="262"/>
                    <a:pt x="0" y="367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š1îďè">
              <a:extLst>
                <a:ext uri="{FF2B5EF4-FFF2-40B4-BE49-F238E27FC236}">
                  <a16:creationId xmlns:a16="http://schemas.microsoft.com/office/drawing/2014/main" id="{C6B1734A-C793-4153-863C-C5F97F8A8860}"/>
                </a:ext>
              </a:extLst>
            </p:cNvPr>
            <p:cNvSpPr/>
            <p:nvPr/>
          </p:nvSpPr>
          <p:spPr bwMode="auto">
            <a:xfrm>
              <a:off x="1963738" y="3910013"/>
              <a:ext cx="1089025" cy="817563"/>
            </a:xfrm>
            <a:custGeom>
              <a:avLst/>
              <a:gdLst>
                <a:gd name="T0" fmla="*/ 244 w 550"/>
                <a:gd name="T1" fmla="*/ 38 h 413"/>
                <a:gd name="T2" fmla="*/ 450 w 550"/>
                <a:gd name="T3" fmla="*/ 413 h 413"/>
                <a:gd name="T4" fmla="*/ 440 w 550"/>
                <a:gd name="T5" fmla="*/ 78 h 413"/>
                <a:gd name="T6" fmla="*/ 248 w 550"/>
                <a:gd name="T7" fmla="*/ 36 h 413"/>
                <a:gd name="T8" fmla="*/ 244 w 550"/>
                <a:gd name="T9" fmla="*/ 38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0" h="413">
                  <a:moveTo>
                    <a:pt x="244" y="38"/>
                  </a:moveTo>
                  <a:cubicBezTo>
                    <a:pt x="244" y="38"/>
                    <a:pt x="0" y="186"/>
                    <a:pt x="450" y="413"/>
                  </a:cubicBezTo>
                  <a:cubicBezTo>
                    <a:pt x="450" y="413"/>
                    <a:pt x="550" y="229"/>
                    <a:pt x="440" y="78"/>
                  </a:cubicBezTo>
                  <a:cubicBezTo>
                    <a:pt x="396" y="18"/>
                    <a:pt x="313" y="0"/>
                    <a:pt x="248" y="36"/>
                  </a:cubicBezTo>
                  <a:lnTo>
                    <a:pt x="244" y="38"/>
                  </a:lnTo>
                  <a:close/>
                </a:path>
              </a:pathLst>
            </a:cu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ïšľîde">
              <a:extLst>
                <a:ext uri="{FF2B5EF4-FFF2-40B4-BE49-F238E27FC236}">
                  <a16:creationId xmlns:a16="http://schemas.microsoft.com/office/drawing/2014/main" id="{A7859BAE-B0F0-4DE5-BF6A-694657C68ACB}"/>
                </a:ext>
              </a:extLst>
            </p:cNvPr>
            <p:cNvSpPr/>
            <p:nvPr/>
          </p:nvSpPr>
          <p:spPr bwMode="auto">
            <a:xfrm>
              <a:off x="2452688" y="3978276"/>
              <a:ext cx="414338" cy="749300"/>
            </a:xfrm>
            <a:custGeom>
              <a:avLst/>
              <a:gdLst>
                <a:gd name="T0" fmla="*/ 0 w 209"/>
                <a:gd name="T1" fmla="*/ 0 h 378"/>
                <a:gd name="T2" fmla="*/ 203 w 209"/>
                <a:gd name="T3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9" h="378">
                  <a:moveTo>
                    <a:pt x="0" y="0"/>
                  </a:moveTo>
                  <a:cubicBezTo>
                    <a:pt x="0" y="0"/>
                    <a:pt x="209" y="160"/>
                    <a:pt x="203" y="378"/>
                  </a:cubicBezTo>
                </a:path>
              </a:pathLst>
            </a:custGeom>
            <a:noFill/>
            <a:ln w="7938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iSlídé">
              <a:extLst>
                <a:ext uri="{FF2B5EF4-FFF2-40B4-BE49-F238E27FC236}">
                  <a16:creationId xmlns:a16="http://schemas.microsoft.com/office/drawing/2014/main" id="{3391EEFE-6CC0-43B2-9266-4A6FA95D5C5D}"/>
                </a:ext>
              </a:extLst>
            </p:cNvPr>
            <p:cNvSpPr/>
            <p:nvPr/>
          </p:nvSpPr>
          <p:spPr bwMode="auto">
            <a:xfrm>
              <a:off x="3163888" y="1803401"/>
              <a:ext cx="5375275" cy="2895600"/>
            </a:xfrm>
            <a:custGeom>
              <a:avLst/>
              <a:gdLst>
                <a:gd name="T0" fmla="*/ 2690 w 2713"/>
                <a:gd name="T1" fmla="*/ 1294 h 1463"/>
                <a:gd name="T2" fmla="*/ 2433 w 2713"/>
                <a:gd name="T3" fmla="*/ 1294 h 1463"/>
                <a:gd name="T4" fmla="*/ 2442 w 2713"/>
                <a:gd name="T5" fmla="*/ 1256 h 1463"/>
                <a:gd name="T6" fmla="*/ 2442 w 2713"/>
                <a:gd name="T7" fmla="*/ 86 h 1463"/>
                <a:gd name="T8" fmla="*/ 2356 w 2713"/>
                <a:gd name="T9" fmla="*/ 0 h 1463"/>
                <a:gd name="T10" fmla="*/ 366 w 2713"/>
                <a:gd name="T11" fmla="*/ 0 h 1463"/>
                <a:gd name="T12" fmla="*/ 280 w 2713"/>
                <a:gd name="T13" fmla="*/ 86 h 1463"/>
                <a:gd name="T14" fmla="*/ 280 w 2713"/>
                <a:gd name="T15" fmla="*/ 1256 h 1463"/>
                <a:gd name="T16" fmla="*/ 289 w 2713"/>
                <a:gd name="T17" fmla="*/ 1294 h 1463"/>
                <a:gd name="T18" fmla="*/ 23 w 2713"/>
                <a:gd name="T19" fmla="*/ 1294 h 1463"/>
                <a:gd name="T20" fmla="*/ 0 w 2713"/>
                <a:gd name="T21" fmla="*/ 1317 h 1463"/>
                <a:gd name="T22" fmla="*/ 0 w 2713"/>
                <a:gd name="T23" fmla="*/ 1317 h 1463"/>
                <a:gd name="T24" fmla="*/ 0 w 2713"/>
                <a:gd name="T25" fmla="*/ 1336 h 1463"/>
                <a:gd name="T26" fmla="*/ 128 w 2713"/>
                <a:gd name="T27" fmla="*/ 1463 h 1463"/>
                <a:gd name="T28" fmla="*/ 2585 w 2713"/>
                <a:gd name="T29" fmla="*/ 1463 h 1463"/>
                <a:gd name="T30" fmla="*/ 2712 w 2713"/>
                <a:gd name="T31" fmla="*/ 1336 h 1463"/>
                <a:gd name="T32" fmla="*/ 2712 w 2713"/>
                <a:gd name="T33" fmla="*/ 1317 h 1463"/>
                <a:gd name="T34" fmla="*/ 2690 w 2713"/>
                <a:gd name="T35" fmla="*/ 1294 h 1463"/>
                <a:gd name="T36" fmla="*/ 2690 w 2713"/>
                <a:gd name="T37" fmla="*/ 1294 h 1463"/>
                <a:gd name="T38" fmla="*/ 1106 w 2713"/>
                <a:gd name="T39" fmla="*/ 1367 h 1463"/>
                <a:gd name="T40" fmla="*/ 1084 w 2713"/>
                <a:gd name="T41" fmla="*/ 1342 h 1463"/>
                <a:gd name="T42" fmla="*/ 1631 w 2713"/>
                <a:gd name="T43" fmla="*/ 1342 h 1463"/>
                <a:gd name="T44" fmla="*/ 1607 w 2713"/>
                <a:gd name="T45" fmla="*/ 1367 h 1463"/>
                <a:gd name="T46" fmla="*/ 1106 w 2713"/>
                <a:gd name="T47" fmla="*/ 1367 h 1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713" h="1463">
                  <a:moveTo>
                    <a:pt x="2690" y="1294"/>
                  </a:moveTo>
                  <a:cubicBezTo>
                    <a:pt x="2433" y="1294"/>
                    <a:pt x="2433" y="1294"/>
                    <a:pt x="2433" y="1294"/>
                  </a:cubicBezTo>
                  <a:cubicBezTo>
                    <a:pt x="2439" y="1282"/>
                    <a:pt x="2442" y="1269"/>
                    <a:pt x="2442" y="1256"/>
                  </a:cubicBezTo>
                  <a:cubicBezTo>
                    <a:pt x="2442" y="86"/>
                    <a:pt x="2442" y="86"/>
                    <a:pt x="2442" y="86"/>
                  </a:cubicBezTo>
                  <a:cubicBezTo>
                    <a:pt x="2442" y="38"/>
                    <a:pt x="2403" y="0"/>
                    <a:pt x="2356" y="0"/>
                  </a:cubicBezTo>
                  <a:cubicBezTo>
                    <a:pt x="366" y="0"/>
                    <a:pt x="366" y="0"/>
                    <a:pt x="366" y="0"/>
                  </a:cubicBezTo>
                  <a:cubicBezTo>
                    <a:pt x="319" y="0"/>
                    <a:pt x="280" y="38"/>
                    <a:pt x="280" y="86"/>
                  </a:cubicBezTo>
                  <a:cubicBezTo>
                    <a:pt x="280" y="1256"/>
                    <a:pt x="280" y="1256"/>
                    <a:pt x="280" y="1256"/>
                  </a:cubicBezTo>
                  <a:cubicBezTo>
                    <a:pt x="280" y="1269"/>
                    <a:pt x="283" y="1283"/>
                    <a:pt x="289" y="1294"/>
                  </a:cubicBezTo>
                  <a:cubicBezTo>
                    <a:pt x="23" y="1294"/>
                    <a:pt x="23" y="1294"/>
                    <a:pt x="23" y="1294"/>
                  </a:cubicBezTo>
                  <a:cubicBezTo>
                    <a:pt x="11" y="1294"/>
                    <a:pt x="0" y="1305"/>
                    <a:pt x="0" y="1317"/>
                  </a:cubicBezTo>
                  <a:cubicBezTo>
                    <a:pt x="0" y="1317"/>
                    <a:pt x="0" y="1317"/>
                    <a:pt x="0" y="1317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406"/>
                    <a:pt x="57" y="1463"/>
                    <a:pt x="128" y="1463"/>
                  </a:cubicBezTo>
                  <a:cubicBezTo>
                    <a:pt x="2585" y="1463"/>
                    <a:pt x="2585" y="1463"/>
                    <a:pt x="2585" y="1463"/>
                  </a:cubicBezTo>
                  <a:cubicBezTo>
                    <a:pt x="2655" y="1463"/>
                    <a:pt x="2712" y="1406"/>
                    <a:pt x="2712" y="1336"/>
                  </a:cubicBezTo>
                  <a:cubicBezTo>
                    <a:pt x="2712" y="1317"/>
                    <a:pt x="2712" y="1317"/>
                    <a:pt x="2712" y="1317"/>
                  </a:cubicBezTo>
                  <a:cubicBezTo>
                    <a:pt x="2713" y="1305"/>
                    <a:pt x="2702" y="1294"/>
                    <a:pt x="2690" y="1294"/>
                  </a:cubicBezTo>
                  <a:cubicBezTo>
                    <a:pt x="2690" y="1294"/>
                    <a:pt x="2690" y="1294"/>
                    <a:pt x="2690" y="1294"/>
                  </a:cubicBezTo>
                  <a:moveTo>
                    <a:pt x="1106" y="1367"/>
                  </a:moveTo>
                  <a:cubicBezTo>
                    <a:pt x="1084" y="1342"/>
                    <a:pt x="1084" y="1342"/>
                    <a:pt x="1084" y="1342"/>
                  </a:cubicBezTo>
                  <a:cubicBezTo>
                    <a:pt x="1631" y="1342"/>
                    <a:pt x="1631" y="1342"/>
                    <a:pt x="1631" y="1342"/>
                  </a:cubicBezTo>
                  <a:cubicBezTo>
                    <a:pt x="1607" y="1367"/>
                    <a:pt x="1607" y="1367"/>
                    <a:pt x="1607" y="1367"/>
                  </a:cubicBezTo>
                  <a:cubicBezTo>
                    <a:pt x="1106" y="1367"/>
                    <a:pt x="1106" y="1367"/>
                    <a:pt x="1106" y="1367"/>
                  </a:cubicBezTo>
                </a:path>
              </a:pathLst>
            </a:custGeom>
            <a:solidFill>
              <a:srgbClr val="E0E0E0">
                <a:alpha val="61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ṧľíḍe">
              <a:extLst>
                <a:ext uri="{FF2B5EF4-FFF2-40B4-BE49-F238E27FC236}">
                  <a16:creationId xmlns:a16="http://schemas.microsoft.com/office/drawing/2014/main" id="{68E63D0E-769A-407F-9E89-A37126B81794}"/>
                </a:ext>
              </a:extLst>
            </p:cNvPr>
            <p:cNvSpPr/>
            <p:nvPr/>
          </p:nvSpPr>
          <p:spPr bwMode="auto">
            <a:xfrm>
              <a:off x="3768726" y="1835151"/>
              <a:ext cx="4183063" cy="2597150"/>
            </a:xfrm>
            <a:custGeom>
              <a:avLst/>
              <a:gdLst>
                <a:gd name="T0" fmla="*/ 93 w 2112"/>
                <a:gd name="T1" fmla="*/ 0 h 1312"/>
                <a:gd name="T2" fmla="*/ 2019 w 2112"/>
                <a:gd name="T3" fmla="*/ 0 h 1312"/>
                <a:gd name="T4" fmla="*/ 2112 w 2112"/>
                <a:gd name="T5" fmla="*/ 93 h 1312"/>
                <a:gd name="T6" fmla="*/ 2112 w 2112"/>
                <a:gd name="T7" fmla="*/ 1219 h 1312"/>
                <a:gd name="T8" fmla="*/ 2019 w 2112"/>
                <a:gd name="T9" fmla="*/ 1312 h 1312"/>
                <a:gd name="T10" fmla="*/ 93 w 2112"/>
                <a:gd name="T11" fmla="*/ 1312 h 1312"/>
                <a:gd name="T12" fmla="*/ 0 w 2112"/>
                <a:gd name="T13" fmla="*/ 1219 h 1312"/>
                <a:gd name="T14" fmla="*/ 0 w 2112"/>
                <a:gd name="T15" fmla="*/ 93 h 1312"/>
                <a:gd name="T16" fmla="*/ 93 w 2112"/>
                <a:gd name="T17" fmla="*/ 0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2" h="1312">
                  <a:moveTo>
                    <a:pt x="93" y="0"/>
                  </a:moveTo>
                  <a:cubicBezTo>
                    <a:pt x="2019" y="0"/>
                    <a:pt x="2019" y="0"/>
                    <a:pt x="2019" y="0"/>
                  </a:cubicBezTo>
                  <a:cubicBezTo>
                    <a:pt x="2070" y="0"/>
                    <a:pt x="2112" y="42"/>
                    <a:pt x="2112" y="93"/>
                  </a:cubicBezTo>
                  <a:cubicBezTo>
                    <a:pt x="2112" y="1219"/>
                    <a:pt x="2112" y="1219"/>
                    <a:pt x="2112" y="1219"/>
                  </a:cubicBezTo>
                  <a:cubicBezTo>
                    <a:pt x="2112" y="1271"/>
                    <a:pt x="2070" y="1312"/>
                    <a:pt x="2019" y="1312"/>
                  </a:cubicBezTo>
                  <a:cubicBezTo>
                    <a:pt x="93" y="1312"/>
                    <a:pt x="93" y="1312"/>
                    <a:pt x="93" y="1312"/>
                  </a:cubicBezTo>
                  <a:cubicBezTo>
                    <a:pt x="41" y="1312"/>
                    <a:pt x="0" y="1271"/>
                    <a:pt x="0" y="121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42"/>
                    <a:pt x="41" y="0"/>
                    <a:pt x="93" y="0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îŝḷiḑè">
              <a:extLst>
                <a:ext uri="{FF2B5EF4-FFF2-40B4-BE49-F238E27FC236}">
                  <a16:creationId xmlns:a16="http://schemas.microsoft.com/office/drawing/2014/main" id="{76D7BCB4-3C73-4BCE-BE8C-0B302E3112A4}"/>
                </a:ext>
              </a:extLst>
            </p:cNvPr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iSḻîḑe">
              <a:extLst>
                <a:ext uri="{FF2B5EF4-FFF2-40B4-BE49-F238E27FC236}">
                  <a16:creationId xmlns:a16="http://schemas.microsoft.com/office/drawing/2014/main" id="{EE6E87D9-230A-4211-9DB0-AB789F914923}"/>
                </a:ext>
              </a:extLst>
            </p:cNvPr>
            <p:cNvSpPr/>
            <p:nvPr/>
          </p:nvSpPr>
          <p:spPr bwMode="auto">
            <a:xfrm>
              <a:off x="3856038" y="2214563"/>
              <a:ext cx="3998913" cy="2120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îṣļíḑê">
              <a:extLst>
                <a:ext uri="{FF2B5EF4-FFF2-40B4-BE49-F238E27FC236}">
                  <a16:creationId xmlns:a16="http://schemas.microsoft.com/office/drawing/2014/main" id="{87520A32-123E-47E2-B82D-4B294981B8B3}"/>
                </a:ext>
              </a:extLst>
            </p:cNvPr>
            <p:cNvSpPr/>
            <p:nvPr/>
          </p:nvSpPr>
          <p:spPr bwMode="auto">
            <a:xfrm>
              <a:off x="5821363" y="1993901"/>
              <a:ext cx="68263" cy="698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ïś1ïḍé">
              <a:extLst>
                <a:ext uri="{FF2B5EF4-FFF2-40B4-BE49-F238E27FC236}">
                  <a16:creationId xmlns:a16="http://schemas.microsoft.com/office/drawing/2014/main" id="{1B6DB22F-545B-427D-A7CB-8A42BC23336F}"/>
                </a:ext>
              </a:extLst>
            </p:cNvPr>
            <p:cNvSpPr/>
            <p:nvPr/>
          </p:nvSpPr>
          <p:spPr bwMode="auto">
            <a:xfrm>
              <a:off x="3225801" y="4340226"/>
              <a:ext cx="5251450" cy="325438"/>
            </a:xfrm>
            <a:custGeom>
              <a:avLst/>
              <a:gdLst>
                <a:gd name="T0" fmla="*/ 1639 w 2651"/>
                <a:gd name="T1" fmla="*/ 0 h 164"/>
                <a:gd name="T2" fmla="*/ 1570 w 2651"/>
                <a:gd name="T3" fmla="*/ 71 h 164"/>
                <a:gd name="T4" fmla="*/ 1081 w 2651"/>
                <a:gd name="T5" fmla="*/ 71 h 164"/>
                <a:gd name="T6" fmla="*/ 1018 w 2651"/>
                <a:gd name="T7" fmla="*/ 0 h 164"/>
                <a:gd name="T8" fmla="*/ 22 w 2651"/>
                <a:gd name="T9" fmla="*/ 0 h 164"/>
                <a:gd name="T10" fmla="*/ 0 w 2651"/>
                <a:gd name="T11" fmla="*/ 22 h 164"/>
                <a:gd name="T12" fmla="*/ 0 w 2651"/>
                <a:gd name="T13" fmla="*/ 40 h 164"/>
                <a:gd name="T14" fmla="*/ 125 w 2651"/>
                <a:gd name="T15" fmla="*/ 164 h 164"/>
                <a:gd name="T16" fmla="*/ 2526 w 2651"/>
                <a:gd name="T17" fmla="*/ 164 h 164"/>
                <a:gd name="T18" fmla="*/ 2651 w 2651"/>
                <a:gd name="T19" fmla="*/ 40 h 164"/>
                <a:gd name="T20" fmla="*/ 2651 w 2651"/>
                <a:gd name="T21" fmla="*/ 22 h 164"/>
                <a:gd name="T22" fmla="*/ 2629 w 2651"/>
                <a:gd name="T23" fmla="*/ 0 h 164"/>
                <a:gd name="T24" fmla="*/ 1639 w 2651"/>
                <a:gd name="T25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51" h="164">
                  <a:moveTo>
                    <a:pt x="1639" y="0"/>
                  </a:moveTo>
                  <a:cubicBezTo>
                    <a:pt x="1570" y="71"/>
                    <a:pt x="1570" y="71"/>
                    <a:pt x="1570" y="71"/>
                  </a:cubicBezTo>
                  <a:cubicBezTo>
                    <a:pt x="1081" y="71"/>
                    <a:pt x="1081" y="71"/>
                    <a:pt x="1081" y="71"/>
                  </a:cubicBezTo>
                  <a:cubicBezTo>
                    <a:pt x="1018" y="0"/>
                    <a:pt x="1018" y="0"/>
                    <a:pt x="10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0" y="0"/>
                    <a:pt x="0" y="10"/>
                    <a:pt x="0" y="22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08"/>
                    <a:pt x="56" y="164"/>
                    <a:pt x="125" y="164"/>
                  </a:cubicBezTo>
                  <a:cubicBezTo>
                    <a:pt x="2526" y="164"/>
                    <a:pt x="2526" y="164"/>
                    <a:pt x="2526" y="164"/>
                  </a:cubicBezTo>
                  <a:cubicBezTo>
                    <a:pt x="2595" y="164"/>
                    <a:pt x="2651" y="108"/>
                    <a:pt x="2651" y="40"/>
                  </a:cubicBezTo>
                  <a:cubicBezTo>
                    <a:pt x="2651" y="22"/>
                    <a:pt x="2651" y="22"/>
                    <a:pt x="2651" y="22"/>
                  </a:cubicBezTo>
                  <a:cubicBezTo>
                    <a:pt x="2651" y="10"/>
                    <a:pt x="2641" y="0"/>
                    <a:pt x="2629" y="0"/>
                  </a:cubicBezTo>
                  <a:lnTo>
                    <a:pt x="1639" y="0"/>
                  </a:ln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îṥļïdê">
              <a:extLst>
                <a:ext uri="{FF2B5EF4-FFF2-40B4-BE49-F238E27FC236}">
                  <a16:creationId xmlns:a16="http://schemas.microsoft.com/office/drawing/2014/main" id="{60CE859A-0382-49FF-BD44-038FFD2BE719}"/>
                </a:ext>
              </a:extLst>
            </p:cNvPr>
            <p:cNvSpPr/>
            <p:nvPr/>
          </p:nvSpPr>
          <p:spPr bwMode="auto">
            <a:xfrm>
              <a:off x="4367213" y="2346326"/>
              <a:ext cx="2986088" cy="1804988"/>
            </a:xfrm>
            <a:custGeom>
              <a:avLst/>
              <a:gdLst>
                <a:gd name="T0" fmla="*/ 0 w 1881"/>
                <a:gd name="T1" fmla="*/ 0 h 1137"/>
                <a:gd name="T2" fmla="*/ 0 w 1881"/>
                <a:gd name="T3" fmla="*/ 1137 h 1137"/>
                <a:gd name="T4" fmla="*/ 1881 w 1881"/>
                <a:gd name="T5" fmla="*/ 1137 h 1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81" h="1137">
                  <a:moveTo>
                    <a:pt x="0" y="0"/>
                  </a:moveTo>
                  <a:lnTo>
                    <a:pt x="0" y="1137"/>
                  </a:lnTo>
                  <a:lnTo>
                    <a:pt x="1881" y="1137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ṧľiďe">
              <a:extLst>
                <a:ext uri="{FF2B5EF4-FFF2-40B4-BE49-F238E27FC236}">
                  <a16:creationId xmlns:a16="http://schemas.microsoft.com/office/drawing/2014/main" id="{D43E8568-9047-459F-845C-753C54809BA0}"/>
                </a:ext>
              </a:extLst>
            </p:cNvPr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íṧliḍe">
              <a:extLst>
                <a:ext uri="{FF2B5EF4-FFF2-40B4-BE49-F238E27FC236}">
                  <a16:creationId xmlns:a16="http://schemas.microsoft.com/office/drawing/2014/main" id="{FF12F056-F578-4FB0-A125-84E7FCAFF7C7}"/>
                </a:ext>
              </a:extLst>
            </p:cNvPr>
            <p:cNvSpPr/>
            <p:nvPr/>
          </p:nvSpPr>
          <p:spPr bwMode="auto">
            <a:xfrm>
              <a:off x="4630738" y="3605213"/>
              <a:ext cx="307975" cy="4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ṩľíḓè">
              <a:extLst>
                <a:ext uri="{FF2B5EF4-FFF2-40B4-BE49-F238E27FC236}">
                  <a16:creationId xmlns:a16="http://schemas.microsoft.com/office/drawing/2014/main" id="{29E46E12-FD84-4237-9C5C-B997B26CD3BE}"/>
                </a:ext>
              </a:extLst>
            </p:cNvPr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solidFill>
              <a:srgbClr val="8699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iŝ1íḑe">
              <a:extLst>
                <a:ext uri="{FF2B5EF4-FFF2-40B4-BE49-F238E27FC236}">
                  <a16:creationId xmlns:a16="http://schemas.microsoft.com/office/drawing/2014/main" id="{C3E12E53-9FAE-40C3-AFD7-6F3B896FBD6C}"/>
                </a:ext>
              </a:extLst>
            </p:cNvPr>
            <p:cNvSpPr/>
            <p:nvPr/>
          </p:nvSpPr>
          <p:spPr bwMode="auto">
            <a:xfrm>
              <a:off x="5159376" y="3182938"/>
              <a:ext cx="307975" cy="896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iṧlíḑe">
              <a:extLst>
                <a:ext uri="{FF2B5EF4-FFF2-40B4-BE49-F238E27FC236}">
                  <a16:creationId xmlns:a16="http://schemas.microsoft.com/office/drawing/2014/main" id="{337531AB-ED7C-43A6-9CA4-632A152AA48F}"/>
                </a:ext>
              </a:extLst>
            </p:cNvPr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solidFill>
              <a:srgbClr val="A9B6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îsḻiḍê">
              <a:extLst>
                <a:ext uri="{FF2B5EF4-FFF2-40B4-BE49-F238E27FC236}">
                  <a16:creationId xmlns:a16="http://schemas.microsoft.com/office/drawing/2014/main" id="{2FF6D5E2-4AD0-4F3B-88DB-78BC1CFA71B4}"/>
                </a:ext>
              </a:extLst>
            </p:cNvPr>
            <p:cNvSpPr/>
            <p:nvPr/>
          </p:nvSpPr>
          <p:spPr bwMode="auto">
            <a:xfrm>
              <a:off x="5688013" y="3438526"/>
              <a:ext cx="309563" cy="6413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îṣḷíďê">
              <a:extLst>
                <a:ext uri="{FF2B5EF4-FFF2-40B4-BE49-F238E27FC236}">
                  <a16:creationId xmlns:a16="http://schemas.microsoft.com/office/drawing/2014/main" id="{3A4B5C85-5852-43B9-98D7-D65683D2ACA2}"/>
                </a:ext>
              </a:extLst>
            </p:cNvPr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solidFill>
              <a:srgbClr val="758A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îṧḷïďê">
              <a:extLst>
                <a:ext uri="{FF2B5EF4-FFF2-40B4-BE49-F238E27FC236}">
                  <a16:creationId xmlns:a16="http://schemas.microsoft.com/office/drawing/2014/main" id="{DC50334A-438A-4D8A-BE9D-4EAD78E9855B}"/>
                </a:ext>
              </a:extLst>
            </p:cNvPr>
            <p:cNvSpPr/>
            <p:nvPr/>
          </p:nvSpPr>
          <p:spPr bwMode="auto">
            <a:xfrm>
              <a:off x="6216651" y="3041651"/>
              <a:ext cx="309563" cy="1038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iśḷiḓè">
              <a:extLst>
                <a:ext uri="{FF2B5EF4-FFF2-40B4-BE49-F238E27FC236}">
                  <a16:creationId xmlns:a16="http://schemas.microsoft.com/office/drawing/2014/main" id="{D3436D00-69D2-4163-BB89-43EBED837EAB}"/>
                </a:ext>
              </a:extLst>
            </p:cNvPr>
            <p:cNvSpPr/>
            <p:nvPr/>
          </p:nvSpPr>
          <p:spPr bwMode="auto">
            <a:xfrm>
              <a:off x="6745288" y="2671763"/>
              <a:ext cx="307975" cy="1408113"/>
            </a:xfrm>
            <a:prstGeom prst="rect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ṣlide">
              <a:extLst>
                <a:ext uri="{FF2B5EF4-FFF2-40B4-BE49-F238E27FC236}">
                  <a16:creationId xmlns:a16="http://schemas.microsoft.com/office/drawing/2014/main" id="{BF5B79C9-286A-46B2-9CF9-43E8E2626EFF}"/>
                </a:ext>
              </a:extLst>
            </p:cNvPr>
            <p:cNvSpPr/>
            <p:nvPr/>
          </p:nvSpPr>
          <p:spPr bwMode="auto">
            <a:xfrm>
              <a:off x="4779963" y="2514601"/>
              <a:ext cx="2114550" cy="801688"/>
            </a:xfrm>
            <a:custGeom>
              <a:avLst/>
              <a:gdLst>
                <a:gd name="T0" fmla="*/ 0 w 1332"/>
                <a:gd name="T1" fmla="*/ 505 h 505"/>
                <a:gd name="T2" fmla="*/ 339 w 1332"/>
                <a:gd name="T3" fmla="*/ 199 h 505"/>
                <a:gd name="T4" fmla="*/ 672 w 1332"/>
                <a:gd name="T5" fmla="*/ 487 h 505"/>
                <a:gd name="T6" fmla="*/ 1000 w 1332"/>
                <a:gd name="T7" fmla="*/ 138 h 505"/>
                <a:gd name="T8" fmla="*/ 1332 w 1332"/>
                <a:gd name="T9" fmla="*/ 0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2" h="505">
                  <a:moveTo>
                    <a:pt x="0" y="505"/>
                  </a:moveTo>
                  <a:lnTo>
                    <a:pt x="339" y="199"/>
                  </a:lnTo>
                  <a:lnTo>
                    <a:pt x="672" y="487"/>
                  </a:lnTo>
                  <a:lnTo>
                    <a:pt x="1000" y="138"/>
                  </a:lnTo>
                  <a:lnTo>
                    <a:pt x="1332" y="0"/>
                  </a:ln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ï$líḋè">
              <a:extLst>
                <a:ext uri="{FF2B5EF4-FFF2-40B4-BE49-F238E27FC236}">
                  <a16:creationId xmlns:a16="http://schemas.microsoft.com/office/drawing/2014/main" id="{F2FE4CA4-427B-4EC6-A827-C167159B6E60}"/>
                </a:ext>
              </a:extLst>
            </p:cNvPr>
            <p:cNvSpPr/>
            <p:nvPr/>
          </p:nvSpPr>
          <p:spPr bwMode="auto">
            <a:xfrm>
              <a:off x="4719638" y="3252788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5" name="iş1îḑe">
              <a:extLst>
                <a:ext uri="{FF2B5EF4-FFF2-40B4-BE49-F238E27FC236}">
                  <a16:creationId xmlns:a16="http://schemas.microsoft.com/office/drawing/2014/main" id="{2BD0CFF2-C074-4FFD-B1AF-3220BC5917B0}"/>
                </a:ext>
              </a:extLst>
            </p:cNvPr>
            <p:cNvSpPr/>
            <p:nvPr/>
          </p:nvSpPr>
          <p:spPr bwMode="auto">
            <a:xfrm>
              <a:off x="5776913" y="3217863"/>
              <a:ext cx="122238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6" name="îŝḷíďé">
              <a:extLst>
                <a:ext uri="{FF2B5EF4-FFF2-40B4-BE49-F238E27FC236}">
                  <a16:creationId xmlns:a16="http://schemas.microsoft.com/office/drawing/2014/main" id="{D939FD30-90B5-41E6-9884-013728486440}"/>
                </a:ext>
              </a:extLst>
            </p:cNvPr>
            <p:cNvSpPr/>
            <p:nvPr/>
          </p:nvSpPr>
          <p:spPr bwMode="auto">
            <a:xfrm>
              <a:off x="6313488" y="2671763"/>
              <a:ext cx="123825" cy="123825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7" name="íSḻíḋè">
              <a:extLst>
                <a:ext uri="{FF2B5EF4-FFF2-40B4-BE49-F238E27FC236}">
                  <a16:creationId xmlns:a16="http://schemas.microsoft.com/office/drawing/2014/main" id="{CDC19790-24E4-4459-B535-77D0480E17BA}"/>
                </a:ext>
              </a:extLst>
            </p:cNvPr>
            <p:cNvSpPr/>
            <p:nvPr/>
          </p:nvSpPr>
          <p:spPr bwMode="auto">
            <a:xfrm>
              <a:off x="5256213" y="2759076"/>
              <a:ext cx="122238" cy="1254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8" name="iṩľíḋê">
              <a:extLst>
                <a:ext uri="{FF2B5EF4-FFF2-40B4-BE49-F238E27FC236}">
                  <a16:creationId xmlns:a16="http://schemas.microsoft.com/office/drawing/2014/main" id="{5A8DA4F2-4B37-4CC8-8758-9173977E188B}"/>
                </a:ext>
              </a:extLst>
            </p:cNvPr>
            <p:cNvSpPr/>
            <p:nvPr/>
          </p:nvSpPr>
          <p:spPr bwMode="auto">
            <a:xfrm>
              <a:off x="6832601" y="2452688"/>
              <a:ext cx="125413" cy="12223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9" name="îṡļîḑê">
              <a:extLst>
                <a:ext uri="{FF2B5EF4-FFF2-40B4-BE49-F238E27FC236}">
                  <a16:creationId xmlns:a16="http://schemas.microsoft.com/office/drawing/2014/main" id="{10E8E7F1-5C05-4766-80A2-C0572C974476}"/>
                </a:ext>
              </a:extLst>
            </p:cNvPr>
            <p:cNvSpPr/>
            <p:nvPr/>
          </p:nvSpPr>
          <p:spPr bwMode="auto">
            <a:xfrm>
              <a:off x="7383463" y="1363663"/>
              <a:ext cx="1838325" cy="3721100"/>
            </a:xfrm>
            <a:custGeom>
              <a:avLst/>
              <a:gdLst>
                <a:gd name="T0" fmla="*/ 851 w 928"/>
                <a:gd name="T1" fmla="*/ 1533 h 1880"/>
                <a:gd name="T2" fmla="*/ 758 w 928"/>
                <a:gd name="T3" fmla="*/ 1406 h 1880"/>
                <a:gd name="T4" fmla="*/ 801 w 928"/>
                <a:gd name="T5" fmla="*/ 964 h 1880"/>
                <a:gd name="T6" fmla="*/ 843 w 928"/>
                <a:gd name="T7" fmla="*/ 804 h 1880"/>
                <a:gd name="T8" fmla="*/ 862 w 928"/>
                <a:gd name="T9" fmla="*/ 761 h 1880"/>
                <a:gd name="T10" fmla="*/ 868 w 928"/>
                <a:gd name="T11" fmla="*/ 747 h 1880"/>
                <a:gd name="T12" fmla="*/ 868 w 928"/>
                <a:gd name="T13" fmla="*/ 743 h 1880"/>
                <a:gd name="T14" fmla="*/ 847 w 928"/>
                <a:gd name="T15" fmla="*/ 391 h 1880"/>
                <a:gd name="T16" fmla="*/ 726 w 928"/>
                <a:gd name="T17" fmla="*/ 290 h 1880"/>
                <a:gd name="T18" fmla="*/ 720 w 928"/>
                <a:gd name="T19" fmla="*/ 272 h 1880"/>
                <a:gd name="T20" fmla="*/ 759 w 928"/>
                <a:gd name="T21" fmla="*/ 213 h 1880"/>
                <a:gd name="T22" fmla="*/ 759 w 928"/>
                <a:gd name="T23" fmla="*/ 119 h 1880"/>
                <a:gd name="T24" fmla="*/ 665 w 928"/>
                <a:gd name="T25" fmla="*/ 20 h 1880"/>
                <a:gd name="T26" fmla="*/ 593 w 928"/>
                <a:gd name="T27" fmla="*/ 22 h 1880"/>
                <a:gd name="T28" fmla="*/ 589 w 928"/>
                <a:gd name="T29" fmla="*/ 18 h 1880"/>
                <a:gd name="T30" fmla="*/ 598 w 928"/>
                <a:gd name="T31" fmla="*/ 2 h 1880"/>
                <a:gd name="T32" fmla="*/ 600 w 928"/>
                <a:gd name="T33" fmla="*/ 0 h 1880"/>
                <a:gd name="T34" fmla="*/ 563 w 928"/>
                <a:gd name="T35" fmla="*/ 17 h 1880"/>
                <a:gd name="T36" fmla="*/ 542 w 928"/>
                <a:gd name="T37" fmla="*/ 20 h 1880"/>
                <a:gd name="T38" fmla="*/ 540 w 928"/>
                <a:gd name="T39" fmla="*/ 15 h 1880"/>
                <a:gd name="T40" fmla="*/ 524 w 928"/>
                <a:gd name="T41" fmla="*/ 46 h 1880"/>
                <a:gd name="T42" fmla="*/ 519 w 928"/>
                <a:gd name="T43" fmla="*/ 43 h 1880"/>
                <a:gd name="T44" fmla="*/ 513 w 928"/>
                <a:gd name="T45" fmla="*/ 84 h 1880"/>
                <a:gd name="T46" fmla="*/ 538 w 928"/>
                <a:gd name="T47" fmla="*/ 128 h 1880"/>
                <a:gd name="T48" fmla="*/ 607 w 928"/>
                <a:gd name="T49" fmla="*/ 284 h 1880"/>
                <a:gd name="T50" fmla="*/ 608 w 928"/>
                <a:gd name="T51" fmla="*/ 290 h 1880"/>
                <a:gd name="T52" fmla="*/ 596 w 928"/>
                <a:gd name="T53" fmla="*/ 313 h 1880"/>
                <a:gd name="T54" fmla="*/ 498 w 928"/>
                <a:gd name="T55" fmla="*/ 344 h 1880"/>
                <a:gd name="T56" fmla="*/ 336 w 928"/>
                <a:gd name="T57" fmla="*/ 478 h 1880"/>
                <a:gd name="T58" fmla="*/ 320 w 928"/>
                <a:gd name="T59" fmla="*/ 477 h 1880"/>
                <a:gd name="T60" fmla="*/ 317 w 928"/>
                <a:gd name="T61" fmla="*/ 477 h 1880"/>
                <a:gd name="T62" fmla="*/ 316 w 928"/>
                <a:gd name="T63" fmla="*/ 477 h 1880"/>
                <a:gd name="T64" fmla="*/ 312 w 928"/>
                <a:gd name="T65" fmla="*/ 477 h 1880"/>
                <a:gd name="T66" fmla="*/ 189 w 928"/>
                <a:gd name="T67" fmla="*/ 402 h 1880"/>
                <a:gd name="T68" fmla="*/ 0 w 928"/>
                <a:gd name="T69" fmla="*/ 370 h 1880"/>
                <a:gd name="T70" fmla="*/ 47 w 928"/>
                <a:gd name="T71" fmla="*/ 393 h 1880"/>
                <a:gd name="T72" fmla="*/ 64 w 928"/>
                <a:gd name="T73" fmla="*/ 423 h 1880"/>
                <a:gd name="T74" fmla="*/ 320 w 928"/>
                <a:gd name="T75" fmla="*/ 582 h 1880"/>
                <a:gd name="T76" fmla="*/ 328 w 928"/>
                <a:gd name="T77" fmla="*/ 589 h 1880"/>
                <a:gd name="T78" fmla="*/ 330 w 928"/>
                <a:gd name="T79" fmla="*/ 589 h 1880"/>
                <a:gd name="T80" fmla="*/ 450 w 928"/>
                <a:gd name="T81" fmla="*/ 556 h 1880"/>
                <a:gd name="T82" fmla="*/ 425 w 928"/>
                <a:gd name="T83" fmla="*/ 946 h 1880"/>
                <a:gd name="T84" fmla="*/ 425 w 928"/>
                <a:gd name="T85" fmla="*/ 949 h 1880"/>
                <a:gd name="T86" fmla="*/ 442 w 928"/>
                <a:gd name="T87" fmla="*/ 1095 h 1880"/>
                <a:gd name="T88" fmla="*/ 488 w 928"/>
                <a:gd name="T89" fmla="*/ 1409 h 1880"/>
                <a:gd name="T90" fmla="*/ 636 w 928"/>
                <a:gd name="T91" fmla="*/ 1525 h 1880"/>
                <a:gd name="T92" fmla="*/ 604 w 928"/>
                <a:gd name="T93" fmla="*/ 1759 h 1880"/>
                <a:gd name="T94" fmla="*/ 528 w 928"/>
                <a:gd name="T95" fmla="*/ 1870 h 1880"/>
                <a:gd name="T96" fmla="*/ 712 w 928"/>
                <a:gd name="T97" fmla="*/ 1826 h 1880"/>
                <a:gd name="T98" fmla="*/ 709 w 928"/>
                <a:gd name="T99" fmla="*/ 1787 h 1880"/>
                <a:gd name="T100" fmla="*/ 746 w 928"/>
                <a:gd name="T101" fmla="*/ 1620 h 1880"/>
                <a:gd name="T102" fmla="*/ 805 w 928"/>
                <a:gd name="T103" fmla="*/ 1664 h 1880"/>
                <a:gd name="T104" fmla="*/ 894 w 928"/>
                <a:gd name="T105" fmla="*/ 1776 h 1880"/>
                <a:gd name="T106" fmla="*/ 911 w 928"/>
                <a:gd name="T107" fmla="*/ 1543 h 18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28" h="1880">
                  <a:moveTo>
                    <a:pt x="911" y="1543"/>
                  </a:moveTo>
                  <a:cubicBezTo>
                    <a:pt x="895" y="1537"/>
                    <a:pt x="871" y="1531"/>
                    <a:pt x="851" y="1533"/>
                  </a:cubicBezTo>
                  <a:cubicBezTo>
                    <a:pt x="833" y="1526"/>
                    <a:pt x="790" y="1509"/>
                    <a:pt x="760" y="1483"/>
                  </a:cubicBezTo>
                  <a:cubicBezTo>
                    <a:pt x="761" y="1457"/>
                    <a:pt x="760" y="1432"/>
                    <a:pt x="758" y="1406"/>
                  </a:cubicBezTo>
                  <a:cubicBezTo>
                    <a:pt x="743" y="1235"/>
                    <a:pt x="777" y="1122"/>
                    <a:pt x="777" y="1122"/>
                  </a:cubicBezTo>
                  <a:cubicBezTo>
                    <a:pt x="777" y="1122"/>
                    <a:pt x="804" y="1035"/>
                    <a:pt x="801" y="964"/>
                  </a:cubicBezTo>
                  <a:cubicBezTo>
                    <a:pt x="803" y="967"/>
                    <a:pt x="804" y="969"/>
                    <a:pt x="804" y="969"/>
                  </a:cubicBezTo>
                  <a:cubicBezTo>
                    <a:pt x="806" y="907"/>
                    <a:pt x="827" y="843"/>
                    <a:pt x="843" y="804"/>
                  </a:cubicBezTo>
                  <a:cubicBezTo>
                    <a:pt x="843" y="803"/>
                    <a:pt x="844" y="803"/>
                    <a:pt x="844" y="803"/>
                  </a:cubicBezTo>
                  <a:cubicBezTo>
                    <a:pt x="862" y="761"/>
                    <a:pt x="862" y="761"/>
                    <a:pt x="862" y="761"/>
                  </a:cubicBezTo>
                  <a:cubicBezTo>
                    <a:pt x="863" y="759"/>
                    <a:pt x="865" y="756"/>
                    <a:pt x="865" y="753"/>
                  </a:cubicBezTo>
                  <a:cubicBezTo>
                    <a:pt x="868" y="747"/>
                    <a:pt x="868" y="747"/>
                    <a:pt x="868" y="747"/>
                  </a:cubicBezTo>
                  <a:cubicBezTo>
                    <a:pt x="867" y="747"/>
                    <a:pt x="867" y="747"/>
                    <a:pt x="867" y="747"/>
                  </a:cubicBezTo>
                  <a:cubicBezTo>
                    <a:pt x="868" y="745"/>
                    <a:pt x="868" y="744"/>
                    <a:pt x="868" y="743"/>
                  </a:cubicBezTo>
                  <a:cubicBezTo>
                    <a:pt x="879" y="696"/>
                    <a:pt x="888" y="583"/>
                    <a:pt x="888" y="583"/>
                  </a:cubicBezTo>
                  <a:cubicBezTo>
                    <a:pt x="918" y="464"/>
                    <a:pt x="847" y="391"/>
                    <a:pt x="847" y="391"/>
                  </a:cubicBezTo>
                  <a:cubicBezTo>
                    <a:pt x="725" y="286"/>
                    <a:pt x="725" y="286"/>
                    <a:pt x="725" y="286"/>
                  </a:cubicBezTo>
                  <a:cubicBezTo>
                    <a:pt x="726" y="288"/>
                    <a:pt x="726" y="289"/>
                    <a:pt x="726" y="290"/>
                  </a:cubicBezTo>
                  <a:cubicBezTo>
                    <a:pt x="725" y="290"/>
                    <a:pt x="725" y="290"/>
                    <a:pt x="725" y="290"/>
                  </a:cubicBezTo>
                  <a:cubicBezTo>
                    <a:pt x="724" y="285"/>
                    <a:pt x="722" y="279"/>
                    <a:pt x="720" y="272"/>
                  </a:cubicBezTo>
                  <a:cubicBezTo>
                    <a:pt x="724" y="269"/>
                    <a:pt x="728" y="266"/>
                    <a:pt x="732" y="262"/>
                  </a:cubicBezTo>
                  <a:cubicBezTo>
                    <a:pt x="746" y="249"/>
                    <a:pt x="755" y="232"/>
                    <a:pt x="759" y="213"/>
                  </a:cubicBezTo>
                  <a:cubicBezTo>
                    <a:pt x="762" y="199"/>
                    <a:pt x="762" y="184"/>
                    <a:pt x="761" y="169"/>
                  </a:cubicBezTo>
                  <a:cubicBezTo>
                    <a:pt x="759" y="119"/>
                    <a:pt x="759" y="119"/>
                    <a:pt x="759" y="119"/>
                  </a:cubicBezTo>
                  <a:cubicBezTo>
                    <a:pt x="759" y="109"/>
                    <a:pt x="758" y="99"/>
                    <a:pt x="756" y="89"/>
                  </a:cubicBezTo>
                  <a:cubicBezTo>
                    <a:pt x="747" y="49"/>
                    <a:pt x="706" y="21"/>
                    <a:pt x="665" y="20"/>
                  </a:cubicBezTo>
                  <a:cubicBezTo>
                    <a:pt x="652" y="19"/>
                    <a:pt x="638" y="20"/>
                    <a:pt x="625" y="22"/>
                  </a:cubicBezTo>
                  <a:cubicBezTo>
                    <a:pt x="615" y="22"/>
                    <a:pt x="604" y="23"/>
                    <a:pt x="593" y="22"/>
                  </a:cubicBezTo>
                  <a:cubicBezTo>
                    <a:pt x="592" y="22"/>
                    <a:pt x="591" y="22"/>
                    <a:pt x="590" y="21"/>
                  </a:cubicBezTo>
                  <a:cubicBezTo>
                    <a:pt x="589" y="20"/>
                    <a:pt x="589" y="19"/>
                    <a:pt x="589" y="18"/>
                  </a:cubicBezTo>
                  <a:cubicBezTo>
                    <a:pt x="588" y="13"/>
                    <a:pt x="590" y="8"/>
                    <a:pt x="593" y="5"/>
                  </a:cubicBezTo>
                  <a:cubicBezTo>
                    <a:pt x="594" y="3"/>
                    <a:pt x="596" y="2"/>
                    <a:pt x="598" y="2"/>
                  </a:cubicBezTo>
                  <a:cubicBezTo>
                    <a:pt x="595" y="2"/>
                    <a:pt x="595" y="2"/>
                    <a:pt x="595" y="2"/>
                  </a:cubicBezTo>
                  <a:cubicBezTo>
                    <a:pt x="597" y="1"/>
                    <a:pt x="598" y="0"/>
                    <a:pt x="600" y="0"/>
                  </a:cubicBezTo>
                  <a:cubicBezTo>
                    <a:pt x="590" y="2"/>
                    <a:pt x="579" y="5"/>
                    <a:pt x="570" y="11"/>
                  </a:cubicBezTo>
                  <a:cubicBezTo>
                    <a:pt x="567" y="12"/>
                    <a:pt x="565" y="15"/>
                    <a:pt x="563" y="17"/>
                  </a:cubicBezTo>
                  <a:cubicBezTo>
                    <a:pt x="557" y="22"/>
                    <a:pt x="554" y="28"/>
                    <a:pt x="553" y="36"/>
                  </a:cubicBezTo>
                  <a:cubicBezTo>
                    <a:pt x="548" y="32"/>
                    <a:pt x="544" y="26"/>
                    <a:pt x="542" y="20"/>
                  </a:cubicBezTo>
                  <a:cubicBezTo>
                    <a:pt x="541" y="17"/>
                    <a:pt x="541" y="15"/>
                    <a:pt x="542" y="12"/>
                  </a:cubicBezTo>
                  <a:cubicBezTo>
                    <a:pt x="541" y="13"/>
                    <a:pt x="540" y="14"/>
                    <a:pt x="540" y="15"/>
                  </a:cubicBezTo>
                  <a:cubicBezTo>
                    <a:pt x="540" y="14"/>
                    <a:pt x="540" y="14"/>
                    <a:pt x="540" y="14"/>
                  </a:cubicBezTo>
                  <a:cubicBezTo>
                    <a:pt x="532" y="23"/>
                    <a:pt x="526" y="35"/>
                    <a:pt x="524" y="46"/>
                  </a:cubicBezTo>
                  <a:cubicBezTo>
                    <a:pt x="522" y="44"/>
                    <a:pt x="520" y="40"/>
                    <a:pt x="521" y="37"/>
                  </a:cubicBezTo>
                  <a:cubicBezTo>
                    <a:pt x="520" y="39"/>
                    <a:pt x="520" y="41"/>
                    <a:pt x="519" y="43"/>
                  </a:cubicBezTo>
                  <a:cubicBezTo>
                    <a:pt x="519" y="42"/>
                    <a:pt x="519" y="40"/>
                    <a:pt x="519" y="39"/>
                  </a:cubicBezTo>
                  <a:cubicBezTo>
                    <a:pt x="514" y="53"/>
                    <a:pt x="512" y="69"/>
                    <a:pt x="513" y="84"/>
                  </a:cubicBezTo>
                  <a:cubicBezTo>
                    <a:pt x="513" y="99"/>
                    <a:pt x="520" y="122"/>
                    <a:pt x="536" y="128"/>
                  </a:cubicBezTo>
                  <a:cubicBezTo>
                    <a:pt x="537" y="128"/>
                    <a:pt x="537" y="128"/>
                    <a:pt x="538" y="128"/>
                  </a:cubicBezTo>
                  <a:cubicBezTo>
                    <a:pt x="508" y="176"/>
                    <a:pt x="522" y="239"/>
                    <a:pt x="569" y="269"/>
                  </a:cubicBezTo>
                  <a:cubicBezTo>
                    <a:pt x="580" y="276"/>
                    <a:pt x="593" y="281"/>
                    <a:pt x="607" y="284"/>
                  </a:cubicBezTo>
                  <a:cubicBezTo>
                    <a:pt x="607" y="286"/>
                    <a:pt x="607" y="288"/>
                    <a:pt x="608" y="290"/>
                  </a:cubicBezTo>
                  <a:cubicBezTo>
                    <a:pt x="608" y="290"/>
                    <a:pt x="608" y="290"/>
                    <a:pt x="608" y="290"/>
                  </a:cubicBezTo>
                  <a:cubicBezTo>
                    <a:pt x="609" y="294"/>
                    <a:pt x="609" y="298"/>
                    <a:pt x="609" y="302"/>
                  </a:cubicBezTo>
                  <a:cubicBezTo>
                    <a:pt x="605" y="306"/>
                    <a:pt x="601" y="310"/>
                    <a:pt x="596" y="313"/>
                  </a:cubicBezTo>
                  <a:cubicBezTo>
                    <a:pt x="582" y="321"/>
                    <a:pt x="567" y="326"/>
                    <a:pt x="552" y="328"/>
                  </a:cubicBezTo>
                  <a:cubicBezTo>
                    <a:pt x="533" y="329"/>
                    <a:pt x="515" y="335"/>
                    <a:pt x="498" y="344"/>
                  </a:cubicBezTo>
                  <a:cubicBezTo>
                    <a:pt x="479" y="355"/>
                    <a:pt x="457" y="371"/>
                    <a:pt x="451" y="390"/>
                  </a:cubicBezTo>
                  <a:cubicBezTo>
                    <a:pt x="439" y="422"/>
                    <a:pt x="378" y="472"/>
                    <a:pt x="336" y="478"/>
                  </a:cubicBezTo>
                  <a:cubicBezTo>
                    <a:pt x="322" y="477"/>
                    <a:pt x="322" y="477"/>
                    <a:pt x="322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20" y="477"/>
                    <a:pt x="320" y="477"/>
                    <a:pt x="320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7" y="477"/>
                    <a:pt x="317" y="477"/>
                    <a:pt x="317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6" y="477"/>
                    <a:pt x="316" y="477"/>
                    <a:pt x="316" y="477"/>
                  </a:cubicBezTo>
                  <a:cubicBezTo>
                    <a:pt x="312" y="477"/>
                    <a:pt x="312" y="477"/>
                    <a:pt x="312" y="477"/>
                  </a:cubicBezTo>
                  <a:cubicBezTo>
                    <a:pt x="312" y="477"/>
                    <a:pt x="312" y="478"/>
                    <a:pt x="311" y="481"/>
                  </a:cubicBezTo>
                  <a:cubicBezTo>
                    <a:pt x="290" y="474"/>
                    <a:pt x="246" y="454"/>
                    <a:pt x="189" y="402"/>
                  </a:cubicBezTo>
                  <a:cubicBezTo>
                    <a:pt x="125" y="344"/>
                    <a:pt x="38" y="356"/>
                    <a:pt x="5" y="363"/>
                  </a:cubicBezTo>
                  <a:cubicBezTo>
                    <a:pt x="2" y="364"/>
                    <a:pt x="0" y="367"/>
                    <a:pt x="0" y="370"/>
                  </a:cubicBezTo>
                  <a:cubicBezTo>
                    <a:pt x="1" y="371"/>
                    <a:pt x="2" y="373"/>
                    <a:pt x="3" y="373"/>
                  </a:cubicBezTo>
                  <a:cubicBezTo>
                    <a:pt x="17" y="381"/>
                    <a:pt x="37" y="392"/>
                    <a:pt x="47" y="393"/>
                  </a:cubicBezTo>
                  <a:cubicBezTo>
                    <a:pt x="47" y="393"/>
                    <a:pt x="27" y="414"/>
                    <a:pt x="48" y="425"/>
                  </a:cubicBezTo>
                  <a:cubicBezTo>
                    <a:pt x="54" y="427"/>
                    <a:pt x="60" y="427"/>
                    <a:pt x="64" y="423"/>
                  </a:cubicBezTo>
                  <a:cubicBezTo>
                    <a:pt x="75" y="416"/>
                    <a:pt x="103" y="433"/>
                    <a:pt x="145" y="442"/>
                  </a:cubicBezTo>
                  <a:cubicBezTo>
                    <a:pt x="145" y="442"/>
                    <a:pt x="262" y="563"/>
                    <a:pt x="320" y="582"/>
                  </a:cubicBezTo>
                  <a:cubicBezTo>
                    <a:pt x="322" y="584"/>
                    <a:pt x="323" y="587"/>
                    <a:pt x="325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28" y="589"/>
                    <a:pt x="328" y="589"/>
                    <a:pt x="328" y="589"/>
                  </a:cubicBezTo>
                  <a:cubicBezTo>
                    <a:pt x="330" y="589"/>
                    <a:pt x="330" y="589"/>
                    <a:pt x="330" y="589"/>
                  </a:cubicBezTo>
                  <a:cubicBezTo>
                    <a:pt x="330" y="593"/>
                    <a:pt x="330" y="593"/>
                    <a:pt x="330" y="593"/>
                  </a:cubicBezTo>
                  <a:cubicBezTo>
                    <a:pt x="330" y="593"/>
                    <a:pt x="421" y="589"/>
                    <a:pt x="450" y="556"/>
                  </a:cubicBezTo>
                  <a:cubicBezTo>
                    <a:pt x="453" y="554"/>
                    <a:pt x="454" y="552"/>
                    <a:pt x="456" y="550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6"/>
                    <a:pt x="425" y="946"/>
                    <a:pt x="425" y="946"/>
                  </a:cubicBezTo>
                  <a:cubicBezTo>
                    <a:pt x="425" y="949"/>
                    <a:pt x="425" y="949"/>
                    <a:pt x="425" y="949"/>
                  </a:cubicBezTo>
                  <a:cubicBezTo>
                    <a:pt x="448" y="949"/>
                    <a:pt x="448" y="949"/>
                    <a:pt x="448" y="949"/>
                  </a:cubicBezTo>
                  <a:cubicBezTo>
                    <a:pt x="450" y="998"/>
                    <a:pt x="448" y="1047"/>
                    <a:pt x="442" y="1095"/>
                  </a:cubicBezTo>
                  <a:cubicBezTo>
                    <a:pt x="442" y="1353"/>
                    <a:pt x="442" y="1353"/>
                    <a:pt x="442" y="1353"/>
                  </a:cubicBezTo>
                  <a:cubicBezTo>
                    <a:pt x="442" y="1353"/>
                    <a:pt x="440" y="1376"/>
                    <a:pt x="488" y="1409"/>
                  </a:cubicBezTo>
                  <a:cubicBezTo>
                    <a:pt x="537" y="1444"/>
                    <a:pt x="585" y="1481"/>
                    <a:pt x="630" y="1520"/>
                  </a:cubicBezTo>
                  <a:cubicBezTo>
                    <a:pt x="636" y="1525"/>
                    <a:pt x="636" y="1525"/>
                    <a:pt x="636" y="1525"/>
                  </a:cubicBezTo>
                  <a:cubicBezTo>
                    <a:pt x="627" y="1604"/>
                    <a:pt x="609" y="1751"/>
                    <a:pt x="594" y="1757"/>
                  </a:cubicBezTo>
                  <a:cubicBezTo>
                    <a:pt x="604" y="1759"/>
                    <a:pt x="604" y="1759"/>
                    <a:pt x="604" y="1759"/>
                  </a:cubicBezTo>
                  <a:cubicBezTo>
                    <a:pt x="588" y="1779"/>
                    <a:pt x="542" y="1835"/>
                    <a:pt x="528" y="1836"/>
                  </a:cubicBezTo>
                  <a:cubicBezTo>
                    <a:pt x="511" y="1838"/>
                    <a:pt x="500" y="1864"/>
                    <a:pt x="528" y="1870"/>
                  </a:cubicBezTo>
                  <a:cubicBezTo>
                    <a:pt x="585" y="1880"/>
                    <a:pt x="643" y="1874"/>
                    <a:pt x="696" y="1853"/>
                  </a:cubicBezTo>
                  <a:cubicBezTo>
                    <a:pt x="707" y="1849"/>
                    <a:pt x="714" y="1838"/>
                    <a:pt x="712" y="1826"/>
                  </a:cubicBezTo>
                  <a:cubicBezTo>
                    <a:pt x="707" y="1784"/>
                    <a:pt x="707" y="1784"/>
                    <a:pt x="707" y="1784"/>
                  </a:cubicBezTo>
                  <a:cubicBezTo>
                    <a:pt x="708" y="1785"/>
                    <a:pt x="709" y="1786"/>
                    <a:pt x="709" y="1787"/>
                  </a:cubicBezTo>
                  <a:cubicBezTo>
                    <a:pt x="713" y="1798"/>
                    <a:pt x="709" y="1772"/>
                    <a:pt x="709" y="1772"/>
                  </a:cubicBezTo>
                  <a:cubicBezTo>
                    <a:pt x="725" y="1722"/>
                    <a:pt x="737" y="1671"/>
                    <a:pt x="746" y="1620"/>
                  </a:cubicBezTo>
                  <a:cubicBezTo>
                    <a:pt x="802" y="1668"/>
                    <a:pt x="802" y="1668"/>
                    <a:pt x="802" y="1668"/>
                  </a:cubicBezTo>
                  <a:cubicBezTo>
                    <a:pt x="802" y="1668"/>
                    <a:pt x="803" y="1667"/>
                    <a:pt x="805" y="1664"/>
                  </a:cubicBezTo>
                  <a:cubicBezTo>
                    <a:pt x="818" y="1695"/>
                    <a:pt x="843" y="1759"/>
                    <a:pt x="837" y="1806"/>
                  </a:cubicBezTo>
                  <a:cubicBezTo>
                    <a:pt x="830" y="1870"/>
                    <a:pt x="901" y="1813"/>
                    <a:pt x="894" y="1776"/>
                  </a:cubicBezTo>
                  <a:cubicBezTo>
                    <a:pt x="888" y="1745"/>
                    <a:pt x="915" y="1616"/>
                    <a:pt x="926" y="1568"/>
                  </a:cubicBezTo>
                  <a:cubicBezTo>
                    <a:pt x="928" y="1557"/>
                    <a:pt x="922" y="1546"/>
                    <a:pt x="911" y="1543"/>
                  </a:cubicBezTo>
                </a:path>
              </a:pathLst>
            </a:custGeom>
            <a:solidFill>
              <a:srgbClr val="DDDDDD">
                <a:alpha val="36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0" name="îṡļîḓê">
              <a:extLst>
                <a:ext uri="{FF2B5EF4-FFF2-40B4-BE49-F238E27FC236}">
                  <a16:creationId xmlns:a16="http://schemas.microsoft.com/office/drawing/2014/main" id="{CA5975E9-38C4-43AC-B794-632346E70C5C}"/>
                </a:ext>
              </a:extLst>
            </p:cNvPr>
            <p:cNvSpPr/>
            <p:nvPr/>
          </p:nvSpPr>
          <p:spPr bwMode="auto">
            <a:xfrm>
              <a:off x="7400926" y="2076451"/>
              <a:ext cx="668338" cy="512763"/>
            </a:xfrm>
            <a:custGeom>
              <a:avLst/>
              <a:gdLst>
                <a:gd name="T0" fmla="*/ 317 w 337"/>
                <a:gd name="T1" fmla="*/ 137 h 259"/>
                <a:gd name="T2" fmla="*/ 185 w 337"/>
                <a:gd name="T3" fmla="*/ 56 h 259"/>
                <a:gd name="T4" fmla="*/ 5 w 337"/>
                <a:gd name="T5" fmla="*/ 18 h 259"/>
                <a:gd name="T6" fmla="*/ 1 w 337"/>
                <a:gd name="T7" fmla="*/ 24 h 259"/>
                <a:gd name="T8" fmla="*/ 3 w 337"/>
                <a:gd name="T9" fmla="*/ 28 h 259"/>
                <a:gd name="T10" fmla="*/ 47 w 337"/>
                <a:gd name="T11" fmla="*/ 47 h 259"/>
                <a:gd name="T12" fmla="*/ 48 w 337"/>
                <a:gd name="T13" fmla="*/ 78 h 259"/>
                <a:gd name="T14" fmla="*/ 64 w 337"/>
                <a:gd name="T15" fmla="*/ 77 h 259"/>
                <a:gd name="T16" fmla="*/ 142 w 337"/>
                <a:gd name="T17" fmla="*/ 95 h 259"/>
                <a:gd name="T18" fmla="*/ 337 w 337"/>
                <a:gd name="T19" fmla="*/ 231 h 259"/>
                <a:gd name="T20" fmla="*/ 317 w 337"/>
                <a:gd name="T21" fmla="*/ 137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7" h="259">
                  <a:moveTo>
                    <a:pt x="317" y="137"/>
                  </a:moveTo>
                  <a:cubicBezTo>
                    <a:pt x="317" y="137"/>
                    <a:pt x="264" y="128"/>
                    <a:pt x="185" y="56"/>
                  </a:cubicBezTo>
                  <a:cubicBezTo>
                    <a:pt x="122" y="0"/>
                    <a:pt x="37" y="11"/>
                    <a:pt x="5" y="18"/>
                  </a:cubicBezTo>
                  <a:cubicBezTo>
                    <a:pt x="2" y="18"/>
                    <a:pt x="0" y="21"/>
                    <a:pt x="1" y="24"/>
                  </a:cubicBezTo>
                  <a:cubicBezTo>
                    <a:pt x="1" y="26"/>
                    <a:pt x="2" y="27"/>
                    <a:pt x="3" y="28"/>
                  </a:cubicBezTo>
                  <a:cubicBezTo>
                    <a:pt x="17" y="35"/>
                    <a:pt x="37" y="46"/>
                    <a:pt x="47" y="47"/>
                  </a:cubicBezTo>
                  <a:cubicBezTo>
                    <a:pt x="47" y="47"/>
                    <a:pt x="27" y="67"/>
                    <a:pt x="48" y="78"/>
                  </a:cubicBezTo>
                  <a:cubicBezTo>
                    <a:pt x="53" y="81"/>
                    <a:pt x="59" y="80"/>
                    <a:pt x="64" y="77"/>
                  </a:cubicBezTo>
                  <a:cubicBezTo>
                    <a:pt x="74" y="70"/>
                    <a:pt x="102" y="86"/>
                    <a:pt x="142" y="95"/>
                  </a:cubicBezTo>
                  <a:cubicBezTo>
                    <a:pt x="142" y="95"/>
                    <a:pt x="300" y="259"/>
                    <a:pt x="337" y="231"/>
                  </a:cubicBezTo>
                  <a:cubicBezTo>
                    <a:pt x="317" y="137"/>
                    <a:pt x="317" y="137"/>
                    <a:pt x="317" y="137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1" name="ïṥļîḑe">
              <a:extLst>
                <a:ext uri="{FF2B5EF4-FFF2-40B4-BE49-F238E27FC236}">
                  <a16:creationId xmlns:a16="http://schemas.microsoft.com/office/drawing/2014/main" id="{D8A52ECF-99C7-4BF0-B41B-A0B66457EFBD}"/>
                </a:ext>
              </a:extLst>
            </p:cNvPr>
            <p:cNvSpPr/>
            <p:nvPr/>
          </p:nvSpPr>
          <p:spPr bwMode="auto">
            <a:xfrm>
              <a:off x="8567738" y="1749426"/>
              <a:ext cx="250825" cy="388938"/>
            </a:xfrm>
            <a:custGeom>
              <a:avLst/>
              <a:gdLst>
                <a:gd name="T0" fmla="*/ 0 w 126"/>
                <a:gd name="T1" fmla="*/ 80 h 196"/>
                <a:gd name="T2" fmla="*/ 0 w 126"/>
                <a:gd name="T3" fmla="*/ 186 h 196"/>
                <a:gd name="T4" fmla="*/ 67 w 126"/>
                <a:gd name="T5" fmla="*/ 196 h 196"/>
                <a:gd name="T6" fmla="*/ 126 w 126"/>
                <a:gd name="T7" fmla="*/ 166 h 196"/>
                <a:gd name="T8" fmla="*/ 126 w 126"/>
                <a:gd name="T9" fmla="*/ 127 h 196"/>
                <a:gd name="T10" fmla="*/ 105 w 126"/>
                <a:gd name="T11" fmla="*/ 0 h 196"/>
                <a:gd name="T12" fmla="*/ 0 w 126"/>
                <a:gd name="T13" fmla="*/ 8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6" h="196">
                  <a:moveTo>
                    <a:pt x="0" y="80"/>
                  </a:moveTo>
                  <a:cubicBezTo>
                    <a:pt x="0" y="80"/>
                    <a:pt x="15" y="142"/>
                    <a:pt x="0" y="186"/>
                  </a:cubicBezTo>
                  <a:cubicBezTo>
                    <a:pt x="67" y="196"/>
                    <a:pt x="67" y="196"/>
                    <a:pt x="67" y="196"/>
                  </a:cubicBezTo>
                  <a:cubicBezTo>
                    <a:pt x="126" y="166"/>
                    <a:pt x="126" y="166"/>
                    <a:pt x="126" y="166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7"/>
                    <a:pt x="98" y="69"/>
                    <a:pt x="105" y="0"/>
                  </a:cubicBezTo>
                  <a:cubicBezTo>
                    <a:pt x="0" y="80"/>
                    <a:pt x="0" y="80"/>
                    <a:pt x="0" y="80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2" name="îṩḷîďe">
              <a:extLst>
                <a:ext uri="{FF2B5EF4-FFF2-40B4-BE49-F238E27FC236}">
                  <a16:creationId xmlns:a16="http://schemas.microsoft.com/office/drawing/2014/main" id="{586B7A6B-F3CC-4E8D-8E93-D583A09362E4}"/>
                </a:ext>
              </a:extLst>
            </p:cNvPr>
            <p:cNvSpPr/>
            <p:nvPr/>
          </p:nvSpPr>
          <p:spPr bwMode="auto">
            <a:xfrm>
              <a:off x="8940801" y="4360863"/>
              <a:ext cx="255588" cy="665163"/>
            </a:xfrm>
            <a:custGeom>
              <a:avLst/>
              <a:gdLst>
                <a:gd name="T0" fmla="*/ 0 w 129"/>
                <a:gd name="T1" fmla="*/ 117 h 336"/>
                <a:gd name="T2" fmla="*/ 40 w 129"/>
                <a:gd name="T3" fmla="*/ 273 h 336"/>
                <a:gd name="T4" fmla="*/ 96 w 129"/>
                <a:gd name="T5" fmla="*/ 244 h 336"/>
                <a:gd name="T6" fmla="*/ 127 w 129"/>
                <a:gd name="T7" fmla="*/ 41 h 336"/>
                <a:gd name="T8" fmla="*/ 113 w 129"/>
                <a:gd name="T9" fmla="*/ 16 h 336"/>
                <a:gd name="T10" fmla="*/ 35 w 129"/>
                <a:gd name="T11" fmla="*/ 14 h 336"/>
                <a:gd name="T12" fmla="*/ 0 w 129"/>
                <a:gd name="T13" fmla="*/ 117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9" h="336">
                  <a:moveTo>
                    <a:pt x="0" y="117"/>
                  </a:moveTo>
                  <a:cubicBezTo>
                    <a:pt x="0" y="117"/>
                    <a:pt x="48" y="210"/>
                    <a:pt x="40" y="273"/>
                  </a:cubicBezTo>
                  <a:cubicBezTo>
                    <a:pt x="33" y="336"/>
                    <a:pt x="103" y="280"/>
                    <a:pt x="96" y="244"/>
                  </a:cubicBezTo>
                  <a:cubicBezTo>
                    <a:pt x="90" y="214"/>
                    <a:pt x="116" y="88"/>
                    <a:pt x="127" y="41"/>
                  </a:cubicBezTo>
                  <a:cubicBezTo>
                    <a:pt x="129" y="30"/>
                    <a:pt x="123" y="20"/>
                    <a:pt x="113" y="16"/>
                  </a:cubicBezTo>
                  <a:cubicBezTo>
                    <a:pt x="91" y="9"/>
                    <a:pt x="54" y="0"/>
                    <a:pt x="35" y="14"/>
                  </a:cubicBezTo>
                  <a:cubicBezTo>
                    <a:pt x="7" y="34"/>
                    <a:pt x="0" y="117"/>
                    <a:pt x="0" y="117"/>
                  </a:cubicBezTo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3" name="íṡ1idê">
              <a:extLst>
                <a:ext uri="{FF2B5EF4-FFF2-40B4-BE49-F238E27FC236}">
                  <a16:creationId xmlns:a16="http://schemas.microsoft.com/office/drawing/2014/main" id="{360B6D0C-2EAE-44FF-B58E-2DB7BA237D8B}"/>
                </a:ext>
              </a:extLst>
            </p:cNvPr>
            <p:cNvSpPr/>
            <p:nvPr/>
          </p:nvSpPr>
          <p:spPr bwMode="auto">
            <a:xfrm>
              <a:off x="8367713" y="4784726"/>
              <a:ext cx="414338" cy="258763"/>
            </a:xfrm>
            <a:custGeom>
              <a:avLst/>
              <a:gdLst>
                <a:gd name="T0" fmla="*/ 107 w 209"/>
                <a:gd name="T1" fmla="*/ 6 h 131"/>
                <a:gd name="T2" fmla="*/ 28 w 209"/>
                <a:gd name="T3" fmla="*/ 88 h 131"/>
                <a:gd name="T4" fmla="*/ 28 w 209"/>
                <a:gd name="T5" fmla="*/ 122 h 131"/>
                <a:gd name="T6" fmla="*/ 192 w 209"/>
                <a:gd name="T7" fmla="*/ 106 h 131"/>
                <a:gd name="T8" fmla="*/ 208 w 209"/>
                <a:gd name="T9" fmla="*/ 79 h 131"/>
                <a:gd name="T10" fmla="*/ 197 w 209"/>
                <a:gd name="T11" fmla="*/ 0 h 131"/>
                <a:gd name="T12" fmla="*/ 107 w 209"/>
                <a:gd name="T13" fmla="*/ 6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9" h="131">
                  <a:moveTo>
                    <a:pt x="107" y="6"/>
                  </a:moveTo>
                  <a:cubicBezTo>
                    <a:pt x="107" y="6"/>
                    <a:pt x="44" y="87"/>
                    <a:pt x="28" y="88"/>
                  </a:cubicBezTo>
                  <a:cubicBezTo>
                    <a:pt x="11" y="90"/>
                    <a:pt x="0" y="116"/>
                    <a:pt x="28" y="122"/>
                  </a:cubicBezTo>
                  <a:cubicBezTo>
                    <a:pt x="83" y="131"/>
                    <a:pt x="140" y="126"/>
                    <a:pt x="192" y="106"/>
                  </a:cubicBezTo>
                  <a:cubicBezTo>
                    <a:pt x="203" y="101"/>
                    <a:pt x="209" y="90"/>
                    <a:pt x="208" y="79"/>
                  </a:cubicBezTo>
                  <a:cubicBezTo>
                    <a:pt x="197" y="0"/>
                    <a:pt x="197" y="0"/>
                    <a:pt x="197" y="0"/>
                  </a:cubicBezTo>
                  <a:lnTo>
                    <a:pt x="107" y="6"/>
                  </a:lnTo>
                  <a:close/>
                </a:path>
              </a:pathLst>
            </a:custGeom>
            <a:solidFill>
              <a:srgbClr val="8B41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4" name="ïṣļiďe">
              <a:extLst>
                <a:ext uri="{FF2B5EF4-FFF2-40B4-BE49-F238E27FC236}">
                  <a16:creationId xmlns:a16="http://schemas.microsoft.com/office/drawing/2014/main" id="{84BDA411-AA6A-4B37-9C6A-76B8889EEBBE}"/>
                </a:ext>
              </a:extLst>
            </p:cNvPr>
            <p:cNvSpPr/>
            <p:nvPr/>
          </p:nvSpPr>
          <p:spPr bwMode="auto">
            <a:xfrm>
              <a:off x="8253413" y="3094038"/>
              <a:ext cx="830263" cy="1539875"/>
            </a:xfrm>
            <a:custGeom>
              <a:avLst/>
              <a:gdLst>
                <a:gd name="T0" fmla="*/ 62 w 419"/>
                <a:gd name="T1" fmla="*/ 0 h 778"/>
                <a:gd name="T2" fmla="*/ 2 w 419"/>
                <a:gd name="T3" fmla="*/ 8 h 778"/>
                <a:gd name="T4" fmla="*/ 1 w 419"/>
                <a:gd name="T5" fmla="*/ 219 h 778"/>
                <a:gd name="T6" fmla="*/ 1 w 419"/>
                <a:gd name="T7" fmla="*/ 471 h 778"/>
                <a:gd name="T8" fmla="*/ 46 w 419"/>
                <a:gd name="T9" fmla="*/ 526 h 778"/>
                <a:gd name="T10" fmla="*/ 186 w 419"/>
                <a:gd name="T11" fmla="*/ 634 h 778"/>
                <a:gd name="T12" fmla="*/ 353 w 419"/>
                <a:gd name="T13" fmla="*/ 778 h 778"/>
                <a:gd name="T14" fmla="*/ 410 w 419"/>
                <a:gd name="T15" fmla="*/ 650 h 778"/>
                <a:gd name="T16" fmla="*/ 285 w 419"/>
                <a:gd name="T17" fmla="*/ 558 h 778"/>
                <a:gd name="T18" fmla="*/ 198 w 419"/>
                <a:gd name="T19" fmla="*/ 480 h 778"/>
                <a:gd name="T20" fmla="*/ 141 w 419"/>
                <a:gd name="T21" fmla="*/ 359 h 778"/>
                <a:gd name="T22" fmla="*/ 150 w 419"/>
                <a:gd name="T23" fmla="*/ 335 h 778"/>
                <a:gd name="T24" fmla="*/ 222 w 419"/>
                <a:gd name="T25" fmla="*/ 168 h 778"/>
                <a:gd name="T26" fmla="*/ 141 w 419"/>
                <a:gd name="T27" fmla="*/ 13 h 778"/>
                <a:gd name="T28" fmla="*/ 62 w 419"/>
                <a:gd name="T29" fmla="*/ 0 h 7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9" h="778">
                  <a:moveTo>
                    <a:pt x="62" y="0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10" y="78"/>
                    <a:pt x="10" y="149"/>
                    <a:pt x="1" y="219"/>
                  </a:cubicBezTo>
                  <a:cubicBezTo>
                    <a:pt x="1" y="471"/>
                    <a:pt x="1" y="471"/>
                    <a:pt x="1" y="471"/>
                  </a:cubicBezTo>
                  <a:cubicBezTo>
                    <a:pt x="1" y="471"/>
                    <a:pt x="0" y="494"/>
                    <a:pt x="46" y="526"/>
                  </a:cubicBezTo>
                  <a:cubicBezTo>
                    <a:pt x="94" y="559"/>
                    <a:pt x="141" y="595"/>
                    <a:pt x="186" y="634"/>
                  </a:cubicBezTo>
                  <a:cubicBezTo>
                    <a:pt x="353" y="778"/>
                    <a:pt x="353" y="778"/>
                    <a:pt x="353" y="778"/>
                  </a:cubicBezTo>
                  <a:cubicBezTo>
                    <a:pt x="353" y="778"/>
                    <a:pt x="419" y="697"/>
                    <a:pt x="410" y="650"/>
                  </a:cubicBezTo>
                  <a:cubicBezTo>
                    <a:pt x="410" y="650"/>
                    <a:pt x="299" y="615"/>
                    <a:pt x="285" y="558"/>
                  </a:cubicBezTo>
                  <a:cubicBezTo>
                    <a:pt x="276" y="525"/>
                    <a:pt x="233" y="498"/>
                    <a:pt x="198" y="480"/>
                  </a:cubicBezTo>
                  <a:cubicBezTo>
                    <a:pt x="153" y="458"/>
                    <a:pt x="129" y="408"/>
                    <a:pt x="141" y="359"/>
                  </a:cubicBezTo>
                  <a:cubicBezTo>
                    <a:pt x="143" y="350"/>
                    <a:pt x="146" y="342"/>
                    <a:pt x="150" y="335"/>
                  </a:cubicBezTo>
                  <a:cubicBezTo>
                    <a:pt x="180" y="284"/>
                    <a:pt x="222" y="168"/>
                    <a:pt x="222" y="168"/>
                  </a:cubicBezTo>
                  <a:cubicBezTo>
                    <a:pt x="141" y="13"/>
                    <a:pt x="141" y="13"/>
                    <a:pt x="141" y="13"/>
                  </a:cubicBezTo>
                  <a:cubicBezTo>
                    <a:pt x="62" y="0"/>
                    <a:pt x="62" y="0"/>
                    <a:pt x="62" y="0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5" name="íS1iḓè">
              <a:extLst>
                <a:ext uri="{FF2B5EF4-FFF2-40B4-BE49-F238E27FC236}">
                  <a16:creationId xmlns:a16="http://schemas.microsoft.com/office/drawing/2014/main" id="{0618EFD7-86C0-4F86-9CAF-3F609AC220BC}"/>
                </a:ext>
              </a:extLst>
            </p:cNvPr>
            <p:cNvSpPr/>
            <p:nvPr/>
          </p:nvSpPr>
          <p:spPr bwMode="auto">
            <a:xfrm>
              <a:off x="8255001" y="3173413"/>
              <a:ext cx="387350" cy="1185863"/>
            </a:xfrm>
            <a:custGeom>
              <a:avLst/>
              <a:gdLst>
                <a:gd name="T0" fmla="*/ 20 w 195"/>
                <a:gd name="T1" fmla="*/ 0 h 599"/>
                <a:gd name="T2" fmla="*/ 15 w 195"/>
                <a:gd name="T3" fmla="*/ 33 h 599"/>
                <a:gd name="T4" fmla="*/ 12 w 195"/>
                <a:gd name="T5" fmla="*/ 33 h 599"/>
                <a:gd name="T6" fmla="*/ 11 w 195"/>
                <a:gd name="T7" fmla="*/ 37 h 599"/>
                <a:gd name="T8" fmla="*/ 6 w 195"/>
                <a:gd name="T9" fmla="*/ 37 h 599"/>
                <a:gd name="T10" fmla="*/ 7 w 195"/>
                <a:gd name="T11" fmla="*/ 71 h 599"/>
                <a:gd name="T12" fmla="*/ 0 w 195"/>
                <a:gd name="T13" fmla="*/ 179 h 599"/>
                <a:gd name="T14" fmla="*/ 0 w 195"/>
                <a:gd name="T15" fmla="*/ 431 h 599"/>
                <a:gd name="T16" fmla="*/ 0 w 195"/>
                <a:gd name="T17" fmla="*/ 431 h 599"/>
                <a:gd name="T18" fmla="*/ 0 w 195"/>
                <a:gd name="T19" fmla="*/ 431 h 599"/>
                <a:gd name="T20" fmla="*/ 45 w 195"/>
                <a:gd name="T21" fmla="*/ 486 h 599"/>
                <a:gd name="T22" fmla="*/ 185 w 195"/>
                <a:gd name="T23" fmla="*/ 594 h 599"/>
                <a:gd name="T24" fmla="*/ 190 w 195"/>
                <a:gd name="T25" fmla="*/ 599 h 599"/>
                <a:gd name="T26" fmla="*/ 195 w 195"/>
                <a:gd name="T27" fmla="*/ 551 h 599"/>
                <a:gd name="T28" fmla="*/ 195 w 195"/>
                <a:gd name="T29" fmla="*/ 551 h 599"/>
                <a:gd name="T30" fmla="*/ 179 w 195"/>
                <a:gd name="T31" fmla="*/ 429 h 599"/>
                <a:gd name="T32" fmla="*/ 137 w 195"/>
                <a:gd name="T33" fmla="*/ 344 h 599"/>
                <a:gd name="T34" fmla="*/ 140 w 195"/>
                <a:gd name="T35" fmla="*/ 319 h 599"/>
                <a:gd name="T36" fmla="*/ 149 w 195"/>
                <a:gd name="T37" fmla="*/ 295 h 599"/>
                <a:gd name="T38" fmla="*/ 170 w 195"/>
                <a:gd name="T39" fmla="*/ 254 h 599"/>
                <a:gd name="T40" fmla="*/ 170 w 195"/>
                <a:gd name="T41" fmla="*/ 248 h 599"/>
                <a:gd name="T42" fmla="*/ 106 w 195"/>
                <a:gd name="T43" fmla="*/ 7 h 599"/>
                <a:gd name="T44" fmla="*/ 20 w 195"/>
                <a:gd name="T45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5" h="599">
                  <a:moveTo>
                    <a:pt x="20" y="0"/>
                  </a:moveTo>
                  <a:cubicBezTo>
                    <a:pt x="17" y="19"/>
                    <a:pt x="15" y="33"/>
                    <a:pt x="15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7" y="48"/>
                    <a:pt x="7" y="59"/>
                    <a:pt x="7" y="71"/>
                  </a:cubicBezTo>
                  <a:cubicBezTo>
                    <a:pt x="7" y="107"/>
                    <a:pt x="5" y="143"/>
                    <a:pt x="0" y="179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1"/>
                    <a:pt x="0" y="431"/>
                    <a:pt x="0" y="431"/>
                  </a:cubicBezTo>
                  <a:cubicBezTo>
                    <a:pt x="0" y="433"/>
                    <a:pt x="1" y="455"/>
                    <a:pt x="45" y="486"/>
                  </a:cubicBezTo>
                  <a:cubicBezTo>
                    <a:pt x="93" y="519"/>
                    <a:pt x="140" y="555"/>
                    <a:pt x="185" y="594"/>
                  </a:cubicBezTo>
                  <a:cubicBezTo>
                    <a:pt x="190" y="599"/>
                    <a:pt x="190" y="599"/>
                    <a:pt x="190" y="599"/>
                  </a:cubicBezTo>
                  <a:cubicBezTo>
                    <a:pt x="193" y="570"/>
                    <a:pt x="195" y="551"/>
                    <a:pt x="195" y="551"/>
                  </a:cubicBezTo>
                  <a:cubicBezTo>
                    <a:pt x="195" y="551"/>
                    <a:pt x="195" y="551"/>
                    <a:pt x="195" y="551"/>
                  </a:cubicBezTo>
                  <a:cubicBezTo>
                    <a:pt x="189" y="539"/>
                    <a:pt x="183" y="487"/>
                    <a:pt x="179" y="429"/>
                  </a:cubicBezTo>
                  <a:cubicBezTo>
                    <a:pt x="152" y="409"/>
                    <a:pt x="137" y="377"/>
                    <a:pt x="137" y="344"/>
                  </a:cubicBezTo>
                  <a:cubicBezTo>
                    <a:pt x="137" y="336"/>
                    <a:pt x="138" y="327"/>
                    <a:pt x="140" y="319"/>
                  </a:cubicBezTo>
                  <a:cubicBezTo>
                    <a:pt x="142" y="310"/>
                    <a:pt x="145" y="302"/>
                    <a:pt x="149" y="295"/>
                  </a:cubicBezTo>
                  <a:cubicBezTo>
                    <a:pt x="156" y="284"/>
                    <a:pt x="163" y="269"/>
                    <a:pt x="170" y="254"/>
                  </a:cubicBezTo>
                  <a:cubicBezTo>
                    <a:pt x="170" y="250"/>
                    <a:pt x="170" y="248"/>
                    <a:pt x="170" y="248"/>
                  </a:cubicBezTo>
                  <a:cubicBezTo>
                    <a:pt x="171" y="183"/>
                    <a:pt x="130" y="67"/>
                    <a:pt x="106" y="7"/>
                  </a:cubicBezTo>
                  <a:cubicBezTo>
                    <a:pt x="74" y="6"/>
                    <a:pt x="41" y="4"/>
                    <a:pt x="20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6" name="išlïḑé">
              <a:extLst>
                <a:ext uri="{FF2B5EF4-FFF2-40B4-BE49-F238E27FC236}">
                  <a16:creationId xmlns:a16="http://schemas.microsoft.com/office/drawing/2014/main" id="{FBB0DD17-E0AF-4250-AB1D-6EE441B96213}"/>
                </a:ext>
              </a:extLst>
            </p:cNvPr>
            <p:cNvSpPr/>
            <p:nvPr/>
          </p:nvSpPr>
          <p:spPr bwMode="auto">
            <a:xfrm>
              <a:off x="8843963" y="4278313"/>
              <a:ext cx="223838" cy="355600"/>
            </a:xfrm>
            <a:custGeom>
              <a:avLst/>
              <a:gdLst>
                <a:gd name="T0" fmla="*/ 14 w 113"/>
                <a:gd name="T1" fmla="*/ 0 h 180"/>
                <a:gd name="T2" fmla="*/ 0 w 113"/>
                <a:gd name="T3" fmla="*/ 133 h 180"/>
                <a:gd name="T4" fmla="*/ 55 w 113"/>
                <a:gd name="T5" fmla="*/ 180 h 180"/>
                <a:gd name="T6" fmla="*/ 113 w 113"/>
                <a:gd name="T7" fmla="*/ 61 h 180"/>
                <a:gd name="T8" fmla="*/ 112 w 113"/>
                <a:gd name="T9" fmla="*/ 52 h 180"/>
                <a:gd name="T10" fmla="*/ 104 w 113"/>
                <a:gd name="T11" fmla="*/ 49 h 180"/>
                <a:gd name="T12" fmla="*/ 14 w 113"/>
                <a:gd name="T1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180">
                  <a:moveTo>
                    <a:pt x="14" y="0"/>
                  </a:moveTo>
                  <a:cubicBezTo>
                    <a:pt x="13" y="47"/>
                    <a:pt x="7" y="92"/>
                    <a:pt x="0" y="133"/>
                  </a:cubicBezTo>
                  <a:cubicBezTo>
                    <a:pt x="55" y="180"/>
                    <a:pt x="55" y="180"/>
                    <a:pt x="55" y="180"/>
                  </a:cubicBezTo>
                  <a:cubicBezTo>
                    <a:pt x="55" y="180"/>
                    <a:pt x="113" y="110"/>
                    <a:pt x="113" y="61"/>
                  </a:cubicBezTo>
                  <a:cubicBezTo>
                    <a:pt x="113" y="58"/>
                    <a:pt x="112" y="55"/>
                    <a:pt x="112" y="52"/>
                  </a:cubicBezTo>
                  <a:cubicBezTo>
                    <a:pt x="112" y="52"/>
                    <a:pt x="109" y="51"/>
                    <a:pt x="104" y="49"/>
                  </a:cubicBezTo>
                  <a:cubicBezTo>
                    <a:pt x="86" y="43"/>
                    <a:pt x="43" y="25"/>
                    <a:pt x="14" y="0"/>
                  </a:cubicBezTo>
                </a:path>
              </a:pathLst>
            </a:custGeom>
            <a:solidFill>
              <a:srgbClr val="4945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7" name="îṩḻíďê">
              <a:extLst>
                <a:ext uri="{FF2B5EF4-FFF2-40B4-BE49-F238E27FC236}">
                  <a16:creationId xmlns:a16="http://schemas.microsoft.com/office/drawing/2014/main" id="{A16E008E-47CE-4A89-BE22-8F5F77123CEF}"/>
                </a:ext>
              </a:extLst>
            </p:cNvPr>
            <p:cNvSpPr/>
            <p:nvPr/>
          </p:nvSpPr>
          <p:spPr bwMode="auto">
            <a:xfrm>
              <a:off x="8435976" y="3048001"/>
              <a:ext cx="546100" cy="1839913"/>
            </a:xfrm>
            <a:custGeom>
              <a:avLst/>
              <a:gdLst>
                <a:gd name="T0" fmla="*/ 58 w 276"/>
                <a:gd name="T1" fmla="*/ 888 h 929"/>
                <a:gd name="T2" fmla="*/ 170 w 276"/>
                <a:gd name="T3" fmla="*/ 918 h 929"/>
                <a:gd name="T4" fmla="*/ 170 w 276"/>
                <a:gd name="T5" fmla="*/ 903 h 929"/>
                <a:gd name="T6" fmla="*/ 218 w 276"/>
                <a:gd name="T7" fmla="*/ 546 h 929"/>
                <a:gd name="T8" fmla="*/ 237 w 276"/>
                <a:gd name="T9" fmla="*/ 268 h 929"/>
                <a:gd name="T10" fmla="*/ 253 w 276"/>
                <a:gd name="T11" fmla="*/ 71 h 929"/>
                <a:gd name="T12" fmla="*/ 0 w 276"/>
                <a:gd name="T13" fmla="*/ 31 h 929"/>
                <a:gd name="T14" fmla="*/ 79 w 276"/>
                <a:gd name="T15" fmla="*/ 311 h 929"/>
                <a:gd name="T16" fmla="*/ 104 w 276"/>
                <a:gd name="T17" fmla="*/ 614 h 929"/>
                <a:gd name="T18" fmla="*/ 58 w 276"/>
                <a:gd name="T19" fmla="*/ 888 h 9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929">
                  <a:moveTo>
                    <a:pt x="58" y="888"/>
                  </a:moveTo>
                  <a:cubicBezTo>
                    <a:pt x="58" y="888"/>
                    <a:pt x="167" y="907"/>
                    <a:pt x="170" y="918"/>
                  </a:cubicBezTo>
                  <a:cubicBezTo>
                    <a:pt x="174" y="929"/>
                    <a:pt x="170" y="903"/>
                    <a:pt x="170" y="903"/>
                  </a:cubicBezTo>
                  <a:cubicBezTo>
                    <a:pt x="170" y="903"/>
                    <a:pt x="233" y="713"/>
                    <a:pt x="218" y="546"/>
                  </a:cubicBezTo>
                  <a:cubicBezTo>
                    <a:pt x="204" y="379"/>
                    <a:pt x="237" y="268"/>
                    <a:pt x="237" y="268"/>
                  </a:cubicBezTo>
                  <a:cubicBezTo>
                    <a:pt x="237" y="268"/>
                    <a:pt x="276" y="143"/>
                    <a:pt x="253" y="71"/>
                  </a:cubicBezTo>
                  <a:cubicBezTo>
                    <a:pt x="231" y="0"/>
                    <a:pt x="0" y="31"/>
                    <a:pt x="0" y="31"/>
                  </a:cubicBezTo>
                  <a:cubicBezTo>
                    <a:pt x="0" y="31"/>
                    <a:pt x="80" y="220"/>
                    <a:pt x="79" y="311"/>
                  </a:cubicBezTo>
                  <a:cubicBezTo>
                    <a:pt x="79" y="311"/>
                    <a:pt x="88" y="583"/>
                    <a:pt x="104" y="614"/>
                  </a:cubicBezTo>
                  <a:cubicBezTo>
                    <a:pt x="104" y="614"/>
                    <a:pt x="78" y="881"/>
                    <a:pt x="58" y="888"/>
                  </a:cubicBezTo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8" name="iSļîḋè">
              <a:extLst>
                <a:ext uri="{FF2B5EF4-FFF2-40B4-BE49-F238E27FC236}">
                  <a16:creationId xmlns:a16="http://schemas.microsoft.com/office/drawing/2014/main" id="{5D0B65E1-5DA5-496A-972D-92A22EFC901E}"/>
                </a:ext>
              </a:extLst>
            </p:cNvPr>
            <p:cNvSpPr/>
            <p:nvPr/>
          </p:nvSpPr>
          <p:spPr bwMode="auto">
            <a:xfrm>
              <a:off x="8248651" y="2001838"/>
              <a:ext cx="566738" cy="1198563"/>
            </a:xfrm>
            <a:custGeom>
              <a:avLst/>
              <a:gdLst>
                <a:gd name="T0" fmla="*/ 165 w 286"/>
                <a:gd name="T1" fmla="*/ 0 h 606"/>
                <a:gd name="T2" fmla="*/ 286 w 286"/>
                <a:gd name="T3" fmla="*/ 39 h 606"/>
                <a:gd name="T4" fmla="*/ 213 w 286"/>
                <a:gd name="T5" fmla="*/ 598 h 606"/>
                <a:gd name="T6" fmla="*/ 1 w 286"/>
                <a:gd name="T7" fmla="*/ 580 h 606"/>
                <a:gd name="T8" fmla="*/ 45 w 286"/>
                <a:gd name="T9" fmla="*/ 241 h 606"/>
                <a:gd name="T10" fmla="*/ 165 w 286"/>
                <a:gd name="T11" fmla="*/ 0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6" h="606">
                  <a:moveTo>
                    <a:pt x="165" y="0"/>
                  </a:moveTo>
                  <a:cubicBezTo>
                    <a:pt x="165" y="0"/>
                    <a:pt x="176" y="68"/>
                    <a:pt x="286" y="39"/>
                  </a:cubicBezTo>
                  <a:cubicBezTo>
                    <a:pt x="213" y="598"/>
                    <a:pt x="213" y="598"/>
                    <a:pt x="213" y="598"/>
                  </a:cubicBezTo>
                  <a:cubicBezTo>
                    <a:pt x="213" y="598"/>
                    <a:pt x="0" y="606"/>
                    <a:pt x="1" y="580"/>
                  </a:cubicBezTo>
                  <a:cubicBezTo>
                    <a:pt x="45" y="241"/>
                    <a:pt x="45" y="241"/>
                    <a:pt x="45" y="241"/>
                  </a:cubicBezTo>
                  <a:cubicBezTo>
                    <a:pt x="165" y="0"/>
                    <a:pt x="165" y="0"/>
                    <a:pt x="16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9" name="ïṥlîḑe">
              <a:extLst>
                <a:ext uri="{FF2B5EF4-FFF2-40B4-BE49-F238E27FC236}">
                  <a16:creationId xmlns:a16="http://schemas.microsoft.com/office/drawing/2014/main" id="{7E890E1C-613D-4332-B9BA-4D5B9CCE1F28}"/>
                </a:ext>
              </a:extLst>
            </p:cNvPr>
            <p:cNvSpPr/>
            <p:nvPr/>
          </p:nvSpPr>
          <p:spPr bwMode="auto">
            <a:xfrm>
              <a:off x="8555038" y="1995488"/>
              <a:ext cx="26988" cy="22225"/>
            </a:xfrm>
            <a:custGeom>
              <a:avLst/>
              <a:gdLst>
                <a:gd name="T0" fmla="*/ 14 w 14"/>
                <a:gd name="T1" fmla="*/ 9 h 11"/>
                <a:gd name="T2" fmla="*/ 14 w 14"/>
                <a:gd name="T3" fmla="*/ 11 h 11"/>
                <a:gd name="T4" fmla="*/ 14 w 14"/>
                <a:gd name="T5" fmla="*/ 11 h 11"/>
                <a:gd name="T6" fmla="*/ 14 w 14"/>
                <a:gd name="T7" fmla="*/ 9 h 11"/>
                <a:gd name="T8" fmla="*/ 14 w 14"/>
                <a:gd name="T9" fmla="*/ 0 h 11"/>
                <a:gd name="T10" fmla="*/ 0 w 14"/>
                <a:gd name="T11" fmla="*/ 11 h 11"/>
                <a:gd name="T12" fmla="*/ 11 w 14"/>
                <a:gd name="T13" fmla="*/ 4 h 11"/>
                <a:gd name="T14" fmla="*/ 11 w 14"/>
                <a:gd name="T15" fmla="*/ 3 h 11"/>
                <a:gd name="T16" fmla="*/ 11 w 14"/>
                <a:gd name="T17" fmla="*/ 4 h 11"/>
                <a:gd name="T18" fmla="*/ 14 w 14"/>
                <a:gd name="T19" fmla="*/ 2 h 11"/>
                <a:gd name="T20" fmla="*/ 14 w 14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11">
                  <a:moveTo>
                    <a:pt x="14" y="9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0"/>
                    <a:pt x="14" y="9"/>
                  </a:cubicBezTo>
                  <a:moveTo>
                    <a:pt x="14" y="0"/>
                  </a:moveTo>
                  <a:cubicBezTo>
                    <a:pt x="9" y="4"/>
                    <a:pt x="5" y="8"/>
                    <a:pt x="0" y="11"/>
                  </a:cubicBezTo>
                  <a:cubicBezTo>
                    <a:pt x="4" y="9"/>
                    <a:pt x="7" y="6"/>
                    <a:pt x="11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4"/>
                    <a:pt x="11" y="4"/>
                  </a:cubicBezTo>
                  <a:cubicBezTo>
                    <a:pt x="12" y="3"/>
                    <a:pt x="13" y="2"/>
                    <a:pt x="14" y="2"/>
                  </a:cubicBezTo>
                  <a:cubicBezTo>
                    <a:pt x="14" y="1"/>
                    <a:pt x="14" y="1"/>
                    <a:pt x="1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0" name="íṣļíḋé">
              <a:extLst>
                <a:ext uri="{FF2B5EF4-FFF2-40B4-BE49-F238E27FC236}">
                  <a16:creationId xmlns:a16="http://schemas.microsoft.com/office/drawing/2014/main" id="{946134E7-D769-4C65-89F8-E0AF4AF62D12}"/>
                </a:ext>
              </a:extLst>
            </p:cNvPr>
            <p:cNvSpPr/>
            <p:nvPr/>
          </p:nvSpPr>
          <p:spPr bwMode="auto">
            <a:xfrm>
              <a:off x="8582026" y="1995488"/>
              <a:ext cx="0" cy="22225"/>
            </a:xfrm>
            <a:custGeom>
              <a:avLst/>
              <a:gdLst>
                <a:gd name="T0" fmla="*/ 0 h 11"/>
                <a:gd name="T1" fmla="*/ 0 h 11"/>
                <a:gd name="T2" fmla="*/ 2 h 11"/>
                <a:gd name="T3" fmla="*/ 2 h 11"/>
                <a:gd name="T4" fmla="*/ 9 h 11"/>
                <a:gd name="T5" fmla="*/ 11 h 11"/>
                <a:gd name="T6" fmla="*/ 11 h 11"/>
                <a:gd name="T7" fmla="*/ 0 h 1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1" name="ïṣḷíḍê">
              <a:extLst>
                <a:ext uri="{FF2B5EF4-FFF2-40B4-BE49-F238E27FC236}">
                  <a16:creationId xmlns:a16="http://schemas.microsoft.com/office/drawing/2014/main" id="{85E87443-C0D9-48A6-80E8-019FCD2E28CE}"/>
                </a:ext>
              </a:extLst>
            </p:cNvPr>
            <p:cNvSpPr/>
            <p:nvPr/>
          </p:nvSpPr>
          <p:spPr bwMode="auto">
            <a:xfrm>
              <a:off x="8021638" y="2332038"/>
              <a:ext cx="3175" cy="1588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0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1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2" name="ïṡḷíḍé">
              <a:extLst>
                <a:ext uri="{FF2B5EF4-FFF2-40B4-BE49-F238E27FC236}">
                  <a16:creationId xmlns:a16="http://schemas.microsoft.com/office/drawing/2014/main" id="{3DD48630-5218-47F8-A0D1-F68CC17E6878}"/>
                </a:ext>
              </a:extLst>
            </p:cNvPr>
            <p:cNvSpPr/>
            <p:nvPr/>
          </p:nvSpPr>
          <p:spPr bwMode="auto">
            <a:xfrm>
              <a:off x="8272463" y="2468563"/>
              <a:ext cx="12700" cy="15875"/>
            </a:xfrm>
            <a:custGeom>
              <a:avLst/>
              <a:gdLst>
                <a:gd name="T0" fmla="*/ 6 w 6"/>
                <a:gd name="T1" fmla="*/ 0 h 8"/>
                <a:gd name="T2" fmla="*/ 0 w 6"/>
                <a:gd name="T3" fmla="*/ 8 h 8"/>
                <a:gd name="T4" fmla="*/ 5 w 6"/>
                <a:gd name="T5" fmla="*/ 2 h 8"/>
                <a:gd name="T6" fmla="*/ 6 w 6"/>
                <a:gd name="T7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8">
                  <a:moveTo>
                    <a:pt x="6" y="0"/>
                  </a:moveTo>
                  <a:cubicBezTo>
                    <a:pt x="4" y="3"/>
                    <a:pt x="2" y="5"/>
                    <a:pt x="0" y="8"/>
                  </a:cubicBezTo>
                  <a:cubicBezTo>
                    <a:pt x="2" y="6"/>
                    <a:pt x="4" y="4"/>
                    <a:pt x="5" y="2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3" name="ïṣḷïdê">
              <a:extLst>
                <a:ext uri="{FF2B5EF4-FFF2-40B4-BE49-F238E27FC236}">
                  <a16:creationId xmlns:a16="http://schemas.microsoft.com/office/drawing/2014/main" id="{DAF8E420-7E01-43D0-BEE6-47A9DCD6C96E}"/>
                </a:ext>
              </a:extLst>
            </p:cNvPr>
            <p:cNvSpPr/>
            <p:nvPr/>
          </p:nvSpPr>
          <p:spPr bwMode="auto">
            <a:xfrm>
              <a:off x="8278813" y="3170238"/>
              <a:ext cx="15875" cy="68263"/>
            </a:xfrm>
            <a:custGeom>
              <a:avLst/>
              <a:gdLst>
                <a:gd name="T0" fmla="*/ 5 w 8"/>
                <a:gd name="T1" fmla="*/ 0 h 34"/>
                <a:gd name="T2" fmla="*/ 0 w 8"/>
                <a:gd name="T3" fmla="*/ 34 h 34"/>
                <a:gd name="T4" fmla="*/ 3 w 8"/>
                <a:gd name="T5" fmla="*/ 34 h 34"/>
                <a:gd name="T6" fmla="*/ 8 w 8"/>
                <a:gd name="T7" fmla="*/ 1 h 34"/>
                <a:gd name="T8" fmla="*/ 5 w 8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4">
                  <a:moveTo>
                    <a:pt x="5" y="0"/>
                  </a:moveTo>
                  <a:cubicBezTo>
                    <a:pt x="2" y="16"/>
                    <a:pt x="1" y="28"/>
                    <a:pt x="0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4"/>
                    <a:pt x="5" y="20"/>
                    <a:pt x="8" y="1"/>
                  </a:cubicBezTo>
                  <a:cubicBezTo>
                    <a:pt x="7" y="1"/>
                    <a:pt x="6" y="0"/>
                    <a:pt x="5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4" name="îşḷïḋe">
              <a:extLst>
                <a:ext uri="{FF2B5EF4-FFF2-40B4-BE49-F238E27FC236}">
                  <a16:creationId xmlns:a16="http://schemas.microsoft.com/office/drawing/2014/main" id="{81A4B630-3A2E-4C0F-A582-3C1A6F3044A4}"/>
                </a:ext>
              </a:extLst>
            </p:cNvPr>
            <p:cNvSpPr/>
            <p:nvPr/>
          </p:nvSpPr>
          <p:spPr bwMode="auto">
            <a:xfrm>
              <a:off x="8288338" y="2001838"/>
              <a:ext cx="287338" cy="1171575"/>
            </a:xfrm>
            <a:custGeom>
              <a:avLst/>
              <a:gdLst>
                <a:gd name="T0" fmla="*/ 129 w 145"/>
                <a:gd name="T1" fmla="*/ 53 h 592"/>
                <a:gd name="T2" fmla="*/ 108 w 145"/>
                <a:gd name="T3" fmla="*/ 99 h 592"/>
                <a:gd name="T4" fmla="*/ 55 w 145"/>
                <a:gd name="T5" fmla="*/ 327 h 592"/>
                <a:gd name="T6" fmla="*/ 20 w 145"/>
                <a:gd name="T7" fmla="*/ 500 h 592"/>
                <a:gd name="T8" fmla="*/ 0 w 145"/>
                <a:gd name="T9" fmla="*/ 591 h 592"/>
                <a:gd name="T10" fmla="*/ 3 w 145"/>
                <a:gd name="T11" fmla="*/ 592 h 592"/>
                <a:gd name="T12" fmla="*/ 24 w 145"/>
                <a:gd name="T13" fmla="*/ 496 h 592"/>
                <a:gd name="T14" fmla="*/ 59 w 145"/>
                <a:gd name="T15" fmla="*/ 324 h 592"/>
                <a:gd name="T16" fmla="*/ 112 w 145"/>
                <a:gd name="T17" fmla="*/ 96 h 592"/>
                <a:gd name="T18" fmla="*/ 129 w 145"/>
                <a:gd name="T19" fmla="*/ 53 h 592"/>
                <a:gd name="T20" fmla="*/ 145 w 145"/>
                <a:gd name="T21" fmla="*/ 0 h 592"/>
                <a:gd name="T22" fmla="*/ 145 w 145"/>
                <a:gd name="T23" fmla="*/ 1 h 592"/>
                <a:gd name="T24" fmla="*/ 145 w 145"/>
                <a:gd name="T25" fmla="*/ 1 h 592"/>
                <a:gd name="T26" fmla="*/ 145 w 145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5" h="592">
                  <a:moveTo>
                    <a:pt x="129" y="53"/>
                  </a:moveTo>
                  <a:cubicBezTo>
                    <a:pt x="108" y="99"/>
                    <a:pt x="108" y="99"/>
                    <a:pt x="108" y="99"/>
                  </a:cubicBezTo>
                  <a:cubicBezTo>
                    <a:pt x="84" y="128"/>
                    <a:pt x="57" y="298"/>
                    <a:pt x="55" y="327"/>
                  </a:cubicBezTo>
                  <a:cubicBezTo>
                    <a:pt x="53" y="356"/>
                    <a:pt x="31" y="478"/>
                    <a:pt x="20" y="500"/>
                  </a:cubicBezTo>
                  <a:cubicBezTo>
                    <a:pt x="13" y="513"/>
                    <a:pt x="5" y="558"/>
                    <a:pt x="0" y="591"/>
                  </a:cubicBezTo>
                  <a:cubicBezTo>
                    <a:pt x="1" y="591"/>
                    <a:pt x="2" y="592"/>
                    <a:pt x="3" y="592"/>
                  </a:cubicBezTo>
                  <a:cubicBezTo>
                    <a:pt x="8" y="559"/>
                    <a:pt x="17" y="510"/>
                    <a:pt x="24" y="496"/>
                  </a:cubicBezTo>
                  <a:cubicBezTo>
                    <a:pt x="35" y="474"/>
                    <a:pt x="57" y="353"/>
                    <a:pt x="59" y="324"/>
                  </a:cubicBezTo>
                  <a:cubicBezTo>
                    <a:pt x="61" y="294"/>
                    <a:pt x="88" y="125"/>
                    <a:pt x="112" y="96"/>
                  </a:cubicBezTo>
                  <a:cubicBezTo>
                    <a:pt x="129" y="53"/>
                    <a:pt x="129" y="53"/>
                    <a:pt x="129" y="53"/>
                  </a:cubicBezTo>
                  <a:moveTo>
                    <a:pt x="145" y="0"/>
                  </a:move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1"/>
                    <a:pt x="145" y="1"/>
                  </a:cubicBezTo>
                  <a:cubicBezTo>
                    <a:pt x="145" y="1"/>
                    <a:pt x="145" y="0"/>
                    <a:pt x="145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5" name="iṩliḑê">
              <a:extLst>
                <a:ext uri="{FF2B5EF4-FFF2-40B4-BE49-F238E27FC236}">
                  <a16:creationId xmlns:a16="http://schemas.microsoft.com/office/drawing/2014/main" id="{E6FB8D80-3F06-4D8C-A8D4-4B255F075970}"/>
                </a:ext>
              </a:extLst>
            </p:cNvPr>
            <p:cNvSpPr/>
            <p:nvPr/>
          </p:nvSpPr>
          <p:spPr bwMode="auto">
            <a:xfrm>
              <a:off x="8039101" y="2484438"/>
              <a:ext cx="233363" cy="762000"/>
            </a:xfrm>
            <a:custGeom>
              <a:avLst/>
              <a:gdLst>
                <a:gd name="T0" fmla="*/ 94 w 118"/>
                <a:gd name="T1" fmla="*/ 381 h 385"/>
                <a:gd name="T2" fmla="*/ 93 w 118"/>
                <a:gd name="T3" fmla="*/ 381 h 385"/>
                <a:gd name="T4" fmla="*/ 93 w 118"/>
                <a:gd name="T5" fmla="*/ 385 h 385"/>
                <a:gd name="T6" fmla="*/ 115 w 118"/>
                <a:gd name="T7" fmla="*/ 385 h 385"/>
                <a:gd name="T8" fmla="*/ 115 w 118"/>
                <a:gd name="T9" fmla="*/ 383 h 385"/>
                <a:gd name="T10" fmla="*/ 94 w 118"/>
                <a:gd name="T11" fmla="*/ 383 h 385"/>
                <a:gd name="T12" fmla="*/ 94 w 118"/>
                <a:gd name="T13" fmla="*/ 381 h 385"/>
                <a:gd name="T14" fmla="*/ 118 w 118"/>
                <a:gd name="T15" fmla="*/ 0 h 385"/>
                <a:gd name="T16" fmla="*/ 4 w 118"/>
                <a:gd name="T17" fmla="*/ 33 h 385"/>
                <a:gd name="T18" fmla="*/ 4 w 118"/>
                <a:gd name="T19" fmla="*/ 33 h 385"/>
                <a:gd name="T20" fmla="*/ 1 w 118"/>
                <a:gd name="T21" fmla="*/ 33 h 385"/>
                <a:gd name="T22" fmla="*/ 1 w 118"/>
                <a:gd name="T23" fmla="*/ 33 h 385"/>
                <a:gd name="T24" fmla="*/ 0 w 118"/>
                <a:gd name="T25" fmla="*/ 33 h 385"/>
                <a:gd name="T26" fmla="*/ 1 w 118"/>
                <a:gd name="T27" fmla="*/ 37 h 385"/>
                <a:gd name="T28" fmla="*/ 118 w 118"/>
                <a:gd name="T2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8" h="385">
                  <a:moveTo>
                    <a:pt x="94" y="381"/>
                  </a:moveTo>
                  <a:cubicBezTo>
                    <a:pt x="93" y="381"/>
                    <a:pt x="93" y="381"/>
                    <a:pt x="93" y="381"/>
                  </a:cubicBezTo>
                  <a:cubicBezTo>
                    <a:pt x="93" y="385"/>
                    <a:pt x="93" y="385"/>
                    <a:pt x="93" y="385"/>
                  </a:cubicBezTo>
                  <a:cubicBezTo>
                    <a:pt x="115" y="385"/>
                    <a:pt x="115" y="385"/>
                    <a:pt x="115" y="385"/>
                  </a:cubicBezTo>
                  <a:cubicBezTo>
                    <a:pt x="115" y="384"/>
                    <a:pt x="115" y="384"/>
                    <a:pt x="115" y="383"/>
                  </a:cubicBezTo>
                  <a:cubicBezTo>
                    <a:pt x="94" y="383"/>
                    <a:pt x="94" y="383"/>
                    <a:pt x="94" y="383"/>
                  </a:cubicBezTo>
                  <a:cubicBezTo>
                    <a:pt x="94" y="381"/>
                    <a:pt x="94" y="381"/>
                    <a:pt x="94" y="381"/>
                  </a:cubicBezTo>
                  <a:moveTo>
                    <a:pt x="118" y="0"/>
                  </a:moveTo>
                  <a:cubicBezTo>
                    <a:pt x="87" y="29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2" y="33"/>
                    <a:pt x="1" y="33"/>
                    <a:pt x="1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90" y="32"/>
                    <a:pt x="11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6" name="iślíḍè">
              <a:extLst>
                <a:ext uri="{FF2B5EF4-FFF2-40B4-BE49-F238E27FC236}">
                  <a16:creationId xmlns:a16="http://schemas.microsoft.com/office/drawing/2014/main" id="{67CD8608-C8F8-4D58-A589-90BD5274DE10}"/>
                </a:ext>
              </a:extLst>
            </p:cNvPr>
            <p:cNvSpPr/>
            <p:nvPr/>
          </p:nvSpPr>
          <p:spPr bwMode="auto">
            <a:xfrm>
              <a:off x="8224838" y="3238501"/>
              <a:ext cx="42863" cy="3175"/>
            </a:xfrm>
            <a:custGeom>
              <a:avLst/>
              <a:gdLst>
                <a:gd name="T0" fmla="*/ 21 w 21"/>
                <a:gd name="T1" fmla="*/ 0 h 2"/>
                <a:gd name="T2" fmla="*/ 2 w 21"/>
                <a:gd name="T3" fmla="*/ 0 h 2"/>
                <a:gd name="T4" fmla="*/ 0 w 21"/>
                <a:gd name="T5" fmla="*/ 0 h 2"/>
                <a:gd name="T6" fmla="*/ 0 w 21"/>
                <a:gd name="T7" fmla="*/ 2 h 2"/>
                <a:gd name="T8" fmla="*/ 21 w 21"/>
                <a:gd name="T9" fmla="*/ 2 h 2"/>
                <a:gd name="T10" fmla="*/ 21 w 21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2">
                  <a:moveTo>
                    <a:pt x="2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1"/>
                    <a:pt x="2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7" name="iṧļîḓê">
              <a:extLst>
                <a:ext uri="{FF2B5EF4-FFF2-40B4-BE49-F238E27FC236}">
                  <a16:creationId xmlns:a16="http://schemas.microsoft.com/office/drawing/2014/main" id="{DFF67C7D-4233-4CD8-B6A0-E8936367F6CB}"/>
                </a:ext>
              </a:extLst>
            </p:cNvPr>
            <p:cNvSpPr/>
            <p:nvPr/>
          </p:nvSpPr>
          <p:spPr bwMode="auto">
            <a:xfrm>
              <a:off x="8267701" y="3238501"/>
              <a:ext cx="11113" cy="7938"/>
            </a:xfrm>
            <a:custGeom>
              <a:avLst/>
              <a:gdLst>
                <a:gd name="T0" fmla="*/ 6 w 6"/>
                <a:gd name="T1" fmla="*/ 0 h 4"/>
                <a:gd name="T2" fmla="*/ 0 w 6"/>
                <a:gd name="T3" fmla="*/ 0 h 4"/>
                <a:gd name="T4" fmla="*/ 0 w 6"/>
                <a:gd name="T5" fmla="*/ 4 h 4"/>
                <a:gd name="T6" fmla="*/ 5 w 6"/>
                <a:gd name="T7" fmla="*/ 4 h 4"/>
                <a:gd name="T8" fmla="*/ 6 w 6"/>
                <a:gd name="T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6" y="0"/>
                  </a:cubicBezTo>
                </a:path>
              </a:pathLst>
            </a:custGeom>
            <a:solidFill>
              <a:srgbClr val="423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8" name="íṡlîďe">
              <a:extLst>
                <a:ext uri="{FF2B5EF4-FFF2-40B4-BE49-F238E27FC236}">
                  <a16:creationId xmlns:a16="http://schemas.microsoft.com/office/drawing/2014/main" id="{FE7275BE-6251-4691-9D3D-C27F1CD75F14}"/>
                </a:ext>
              </a:extLst>
            </p:cNvPr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9" name="íṥľîḓè">
              <a:extLst>
                <a:ext uri="{FF2B5EF4-FFF2-40B4-BE49-F238E27FC236}">
                  <a16:creationId xmlns:a16="http://schemas.microsoft.com/office/drawing/2014/main" id="{AD418085-7CBF-41E0-9FAE-78A9097325A2}"/>
                </a:ext>
              </a:extLst>
            </p:cNvPr>
            <p:cNvSpPr/>
            <p:nvPr/>
          </p:nvSpPr>
          <p:spPr bwMode="auto">
            <a:xfrm>
              <a:off x="8543926" y="2020888"/>
              <a:ext cx="38100" cy="85725"/>
            </a:xfrm>
            <a:custGeom>
              <a:avLst/>
              <a:gdLst>
                <a:gd name="T0" fmla="*/ 24 w 24"/>
                <a:gd name="T1" fmla="*/ 0 h 54"/>
                <a:gd name="T2" fmla="*/ 17 w 24"/>
                <a:gd name="T3" fmla="*/ 16 h 54"/>
                <a:gd name="T4" fmla="*/ 0 w 24"/>
                <a:gd name="T5" fmla="*/ 54 h 54"/>
                <a:gd name="T6" fmla="*/ 24 w 24"/>
                <a:gd name="T7" fmla="*/ 4 h 54"/>
                <a:gd name="T8" fmla="*/ 24 w 24"/>
                <a:gd name="T9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54">
                  <a:moveTo>
                    <a:pt x="24" y="0"/>
                  </a:moveTo>
                  <a:lnTo>
                    <a:pt x="17" y="16"/>
                  </a:lnTo>
                  <a:lnTo>
                    <a:pt x="0" y="54"/>
                  </a:lnTo>
                  <a:lnTo>
                    <a:pt x="24" y="4"/>
                  </a:lnTo>
                  <a:lnTo>
                    <a:pt x="2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0" name="ïSľîdê">
              <a:extLst>
                <a:ext uri="{FF2B5EF4-FFF2-40B4-BE49-F238E27FC236}">
                  <a16:creationId xmlns:a16="http://schemas.microsoft.com/office/drawing/2014/main" id="{152085DA-69A9-455D-94A7-84F2C7D7E438}"/>
                </a:ext>
              </a:extLst>
            </p:cNvPr>
            <p:cNvSpPr/>
            <p:nvPr/>
          </p:nvSpPr>
          <p:spPr bwMode="auto">
            <a:xfrm>
              <a:off x="8047038" y="2459038"/>
              <a:ext cx="238125" cy="90488"/>
            </a:xfrm>
            <a:custGeom>
              <a:avLst/>
              <a:gdLst>
                <a:gd name="T0" fmla="*/ 120 w 120"/>
                <a:gd name="T1" fmla="*/ 0 h 46"/>
                <a:gd name="T2" fmla="*/ 0 w 120"/>
                <a:gd name="T3" fmla="*/ 46 h 46"/>
                <a:gd name="T4" fmla="*/ 0 w 120"/>
                <a:gd name="T5" fmla="*/ 46 h 46"/>
                <a:gd name="T6" fmla="*/ 114 w 120"/>
                <a:gd name="T7" fmla="*/ 13 h 46"/>
                <a:gd name="T8" fmla="*/ 120 w 120"/>
                <a:gd name="T9" fmla="*/ 5 h 46"/>
                <a:gd name="T10" fmla="*/ 120 w 120"/>
                <a:gd name="T1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6">
                  <a:moveTo>
                    <a:pt x="120" y="0"/>
                  </a:moveTo>
                  <a:cubicBezTo>
                    <a:pt x="104" y="36"/>
                    <a:pt x="19" y="45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83" y="42"/>
                    <a:pt x="114" y="13"/>
                  </a:cubicBezTo>
                  <a:cubicBezTo>
                    <a:pt x="116" y="10"/>
                    <a:pt x="118" y="8"/>
                    <a:pt x="120" y="5"/>
                  </a:cubicBezTo>
                  <a:cubicBezTo>
                    <a:pt x="120" y="0"/>
                    <a:pt x="120" y="0"/>
                    <a:pt x="12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1" name="îṧḷïḋe">
              <a:extLst>
                <a:ext uri="{FF2B5EF4-FFF2-40B4-BE49-F238E27FC236}">
                  <a16:creationId xmlns:a16="http://schemas.microsoft.com/office/drawing/2014/main" id="{5BDD48CD-FB4A-48D9-801C-B417095D743E}"/>
                </a:ext>
              </a:extLst>
            </p:cNvPr>
            <p:cNvSpPr/>
            <p:nvPr/>
          </p:nvSpPr>
          <p:spPr bwMode="auto">
            <a:xfrm>
              <a:off x="8267701" y="3170238"/>
              <a:ext cx="20638" cy="68263"/>
            </a:xfrm>
            <a:custGeom>
              <a:avLst/>
              <a:gdLst>
                <a:gd name="T0" fmla="*/ 10 w 11"/>
                <a:gd name="T1" fmla="*/ 0 h 34"/>
                <a:gd name="T2" fmla="*/ 5 w 11"/>
                <a:gd name="T3" fmla="*/ 34 h 34"/>
                <a:gd name="T4" fmla="*/ 0 w 11"/>
                <a:gd name="T5" fmla="*/ 34 h 34"/>
                <a:gd name="T6" fmla="*/ 0 w 11"/>
                <a:gd name="T7" fmla="*/ 34 h 34"/>
                <a:gd name="T8" fmla="*/ 6 w 11"/>
                <a:gd name="T9" fmla="*/ 34 h 34"/>
                <a:gd name="T10" fmla="*/ 11 w 11"/>
                <a:gd name="T11" fmla="*/ 0 h 34"/>
                <a:gd name="T12" fmla="*/ 10 w 11"/>
                <a:gd name="T1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4">
                  <a:moveTo>
                    <a:pt x="10" y="0"/>
                  </a:moveTo>
                  <a:cubicBezTo>
                    <a:pt x="7" y="20"/>
                    <a:pt x="5" y="34"/>
                    <a:pt x="5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7" y="28"/>
                    <a:pt x="8" y="16"/>
                    <a:pt x="11" y="0"/>
                  </a:cubicBezTo>
                  <a:cubicBezTo>
                    <a:pt x="11" y="0"/>
                    <a:pt x="11" y="0"/>
                    <a:pt x="10" y="0"/>
                  </a:cubicBezTo>
                </a:path>
              </a:pathLst>
            </a:custGeom>
            <a:solidFill>
              <a:srgbClr val="3B38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2" name="íṥlîḓè">
              <a:extLst>
                <a:ext uri="{FF2B5EF4-FFF2-40B4-BE49-F238E27FC236}">
                  <a16:creationId xmlns:a16="http://schemas.microsoft.com/office/drawing/2014/main" id="{2B32E74C-832C-4C05-99C1-313FB8E8336E}"/>
                </a:ext>
              </a:extLst>
            </p:cNvPr>
            <p:cNvSpPr/>
            <p:nvPr/>
          </p:nvSpPr>
          <p:spPr bwMode="auto">
            <a:xfrm>
              <a:off x="8286751" y="2046288"/>
              <a:ext cx="284163" cy="1123950"/>
            </a:xfrm>
            <a:custGeom>
              <a:avLst/>
              <a:gdLst>
                <a:gd name="T0" fmla="*/ 143 w 143"/>
                <a:gd name="T1" fmla="*/ 0 h 568"/>
                <a:gd name="T2" fmla="*/ 109 w 143"/>
                <a:gd name="T3" fmla="*/ 73 h 568"/>
                <a:gd name="T4" fmla="*/ 56 w 143"/>
                <a:gd name="T5" fmla="*/ 301 h 568"/>
                <a:gd name="T6" fmla="*/ 21 w 143"/>
                <a:gd name="T7" fmla="*/ 473 h 568"/>
                <a:gd name="T8" fmla="*/ 0 w 143"/>
                <a:gd name="T9" fmla="*/ 568 h 568"/>
                <a:gd name="T10" fmla="*/ 1 w 143"/>
                <a:gd name="T11" fmla="*/ 568 h 568"/>
                <a:gd name="T12" fmla="*/ 21 w 143"/>
                <a:gd name="T13" fmla="*/ 477 h 568"/>
                <a:gd name="T14" fmla="*/ 56 w 143"/>
                <a:gd name="T15" fmla="*/ 304 h 568"/>
                <a:gd name="T16" fmla="*/ 109 w 143"/>
                <a:gd name="T17" fmla="*/ 76 h 568"/>
                <a:gd name="T18" fmla="*/ 130 w 143"/>
                <a:gd name="T19" fmla="*/ 30 h 568"/>
                <a:gd name="T20" fmla="*/ 143 w 143"/>
                <a:gd name="T21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3" h="568">
                  <a:moveTo>
                    <a:pt x="143" y="0"/>
                  </a:moveTo>
                  <a:cubicBezTo>
                    <a:pt x="109" y="73"/>
                    <a:pt x="109" y="73"/>
                    <a:pt x="109" y="73"/>
                  </a:cubicBezTo>
                  <a:cubicBezTo>
                    <a:pt x="85" y="102"/>
                    <a:pt x="58" y="271"/>
                    <a:pt x="56" y="301"/>
                  </a:cubicBezTo>
                  <a:cubicBezTo>
                    <a:pt x="54" y="330"/>
                    <a:pt x="32" y="451"/>
                    <a:pt x="21" y="473"/>
                  </a:cubicBezTo>
                  <a:cubicBezTo>
                    <a:pt x="14" y="487"/>
                    <a:pt x="6" y="535"/>
                    <a:pt x="0" y="568"/>
                  </a:cubicBezTo>
                  <a:cubicBezTo>
                    <a:pt x="1" y="568"/>
                    <a:pt x="1" y="568"/>
                    <a:pt x="1" y="568"/>
                  </a:cubicBezTo>
                  <a:cubicBezTo>
                    <a:pt x="6" y="535"/>
                    <a:pt x="14" y="490"/>
                    <a:pt x="21" y="477"/>
                  </a:cubicBezTo>
                  <a:cubicBezTo>
                    <a:pt x="32" y="455"/>
                    <a:pt x="54" y="333"/>
                    <a:pt x="56" y="304"/>
                  </a:cubicBezTo>
                  <a:cubicBezTo>
                    <a:pt x="58" y="275"/>
                    <a:pt x="85" y="105"/>
                    <a:pt x="109" y="76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43" y="0"/>
                    <a:pt x="143" y="0"/>
                    <a:pt x="143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3" name="íslïḍê">
              <a:extLst>
                <a:ext uri="{FF2B5EF4-FFF2-40B4-BE49-F238E27FC236}">
                  <a16:creationId xmlns:a16="http://schemas.microsoft.com/office/drawing/2014/main" id="{6D435516-7E66-455F-8C63-CA8C91F145B4}"/>
                </a:ext>
              </a:extLst>
            </p:cNvPr>
            <p:cNvSpPr/>
            <p:nvPr/>
          </p:nvSpPr>
          <p:spPr bwMode="auto">
            <a:xfrm>
              <a:off x="8015288" y="1998663"/>
              <a:ext cx="566738" cy="1239838"/>
            </a:xfrm>
            <a:custGeom>
              <a:avLst/>
              <a:gdLst>
                <a:gd name="T0" fmla="*/ 286 w 286"/>
                <a:gd name="T1" fmla="*/ 0 h 626"/>
                <a:gd name="T2" fmla="*/ 229 w 286"/>
                <a:gd name="T3" fmla="*/ 23 h 626"/>
                <a:gd name="T4" fmla="*/ 177 w 286"/>
                <a:gd name="T5" fmla="*/ 39 h 626"/>
                <a:gd name="T6" fmla="*/ 130 w 286"/>
                <a:gd name="T7" fmla="*/ 83 h 626"/>
                <a:gd name="T8" fmla="*/ 0 w 286"/>
                <a:gd name="T9" fmla="*/ 168 h 626"/>
                <a:gd name="T10" fmla="*/ 13 w 286"/>
                <a:gd name="T11" fmla="*/ 278 h 626"/>
                <a:gd name="T12" fmla="*/ 136 w 286"/>
                <a:gd name="T13" fmla="*/ 232 h 626"/>
                <a:gd name="T14" fmla="*/ 105 w 286"/>
                <a:gd name="T15" fmla="*/ 626 h 626"/>
                <a:gd name="T16" fmla="*/ 132 w 286"/>
                <a:gd name="T17" fmla="*/ 626 h 626"/>
                <a:gd name="T18" fmla="*/ 158 w 286"/>
                <a:gd name="T19" fmla="*/ 497 h 626"/>
                <a:gd name="T20" fmla="*/ 193 w 286"/>
                <a:gd name="T21" fmla="*/ 325 h 626"/>
                <a:gd name="T22" fmla="*/ 246 w 286"/>
                <a:gd name="T23" fmla="*/ 97 h 626"/>
                <a:gd name="T24" fmla="*/ 286 w 286"/>
                <a:gd name="T25" fmla="*/ 11 h 626"/>
                <a:gd name="T26" fmla="*/ 286 w 286"/>
                <a:gd name="T27" fmla="*/ 0 h 6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6" h="626">
                  <a:moveTo>
                    <a:pt x="286" y="0"/>
                  </a:moveTo>
                  <a:cubicBezTo>
                    <a:pt x="269" y="12"/>
                    <a:pt x="250" y="21"/>
                    <a:pt x="229" y="23"/>
                  </a:cubicBezTo>
                  <a:cubicBezTo>
                    <a:pt x="211" y="24"/>
                    <a:pt x="193" y="30"/>
                    <a:pt x="177" y="39"/>
                  </a:cubicBezTo>
                  <a:cubicBezTo>
                    <a:pt x="158" y="49"/>
                    <a:pt x="137" y="65"/>
                    <a:pt x="130" y="83"/>
                  </a:cubicBezTo>
                  <a:cubicBezTo>
                    <a:pt x="118" y="120"/>
                    <a:pt x="37" y="181"/>
                    <a:pt x="0" y="168"/>
                  </a:cubicBezTo>
                  <a:cubicBezTo>
                    <a:pt x="13" y="278"/>
                    <a:pt x="13" y="278"/>
                    <a:pt x="13" y="278"/>
                  </a:cubicBezTo>
                  <a:cubicBezTo>
                    <a:pt x="13" y="278"/>
                    <a:pt x="118" y="273"/>
                    <a:pt x="136" y="232"/>
                  </a:cubicBezTo>
                  <a:cubicBezTo>
                    <a:pt x="105" y="626"/>
                    <a:pt x="105" y="626"/>
                    <a:pt x="105" y="626"/>
                  </a:cubicBezTo>
                  <a:cubicBezTo>
                    <a:pt x="132" y="626"/>
                    <a:pt x="132" y="626"/>
                    <a:pt x="132" y="626"/>
                  </a:cubicBezTo>
                  <a:cubicBezTo>
                    <a:pt x="132" y="626"/>
                    <a:pt x="147" y="520"/>
                    <a:pt x="158" y="497"/>
                  </a:cubicBezTo>
                  <a:cubicBezTo>
                    <a:pt x="169" y="475"/>
                    <a:pt x="191" y="354"/>
                    <a:pt x="193" y="325"/>
                  </a:cubicBezTo>
                  <a:cubicBezTo>
                    <a:pt x="195" y="295"/>
                    <a:pt x="222" y="126"/>
                    <a:pt x="246" y="97"/>
                  </a:cubicBezTo>
                  <a:cubicBezTo>
                    <a:pt x="286" y="11"/>
                    <a:pt x="286" y="11"/>
                    <a:pt x="286" y="11"/>
                  </a:cubicBezTo>
                  <a:cubicBezTo>
                    <a:pt x="286" y="0"/>
                    <a:pt x="286" y="0"/>
                    <a:pt x="286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4" name="iṣļíḑe">
              <a:extLst>
                <a:ext uri="{FF2B5EF4-FFF2-40B4-BE49-F238E27FC236}">
                  <a16:creationId xmlns:a16="http://schemas.microsoft.com/office/drawing/2014/main" id="{153EDDC0-613C-413E-8A90-067699974326}"/>
                </a:ext>
              </a:extLst>
            </p:cNvPr>
            <p:cNvSpPr/>
            <p:nvPr/>
          </p:nvSpPr>
          <p:spPr bwMode="auto">
            <a:xfrm>
              <a:off x="8575676" y="1958976"/>
              <a:ext cx="3175" cy="12700"/>
            </a:xfrm>
            <a:custGeom>
              <a:avLst/>
              <a:gdLst>
                <a:gd name="T0" fmla="*/ 0 w 1"/>
                <a:gd name="T1" fmla="*/ 0 h 6"/>
                <a:gd name="T2" fmla="*/ 1 w 1"/>
                <a:gd name="T3" fmla="*/ 5 h 6"/>
                <a:gd name="T4" fmla="*/ 1 w 1"/>
                <a:gd name="T5" fmla="*/ 6 h 6"/>
                <a:gd name="T6" fmla="*/ 1 w 1"/>
                <a:gd name="T7" fmla="*/ 0 h 6"/>
                <a:gd name="T8" fmla="*/ 0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0" y="0"/>
                  </a:moveTo>
                  <a:cubicBezTo>
                    <a:pt x="0" y="2"/>
                    <a:pt x="1" y="4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4"/>
                    <a:pt x="1" y="2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5" name="îṡļïḍè">
              <a:extLst>
                <a:ext uri="{FF2B5EF4-FFF2-40B4-BE49-F238E27FC236}">
                  <a16:creationId xmlns:a16="http://schemas.microsoft.com/office/drawing/2014/main" id="{7821DDF1-DEF0-40AF-BA0A-E774D709ABEE}"/>
                </a:ext>
              </a:extLst>
            </p:cNvPr>
            <p:cNvSpPr/>
            <p:nvPr/>
          </p:nvSpPr>
          <p:spPr bwMode="auto">
            <a:xfrm>
              <a:off x="8578851" y="1939926"/>
              <a:ext cx="120650" cy="33338"/>
            </a:xfrm>
            <a:custGeom>
              <a:avLst/>
              <a:gdLst>
                <a:gd name="T0" fmla="*/ 61 w 61"/>
                <a:gd name="T1" fmla="*/ 0 h 17"/>
                <a:gd name="T2" fmla="*/ 16 w 61"/>
                <a:gd name="T3" fmla="*/ 11 h 17"/>
                <a:gd name="T4" fmla="*/ 0 w 61"/>
                <a:gd name="T5" fmla="*/ 10 h 17"/>
                <a:gd name="T6" fmla="*/ 0 w 61"/>
                <a:gd name="T7" fmla="*/ 16 h 17"/>
                <a:gd name="T8" fmla="*/ 16 w 61"/>
                <a:gd name="T9" fmla="*/ 17 h 17"/>
                <a:gd name="T10" fmla="*/ 16 w 61"/>
                <a:gd name="T11" fmla="*/ 17 h 17"/>
                <a:gd name="T12" fmla="*/ 61 w 61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" h="17">
                  <a:moveTo>
                    <a:pt x="61" y="0"/>
                  </a:moveTo>
                  <a:cubicBezTo>
                    <a:pt x="48" y="7"/>
                    <a:pt x="32" y="11"/>
                    <a:pt x="16" y="11"/>
                  </a:cubicBezTo>
                  <a:cubicBezTo>
                    <a:pt x="10" y="11"/>
                    <a:pt x="5" y="11"/>
                    <a:pt x="0" y="10"/>
                  </a:cubicBezTo>
                  <a:cubicBezTo>
                    <a:pt x="0" y="12"/>
                    <a:pt x="0" y="14"/>
                    <a:pt x="0" y="16"/>
                  </a:cubicBezTo>
                  <a:cubicBezTo>
                    <a:pt x="6" y="16"/>
                    <a:pt x="11" y="17"/>
                    <a:pt x="16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33" y="17"/>
                    <a:pt x="48" y="10"/>
                    <a:pt x="61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6" name="ïṩḷîḓê">
              <a:extLst>
                <a:ext uri="{FF2B5EF4-FFF2-40B4-BE49-F238E27FC236}">
                  <a16:creationId xmlns:a16="http://schemas.microsoft.com/office/drawing/2014/main" id="{B77B39A8-1E63-487A-9D5F-271ED58F87F4}"/>
                </a:ext>
              </a:extLst>
            </p:cNvPr>
            <p:cNvSpPr/>
            <p:nvPr/>
          </p:nvSpPr>
          <p:spPr bwMode="auto">
            <a:xfrm>
              <a:off x="8412163" y="1570038"/>
              <a:ext cx="393700" cy="392113"/>
            </a:xfrm>
            <a:prstGeom prst="ellipse">
              <a:avLst/>
            </a:pr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7" name="iŝ1iḋè">
              <a:extLst>
                <a:ext uri="{FF2B5EF4-FFF2-40B4-BE49-F238E27FC236}">
                  <a16:creationId xmlns:a16="http://schemas.microsoft.com/office/drawing/2014/main" id="{9C207FB3-FC9A-4C56-BEDD-62051B6AE853}"/>
                </a:ext>
              </a:extLst>
            </p:cNvPr>
            <p:cNvSpPr/>
            <p:nvPr/>
          </p:nvSpPr>
          <p:spPr bwMode="auto">
            <a:xfrm>
              <a:off x="8394701" y="1512888"/>
              <a:ext cx="463550" cy="406400"/>
            </a:xfrm>
            <a:custGeom>
              <a:avLst/>
              <a:gdLst>
                <a:gd name="T0" fmla="*/ 234 w 234"/>
                <a:gd name="T1" fmla="*/ 172 h 206"/>
                <a:gd name="T2" fmla="*/ 222 w 234"/>
                <a:gd name="T3" fmla="*/ 187 h 206"/>
                <a:gd name="T4" fmla="*/ 210 w 234"/>
                <a:gd name="T5" fmla="*/ 197 h 206"/>
                <a:gd name="T6" fmla="*/ 212 w 234"/>
                <a:gd name="T7" fmla="*/ 206 h 206"/>
                <a:gd name="T8" fmla="*/ 234 w 234"/>
                <a:gd name="T9" fmla="*/ 172 h 206"/>
                <a:gd name="T10" fmla="*/ 3 w 234"/>
                <a:gd name="T11" fmla="*/ 0 h 206"/>
                <a:gd name="T12" fmla="*/ 0 w 234"/>
                <a:gd name="T13" fmla="*/ 30 h 206"/>
                <a:gd name="T14" fmla="*/ 19 w 234"/>
                <a:gd name="T15" fmla="*/ 72 h 206"/>
                <a:gd name="T16" fmla="*/ 28 w 234"/>
                <a:gd name="T17" fmla="*/ 53 h 206"/>
                <a:gd name="T18" fmla="*/ 26 w 234"/>
                <a:gd name="T19" fmla="*/ 53 h 206"/>
                <a:gd name="T20" fmla="*/ 3 w 234"/>
                <a:gd name="T21" fmla="*/ 9 h 206"/>
                <a:gd name="T22" fmla="*/ 3 w 234"/>
                <a:gd name="T23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4" h="206">
                  <a:moveTo>
                    <a:pt x="234" y="172"/>
                  </a:moveTo>
                  <a:cubicBezTo>
                    <a:pt x="231" y="178"/>
                    <a:pt x="227" y="182"/>
                    <a:pt x="222" y="187"/>
                  </a:cubicBezTo>
                  <a:cubicBezTo>
                    <a:pt x="218" y="191"/>
                    <a:pt x="214" y="194"/>
                    <a:pt x="210" y="197"/>
                  </a:cubicBezTo>
                  <a:cubicBezTo>
                    <a:pt x="211" y="200"/>
                    <a:pt x="212" y="203"/>
                    <a:pt x="212" y="206"/>
                  </a:cubicBezTo>
                  <a:cubicBezTo>
                    <a:pt x="222" y="196"/>
                    <a:pt x="230" y="185"/>
                    <a:pt x="234" y="172"/>
                  </a:cubicBezTo>
                  <a:moveTo>
                    <a:pt x="3" y="0"/>
                  </a:moveTo>
                  <a:cubicBezTo>
                    <a:pt x="1" y="10"/>
                    <a:pt x="0" y="20"/>
                    <a:pt x="0" y="30"/>
                  </a:cubicBezTo>
                  <a:cubicBezTo>
                    <a:pt x="0" y="44"/>
                    <a:pt x="6" y="65"/>
                    <a:pt x="19" y="72"/>
                  </a:cubicBezTo>
                  <a:cubicBezTo>
                    <a:pt x="21" y="66"/>
                    <a:pt x="24" y="59"/>
                    <a:pt x="28" y="53"/>
                  </a:cubicBezTo>
                  <a:cubicBezTo>
                    <a:pt x="27" y="53"/>
                    <a:pt x="27" y="53"/>
                    <a:pt x="26" y="53"/>
                  </a:cubicBezTo>
                  <a:cubicBezTo>
                    <a:pt x="10" y="47"/>
                    <a:pt x="3" y="24"/>
                    <a:pt x="3" y="9"/>
                  </a:cubicBezTo>
                  <a:cubicBezTo>
                    <a:pt x="3" y="6"/>
                    <a:pt x="3" y="3"/>
                    <a:pt x="3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8" name="ïšḷiḍé">
              <a:extLst>
                <a:ext uri="{FF2B5EF4-FFF2-40B4-BE49-F238E27FC236}">
                  <a16:creationId xmlns:a16="http://schemas.microsoft.com/office/drawing/2014/main" id="{50D9C8BC-C90B-46F0-B11D-2D6DA7CECD7C}"/>
                </a:ext>
              </a:extLst>
            </p:cNvPr>
            <p:cNvSpPr/>
            <p:nvPr/>
          </p:nvSpPr>
          <p:spPr bwMode="auto">
            <a:xfrm>
              <a:off x="8399463" y="1412876"/>
              <a:ext cx="471488" cy="522288"/>
            </a:xfrm>
            <a:custGeom>
              <a:avLst/>
              <a:gdLst>
                <a:gd name="T0" fmla="*/ 80 w 238"/>
                <a:gd name="T1" fmla="*/ 0 h 264"/>
                <a:gd name="T2" fmla="*/ 51 w 238"/>
                <a:gd name="T3" fmla="*/ 11 h 264"/>
                <a:gd name="T4" fmla="*/ 36 w 238"/>
                <a:gd name="T5" fmla="*/ 37 h 264"/>
                <a:gd name="T6" fmla="*/ 23 w 238"/>
                <a:gd name="T7" fmla="*/ 20 h 264"/>
                <a:gd name="T8" fmla="*/ 23 w 238"/>
                <a:gd name="T9" fmla="*/ 12 h 264"/>
                <a:gd name="T10" fmla="*/ 7 w 238"/>
                <a:gd name="T11" fmla="*/ 47 h 264"/>
                <a:gd name="T12" fmla="*/ 3 w 238"/>
                <a:gd name="T13" fmla="*/ 37 h 264"/>
                <a:gd name="T14" fmla="*/ 0 w 238"/>
                <a:gd name="T15" fmla="*/ 50 h 264"/>
                <a:gd name="T16" fmla="*/ 0 w 238"/>
                <a:gd name="T17" fmla="*/ 59 h 264"/>
                <a:gd name="T18" fmla="*/ 23 w 238"/>
                <a:gd name="T19" fmla="*/ 103 h 264"/>
                <a:gd name="T20" fmla="*/ 25 w 238"/>
                <a:gd name="T21" fmla="*/ 103 h 264"/>
                <a:gd name="T22" fmla="*/ 16 w 238"/>
                <a:gd name="T23" fmla="*/ 122 h 264"/>
                <a:gd name="T24" fmla="*/ 19 w 238"/>
                <a:gd name="T25" fmla="*/ 123 h 264"/>
                <a:gd name="T26" fmla="*/ 22 w 238"/>
                <a:gd name="T27" fmla="*/ 124 h 264"/>
                <a:gd name="T28" fmla="*/ 106 w 238"/>
                <a:gd name="T29" fmla="*/ 79 h 264"/>
                <a:gd name="T30" fmla="*/ 205 w 238"/>
                <a:gd name="T31" fmla="*/ 178 h 264"/>
                <a:gd name="T32" fmla="*/ 191 w 238"/>
                <a:gd name="T33" fmla="*/ 228 h 264"/>
                <a:gd name="T34" fmla="*/ 199 w 238"/>
                <a:gd name="T35" fmla="*/ 264 h 264"/>
                <a:gd name="T36" fmla="*/ 209 w 238"/>
                <a:gd name="T37" fmla="*/ 256 h 264"/>
                <a:gd name="T38" fmla="*/ 207 w 238"/>
                <a:gd name="T39" fmla="*/ 247 h 264"/>
                <a:gd name="T40" fmla="*/ 219 w 238"/>
                <a:gd name="T41" fmla="*/ 237 h 264"/>
                <a:gd name="T42" fmla="*/ 231 w 238"/>
                <a:gd name="T43" fmla="*/ 222 h 264"/>
                <a:gd name="T44" fmla="*/ 235 w 238"/>
                <a:gd name="T45" fmla="*/ 209 h 264"/>
                <a:gd name="T46" fmla="*/ 237 w 238"/>
                <a:gd name="T47" fmla="*/ 166 h 264"/>
                <a:gd name="T48" fmla="*/ 235 w 238"/>
                <a:gd name="T49" fmla="*/ 116 h 264"/>
                <a:gd name="T50" fmla="*/ 232 w 238"/>
                <a:gd name="T51" fmla="*/ 88 h 264"/>
                <a:gd name="T52" fmla="*/ 143 w 238"/>
                <a:gd name="T53" fmla="*/ 20 h 264"/>
                <a:gd name="T54" fmla="*/ 141 w 238"/>
                <a:gd name="T55" fmla="*/ 20 h 264"/>
                <a:gd name="T56" fmla="*/ 105 w 238"/>
                <a:gd name="T57" fmla="*/ 22 h 264"/>
                <a:gd name="T58" fmla="*/ 84 w 238"/>
                <a:gd name="T59" fmla="*/ 22 h 264"/>
                <a:gd name="T60" fmla="*/ 74 w 238"/>
                <a:gd name="T61" fmla="*/ 22 h 264"/>
                <a:gd name="T62" fmla="*/ 74 w 238"/>
                <a:gd name="T63" fmla="*/ 22 h 264"/>
                <a:gd name="T64" fmla="*/ 70 w 238"/>
                <a:gd name="T65" fmla="*/ 21 h 264"/>
                <a:gd name="T66" fmla="*/ 69 w 238"/>
                <a:gd name="T67" fmla="*/ 18 h 264"/>
                <a:gd name="T68" fmla="*/ 80 w 238"/>
                <a:gd name="T69" fmla="*/ 0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8" h="264">
                  <a:moveTo>
                    <a:pt x="80" y="0"/>
                  </a:moveTo>
                  <a:cubicBezTo>
                    <a:pt x="70" y="2"/>
                    <a:pt x="60" y="6"/>
                    <a:pt x="51" y="11"/>
                  </a:cubicBezTo>
                  <a:cubicBezTo>
                    <a:pt x="42" y="17"/>
                    <a:pt x="35" y="27"/>
                    <a:pt x="36" y="37"/>
                  </a:cubicBezTo>
                  <a:cubicBezTo>
                    <a:pt x="30" y="33"/>
                    <a:pt x="26" y="27"/>
                    <a:pt x="23" y="20"/>
                  </a:cubicBezTo>
                  <a:cubicBezTo>
                    <a:pt x="23" y="18"/>
                    <a:pt x="23" y="15"/>
                    <a:pt x="23" y="12"/>
                  </a:cubicBezTo>
                  <a:cubicBezTo>
                    <a:pt x="15" y="23"/>
                    <a:pt x="10" y="34"/>
                    <a:pt x="7" y="47"/>
                  </a:cubicBezTo>
                  <a:cubicBezTo>
                    <a:pt x="4" y="45"/>
                    <a:pt x="3" y="41"/>
                    <a:pt x="3" y="37"/>
                  </a:cubicBezTo>
                  <a:cubicBezTo>
                    <a:pt x="2" y="41"/>
                    <a:pt x="1" y="46"/>
                    <a:pt x="0" y="50"/>
                  </a:cubicBezTo>
                  <a:cubicBezTo>
                    <a:pt x="0" y="53"/>
                    <a:pt x="0" y="56"/>
                    <a:pt x="0" y="59"/>
                  </a:cubicBezTo>
                  <a:cubicBezTo>
                    <a:pt x="0" y="74"/>
                    <a:pt x="7" y="97"/>
                    <a:pt x="23" y="103"/>
                  </a:cubicBezTo>
                  <a:cubicBezTo>
                    <a:pt x="24" y="103"/>
                    <a:pt x="24" y="103"/>
                    <a:pt x="25" y="103"/>
                  </a:cubicBezTo>
                  <a:cubicBezTo>
                    <a:pt x="21" y="109"/>
                    <a:pt x="18" y="116"/>
                    <a:pt x="16" y="122"/>
                  </a:cubicBezTo>
                  <a:cubicBezTo>
                    <a:pt x="17" y="122"/>
                    <a:pt x="18" y="123"/>
                    <a:pt x="19" y="123"/>
                  </a:cubicBezTo>
                  <a:cubicBezTo>
                    <a:pt x="20" y="124"/>
                    <a:pt x="21" y="124"/>
                    <a:pt x="22" y="124"/>
                  </a:cubicBezTo>
                  <a:cubicBezTo>
                    <a:pt x="40" y="97"/>
                    <a:pt x="71" y="79"/>
                    <a:pt x="106" y="79"/>
                  </a:cubicBezTo>
                  <a:cubicBezTo>
                    <a:pt x="161" y="79"/>
                    <a:pt x="205" y="123"/>
                    <a:pt x="205" y="178"/>
                  </a:cubicBezTo>
                  <a:cubicBezTo>
                    <a:pt x="205" y="196"/>
                    <a:pt x="200" y="213"/>
                    <a:pt x="191" y="228"/>
                  </a:cubicBezTo>
                  <a:cubicBezTo>
                    <a:pt x="193" y="242"/>
                    <a:pt x="196" y="254"/>
                    <a:pt x="199" y="264"/>
                  </a:cubicBezTo>
                  <a:cubicBezTo>
                    <a:pt x="203" y="262"/>
                    <a:pt x="206" y="259"/>
                    <a:pt x="209" y="256"/>
                  </a:cubicBezTo>
                  <a:cubicBezTo>
                    <a:pt x="209" y="253"/>
                    <a:pt x="208" y="250"/>
                    <a:pt x="207" y="247"/>
                  </a:cubicBezTo>
                  <a:cubicBezTo>
                    <a:pt x="211" y="244"/>
                    <a:pt x="215" y="241"/>
                    <a:pt x="219" y="237"/>
                  </a:cubicBezTo>
                  <a:cubicBezTo>
                    <a:pt x="224" y="232"/>
                    <a:pt x="228" y="228"/>
                    <a:pt x="231" y="222"/>
                  </a:cubicBezTo>
                  <a:cubicBezTo>
                    <a:pt x="233" y="218"/>
                    <a:pt x="234" y="213"/>
                    <a:pt x="235" y="209"/>
                  </a:cubicBezTo>
                  <a:cubicBezTo>
                    <a:pt x="238" y="194"/>
                    <a:pt x="238" y="180"/>
                    <a:pt x="237" y="166"/>
                  </a:cubicBezTo>
                  <a:cubicBezTo>
                    <a:pt x="235" y="116"/>
                    <a:pt x="235" y="116"/>
                    <a:pt x="235" y="116"/>
                  </a:cubicBezTo>
                  <a:cubicBezTo>
                    <a:pt x="235" y="107"/>
                    <a:pt x="234" y="97"/>
                    <a:pt x="232" y="88"/>
                  </a:cubicBezTo>
                  <a:cubicBezTo>
                    <a:pt x="223" y="49"/>
                    <a:pt x="183" y="21"/>
                    <a:pt x="143" y="20"/>
                  </a:cubicBezTo>
                  <a:cubicBezTo>
                    <a:pt x="143" y="20"/>
                    <a:pt x="142" y="20"/>
                    <a:pt x="141" y="20"/>
                  </a:cubicBezTo>
                  <a:cubicBezTo>
                    <a:pt x="129" y="20"/>
                    <a:pt x="117" y="20"/>
                    <a:pt x="105" y="22"/>
                  </a:cubicBezTo>
                  <a:cubicBezTo>
                    <a:pt x="98" y="22"/>
                    <a:pt x="91" y="22"/>
                    <a:pt x="84" y="22"/>
                  </a:cubicBezTo>
                  <a:cubicBezTo>
                    <a:pt x="80" y="22"/>
                    <a:pt x="77" y="22"/>
                    <a:pt x="74" y="22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72" y="22"/>
                    <a:pt x="71" y="22"/>
                    <a:pt x="70" y="21"/>
                  </a:cubicBezTo>
                  <a:cubicBezTo>
                    <a:pt x="70" y="21"/>
                    <a:pt x="69" y="19"/>
                    <a:pt x="69" y="18"/>
                  </a:cubicBezTo>
                  <a:cubicBezTo>
                    <a:pt x="68" y="10"/>
                    <a:pt x="73" y="3"/>
                    <a:pt x="8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9" name="iSḷîḑè">
              <a:extLst>
                <a:ext uri="{FF2B5EF4-FFF2-40B4-BE49-F238E27FC236}">
                  <a16:creationId xmlns:a16="http://schemas.microsoft.com/office/drawing/2014/main" id="{A501FF6B-3BBD-4273-9F2E-814638BAE474}"/>
                </a:ext>
              </a:extLst>
            </p:cNvPr>
            <p:cNvSpPr/>
            <p:nvPr/>
          </p:nvSpPr>
          <p:spPr bwMode="auto">
            <a:xfrm>
              <a:off x="8751888" y="1865313"/>
              <a:ext cx="42863" cy="82550"/>
            </a:xfrm>
            <a:custGeom>
              <a:avLst/>
              <a:gdLst>
                <a:gd name="T0" fmla="*/ 13 w 21"/>
                <a:gd name="T1" fmla="*/ 0 h 42"/>
                <a:gd name="T2" fmla="*/ 0 w 21"/>
                <a:gd name="T3" fmla="*/ 18 h 42"/>
                <a:gd name="T4" fmla="*/ 11 w 21"/>
                <a:gd name="T5" fmla="*/ 42 h 42"/>
                <a:gd name="T6" fmla="*/ 21 w 21"/>
                <a:gd name="T7" fmla="*/ 36 h 42"/>
                <a:gd name="T8" fmla="*/ 13 w 21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42">
                  <a:moveTo>
                    <a:pt x="13" y="0"/>
                  </a:moveTo>
                  <a:cubicBezTo>
                    <a:pt x="10" y="7"/>
                    <a:pt x="5" y="13"/>
                    <a:pt x="0" y="18"/>
                  </a:cubicBezTo>
                  <a:cubicBezTo>
                    <a:pt x="2" y="27"/>
                    <a:pt x="6" y="35"/>
                    <a:pt x="11" y="42"/>
                  </a:cubicBezTo>
                  <a:cubicBezTo>
                    <a:pt x="14" y="41"/>
                    <a:pt x="18" y="38"/>
                    <a:pt x="21" y="36"/>
                  </a:cubicBezTo>
                  <a:cubicBezTo>
                    <a:pt x="18" y="26"/>
                    <a:pt x="15" y="14"/>
                    <a:pt x="1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0" name="íṩlîḋê">
              <a:extLst>
                <a:ext uri="{FF2B5EF4-FFF2-40B4-BE49-F238E27FC236}">
                  <a16:creationId xmlns:a16="http://schemas.microsoft.com/office/drawing/2014/main" id="{D2EE52B0-3475-4212-A3C7-51FF09142864}"/>
                </a:ext>
              </a:extLst>
            </p:cNvPr>
            <p:cNvSpPr/>
            <p:nvPr/>
          </p:nvSpPr>
          <p:spPr bwMode="auto">
            <a:xfrm>
              <a:off x="8405813" y="1419226"/>
              <a:ext cx="57150" cy="66675"/>
            </a:xfrm>
            <a:custGeom>
              <a:avLst/>
              <a:gdLst>
                <a:gd name="T0" fmla="*/ 2 w 29"/>
                <a:gd name="T1" fmla="*/ 28 h 34"/>
                <a:gd name="T2" fmla="*/ 0 w 29"/>
                <a:gd name="T3" fmla="*/ 34 h 34"/>
                <a:gd name="T4" fmla="*/ 2 w 29"/>
                <a:gd name="T5" fmla="*/ 28 h 34"/>
                <a:gd name="T6" fmla="*/ 29 w 29"/>
                <a:gd name="T7" fmla="*/ 0 h 34"/>
                <a:gd name="T8" fmla="*/ 20 w 29"/>
                <a:gd name="T9" fmla="*/ 9 h 34"/>
                <a:gd name="T10" fmla="*/ 29 w 29"/>
                <a:gd name="T11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34">
                  <a:moveTo>
                    <a:pt x="2" y="28"/>
                  </a:moveTo>
                  <a:cubicBezTo>
                    <a:pt x="1" y="30"/>
                    <a:pt x="0" y="32"/>
                    <a:pt x="0" y="34"/>
                  </a:cubicBezTo>
                  <a:cubicBezTo>
                    <a:pt x="1" y="32"/>
                    <a:pt x="2" y="30"/>
                    <a:pt x="2" y="28"/>
                  </a:cubicBezTo>
                  <a:moveTo>
                    <a:pt x="29" y="0"/>
                  </a:moveTo>
                  <a:cubicBezTo>
                    <a:pt x="25" y="1"/>
                    <a:pt x="21" y="5"/>
                    <a:pt x="20" y="9"/>
                  </a:cubicBezTo>
                  <a:cubicBezTo>
                    <a:pt x="23" y="6"/>
                    <a:pt x="26" y="3"/>
                    <a:pt x="29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1" name="íṩ1ïḑe">
              <a:extLst>
                <a:ext uri="{FF2B5EF4-FFF2-40B4-BE49-F238E27FC236}">
                  <a16:creationId xmlns:a16="http://schemas.microsoft.com/office/drawing/2014/main" id="{262EA2D9-815D-4AF9-9DCD-C885DC2AE5E8}"/>
                </a:ext>
              </a:extLst>
            </p:cNvPr>
            <p:cNvSpPr/>
            <p:nvPr/>
          </p:nvSpPr>
          <p:spPr bwMode="auto">
            <a:xfrm>
              <a:off x="8443913" y="1570038"/>
              <a:ext cx="361950" cy="330200"/>
            </a:xfrm>
            <a:custGeom>
              <a:avLst/>
              <a:gdLst>
                <a:gd name="T0" fmla="*/ 84 w 183"/>
                <a:gd name="T1" fmla="*/ 0 h 167"/>
                <a:gd name="T2" fmla="*/ 0 w 183"/>
                <a:gd name="T3" fmla="*/ 45 h 167"/>
                <a:gd name="T4" fmla="*/ 13 w 183"/>
                <a:gd name="T5" fmla="*/ 46 h 167"/>
                <a:gd name="T6" fmla="*/ 59 w 183"/>
                <a:gd name="T7" fmla="*/ 41 h 167"/>
                <a:gd name="T8" fmla="*/ 62 w 183"/>
                <a:gd name="T9" fmla="*/ 41 h 167"/>
                <a:gd name="T10" fmla="*/ 68 w 183"/>
                <a:gd name="T11" fmla="*/ 42 h 167"/>
                <a:gd name="T12" fmla="*/ 80 w 183"/>
                <a:gd name="T13" fmla="*/ 64 h 167"/>
                <a:gd name="T14" fmla="*/ 105 w 183"/>
                <a:gd name="T15" fmla="*/ 109 h 167"/>
                <a:gd name="T16" fmla="*/ 116 w 183"/>
                <a:gd name="T17" fmla="*/ 114 h 167"/>
                <a:gd name="T18" fmla="*/ 121 w 183"/>
                <a:gd name="T19" fmla="*/ 112 h 167"/>
                <a:gd name="T20" fmla="*/ 124 w 183"/>
                <a:gd name="T21" fmla="*/ 98 h 167"/>
                <a:gd name="T22" fmla="*/ 128 w 183"/>
                <a:gd name="T23" fmla="*/ 97 h 167"/>
                <a:gd name="T24" fmla="*/ 140 w 183"/>
                <a:gd name="T25" fmla="*/ 103 h 167"/>
                <a:gd name="T26" fmla="*/ 146 w 183"/>
                <a:gd name="T27" fmla="*/ 119 h 167"/>
                <a:gd name="T28" fmla="*/ 156 w 183"/>
                <a:gd name="T29" fmla="*/ 167 h 167"/>
                <a:gd name="T30" fmla="*/ 169 w 183"/>
                <a:gd name="T31" fmla="*/ 149 h 167"/>
                <a:gd name="T32" fmla="*/ 183 w 183"/>
                <a:gd name="T33" fmla="*/ 99 h 167"/>
                <a:gd name="T34" fmla="*/ 84 w 183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3" h="167">
                  <a:moveTo>
                    <a:pt x="84" y="0"/>
                  </a:moveTo>
                  <a:cubicBezTo>
                    <a:pt x="49" y="0"/>
                    <a:pt x="18" y="18"/>
                    <a:pt x="0" y="45"/>
                  </a:cubicBezTo>
                  <a:cubicBezTo>
                    <a:pt x="4" y="46"/>
                    <a:pt x="8" y="46"/>
                    <a:pt x="13" y="46"/>
                  </a:cubicBezTo>
                  <a:cubicBezTo>
                    <a:pt x="28" y="46"/>
                    <a:pt x="46" y="42"/>
                    <a:pt x="59" y="41"/>
                  </a:cubicBezTo>
                  <a:cubicBezTo>
                    <a:pt x="60" y="41"/>
                    <a:pt x="61" y="41"/>
                    <a:pt x="62" y="41"/>
                  </a:cubicBezTo>
                  <a:cubicBezTo>
                    <a:pt x="64" y="41"/>
                    <a:pt x="66" y="42"/>
                    <a:pt x="68" y="42"/>
                  </a:cubicBezTo>
                  <a:cubicBezTo>
                    <a:pt x="77" y="45"/>
                    <a:pt x="78" y="56"/>
                    <a:pt x="80" y="64"/>
                  </a:cubicBezTo>
                  <a:cubicBezTo>
                    <a:pt x="84" y="81"/>
                    <a:pt x="92" y="97"/>
                    <a:pt x="105" y="109"/>
                  </a:cubicBezTo>
                  <a:cubicBezTo>
                    <a:pt x="108" y="111"/>
                    <a:pt x="112" y="114"/>
                    <a:pt x="116" y="114"/>
                  </a:cubicBezTo>
                  <a:cubicBezTo>
                    <a:pt x="118" y="114"/>
                    <a:pt x="120" y="113"/>
                    <a:pt x="121" y="112"/>
                  </a:cubicBezTo>
                  <a:cubicBezTo>
                    <a:pt x="117" y="108"/>
                    <a:pt x="119" y="100"/>
                    <a:pt x="124" y="98"/>
                  </a:cubicBezTo>
                  <a:cubicBezTo>
                    <a:pt x="126" y="97"/>
                    <a:pt x="127" y="97"/>
                    <a:pt x="128" y="97"/>
                  </a:cubicBezTo>
                  <a:cubicBezTo>
                    <a:pt x="133" y="97"/>
                    <a:pt x="137" y="99"/>
                    <a:pt x="140" y="103"/>
                  </a:cubicBezTo>
                  <a:cubicBezTo>
                    <a:pt x="143" y="108"/>
                    <a:pt x="145" y="113"/>
                    <a:pt x="146" y="119"/>
                  </a:cubicBezTo>
                  <a:cubicBezTo>
                    <a:pt x="149" y="135"/>
                    <a:pt x="151" y="152"/>
                    <a:pt x="156" y="167"/>
                  </a:cubicBezTo>
                  <a:cubicBezTo>
                    <a:pt x="161" y="162"/>
                    <a:pt x="166" y="156"/>
                    <a:pt x="169" y="149"/>
                  </a:cubicBezTo>
                  <a:cubicBezTo>
                    <a:pt x="178" y="134"/>
                    <a:pt x="183" y="117"/>
                    <a:pt x="183" y="99"/>
                  </a:cubicBezTo>
                  <a:cubicBezTo>
                    <a:pt x="183" y="44"/>
                    <a:pt x="139" y="0"/>
                    <a:pt x="8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2" name="îṥľíḑé">
              <a:extLst>
                <a:ext uri="{FF2B5EF4-FFF2-40B4-BE49-F238E27FC236}">
                  <a16:creationId xmlns:a16="http://schemas.microsoft.com/office/drawing/2014/main" id="{1DED1CF4-A94F-4526-9BD8-0583218D8A8B}"/>
                </a:ext>
              </a:extLst>
            </p:cNvPr>
            <p:cNvSpPr/>
            <p:nvPr/>
          </p:nvSpPr>
          <p:spPr bwMode="auto">
            <a:xfrm>
              <a:off x="8396288" y="1411288"/>
              <a:ext cx="479425" cy="534988"/>
            </a:xfrm>
            <a:custGeom>
              <a:avLst/>
              <a:gdLst>
                <a:gd name="T0" fmla="*/ 1 w 242"/>
                <a:gd name="T1" fmla="*/ 80 h 270"/>
                <a:gd name="T2" fmla="*/ 9 w 242"/>
                <a:gd name="T3" fmla="*/ 30 h 270"/>
                <a:gd name="T4" fmla="*/ 11 w 242"/>
                <a:gd name="T5" fmla="*/ 46 h 270"/>
                <a:gd name="T6" fmla="*/ 36 w 242"/>
                <a:gd name="T7" fmla="*/ 2 h 270"/>
                <a:gd name="T8" fmla="*/ 27 w 242"/>
                <a:gd name="T9" fmla="*/ 19 h 270"/>
                <a:gd name="T10" fmla="*/ 39 w 242"/>
                <a:gd name="T11" fmla="*/ 36 h 270"/>
                <a:gd name="T12" fmla="*/ 55 w 242"/>
                <a:gd name="T13" fmla="*/ 10 h 270"/>
                <a:gd name="T14" fmla="*/ 84 w 242"/>
                <a:gd name="T15" fmla="*/ 0 h 270"/>
                <a:gd name="T16" fmla="*/ 73 w 242"/>
                <a:gd name="T17" fmla="*/ 17 h 270"/>
                <a:gd name="T18" fmla="*/ 74 w 242"/>
                <a:gd name="T19" fmla="*/ 21 h 270"/>
                <a:gd name="T20" fmla="*/ 78 w 242"/>
                <a:gd name="T21" fmla="*/ 21 h 270"/>
                <a:gd name="T22" fmla="*/ 109 w 242"/>
                <a:gd name="T23" fmla="*/ 21 h 270"/>
                <a:gd name="T24" fmla="*/ 147 w 242"/>
                <a:gd name="T25" fmla="*/ 19 h 270"/>
                <a:gd name="T26" fmla="*/ 236 w 242"/>
                <a:gd name="T27" fmla="*/ 87 h 270"/>
                <a:gd name="T28" fmla="*/ 239 w 242"/>
                <a:gd name="T29" fmla="*/ 115 h 270"/>
                <a:gd name="T30" fmla="*/ 241 w 242"/>
                <a:gd name="T31" fmla="*/ 165 h 270"/>
                <a:gd name="T32" fmla="*/ 239 w 242"/>
                <a:gd name="T33" fmla="*/ 208 h 270"/>
                <a:gd name="T34" fmla="*/ 192 w 242"/>
                <a:gd name="T35" fmla="*/ 270 h 270"/>
                <a:gd name="T36" fmla="*/ 172 w 242"/>
                <a:gd name="T37" fmla="*/ 197 h 270"/>
                <a:gd name="T38" fmla="*/ 166 w 242"/>
                <a:gd name="T39" fmla="*/ 181 h 270"/>
                <a:gd name="T40" fmla="*/ 150 w 242"/>
                <a:gd name="T41" fmla="*/ 176 h 270"/>
                <a:gd name="T42" fmla="*/ 147 w 242"/>
                <a:gd name="T43" fmla="*/ 190 h 270"/>
                <a:gd name="T44" fmla="*/ 131 w 242"/>
                <a:gd name="T45" fmla="*/ 187 h 270"/>
                <a:gd name="T46" fmla="*/ 106 w 242"/>
                <a:gd name="T47" fmla="*/ 142 h 270"/>
                <a:gd name="T48" fmla="*/ 94 w 242"/>
                <a:gd name="T49" fmla="*/ 120 h 270"/>
                <a:gd name="T50" fmla="*/ 85 w 242"/>
                <a:gd name="T51" fmla="*/ 120 h 270"/>
                <a:gd name="T52" fmla="*/ 23 w 242"/>
                <a:gd name="T53" fmla="*/ 123 h 270"/>
                <a:gd name="T54" fmla="*/ 1 w 242"/>
                <a:gd name="T55" fmla="*/ 8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42" h="270">
                  <a:moveTo>
                    <a:pt x="1" y="80"/>
                  </a:moveTo>
                  <a:cubicBezTo>
                    <a:pt x="0" y="63"/>
                    <a:pt x="3" y="46"/>
                    <a:pt x="9" y="30"/>
                  </a:cubicBezTo>
                  <a:cubicBezTo>
                    <a:pt x="6" y="36"/>
                    <a:pt x="7" y="42"/>
                    <a:pt x="11" y="46"/>
                  </a:cubicBezTo>
                  <a:cubicBezTo>
                    <a:pt x="14" y="29"/>
                    <a:pt x="23" y="14"/>
                    <a:pt x="36" y="2"/>
                  </a:cubicBezTo>
                  <a:cubicBezTo>
                    <a:pt x="29" y="3"/>
                    <a:pt x="25" y="12"/>
                    <a:pt x="27" y="19"/>
                  </a:cubicBezTo>
                  <a:cubicBezTo>
                    <a:pt x="30" y="26"/>
                    <a:pt x="34" y="32"/>
                    <a:pt x="39" y="36"/>
                  </a:cubicBezTo>
                  <a:cubicBezTo>
                    <a:pt x="39" y="26"/>
                    <a:pt x="46" y="16"/>
                    <a:pt x="55" y="10"/>
                  </a:cubicBezTo>
                  <a:cubicBezTo>
                    <a:pt x="64" y="5"/>
                    <a:pt x="74" y="1"/>
                    <a:pt x="84" y="0"/>
                  </a:cubicBezTo>
                  <a:cubicBezTo>
                    <a:pt x="77" y="2"/>
                    <a:pt x="72" y="9"/>
                    <a:pt x="73" y="17"/>
                  </a:cubicBezTo>
                  <a:cubicBezTo>
                    <a:pt x="73" y="18"/>
                    <a:pt x="73" y="20"/>
                    <a:pt x="74" y="21"/>
                  </a:cubicBezTo>
                  <a:cubicBezTo>
                    <a:pt x="75" y="21"/>
                    <a:pt x="76" y="22"/>
                    <a:pt x="78" y="21"/>
                  </a:cubicBezTo>
                  <a:cubicBezTo>
                    <a:pt x="88" y="22"/>
                    <a:pt x="98" y="22"/>
                    <a:pt x="109" y="21"/>
                  </a:cubicBezTo>
                  <a:cubicBezTo>
                    <a:pt x="121" y="19"/>
                    <a:pt x="134" y="19"/>
                    <a:pt x="147" y="19"/>
                  </a:cubicBezTo>
                  <a:cubicBezTo>
                    <a:pt x="187" y="20"/>
                    <a:pt x="227" y="48"/>
                    <a:pt x="236" y="87"/>
                  </a:cubicBezTo>
                  <a:cubicBezTo>
                    <a:pt x="238" y="96"/>
                    <a:pt x="239" y="106"/>
                    <a:pt x="239" y="115"/>
                  </a:cubicBezTo>
                  <a:cubicBezTo>
                    <a:pt x="241" y="165"/>
                    <a:pt x="241" y="165"/>
                    <a:pt x="241" y="165"/>
                  </a:cubicBezTo>
                  <a:cubicBezTo>
                    <a:pt x="242" y="179"/>
                    <a:pt x="242" y="193"/>
                    <a:pt x="239" y="208"/>
                  </a:cubicBezTo>
                  <a:cubicBezTo>
                    <a:pt x="234" y="234"/>
                    <a:pt x="217" y="257"/>
                    <a:pt x="192" y="270"/>
                  </a:cubicBezTo>
                  <a:cubicBezTo>
                    <a:pt x="178" y="249"/>
                    <a:pt x="177" y="222"/>
                    <a:pt x="172" y="197"/>
                  </a:cubicBezTo>
                  <a:cubicBezTo>
                    <a:pt x="171" y="191"/>
                    <a:pt x="169" y="186"/>
                    <a:pt x="166" y="181"/>
                  </a:cubicBezTo>
                  <a:cubicBezTo>
                    <a:pt x="162" y="176"/>
                    <a:pt x="156" y="174"/>
                    <a:pt x="150" y="176"/>
                  </a:cubicBezTo>
                  <a:cubicBezTo>
                    <a:pt x="145" y="178"/>
                    <a:pt x="142" y="186"/>
                    <a:pt x="147" y="190"/>
                  </a:cubicBezTo>
                  <a:cubicBezTo>
                    <a:pt x="143" y="195"/>
                    <a:pt x="135" y="191"/>
                    <a:pt x="131" y="187"/>
                  </a:cubicBezTo>
                  <a:cubicBezTo>
                    <a:pt x="118" y="175"/>
                    <a:pt x="110" y="159"/>
                    <a:pt x="106" y="142"/>
                  </a:cubicBezTo>
                  <a:cubicBezTo>
                    <a:pt x="104" y="134"/>
                    <a:pt x="102" y="123"/>
                    <a:pt x="94" y="120"/>
                  </a:cubicBezTo>
                  <a:cubicBezTo>
                    <a:pt x="91" y="119"/>
                    <a:pt x="88" y="119"/>
                    <a:pt x="85" y="120"/>
                  </a:cubicBezTo>
                  <a:cubicBezTo>
                    <a:pt x="68" y="121"/>
                    <a:pt x="40" y="128"/>
                    <a:pt x="23" y="123"/>
                  </a:cubicBezTo>
                  <a:cubicBezTo>
                    <a:pt x="8" y="117"/>
                    <a:pt x="1" y="94"/>
                    <a:pt x="1" y="80"/>
                  </a:cubicBezTo>
                  <a:close/>
                </a:path>
              </a:pathLst>
            </a:custGeom>
            <a:solidFill>
              <a:srgbClr val="784F6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3" name="ïşľíḍê">
              <a:extLst>
                <a:ext uri="{FF2B5EF4-FFF2-40B4-BE49-F238E27FC236}">
                  <a16:creationId xmlns:a16="http://schemas.microsoft.com/office/drawing/2014/main" id="{FC406D24-B2CE-4179-ACB0-6D8C2F1239B0}"/>
                </a:ext>
              </a:extLst>
            </p:cNvPr>
            <p:cNvSpPr/>
            <p:nvPr/>
          </p:nvSpPr>
          <p:spPr bwMode="auto">
            <a:xfrm>
              <a:off x="8021638" y="2535238"/>
              <a:ext cx="17463" cy="14288"/>
            </a:xfrm>
            <a:custGeom>
              <a:avLst/>
              <a:gdLst>
                <a:gd name="T0" fmla="*/ 0 w 9"/>
                <a:gd name="T1" fmla="*/ 0 h 7"/>
                <a:gd name="T2" fmla="*/ 5 w 9"/>
                <a:gd name="T3" fmla="*/ 7 h 7"/>
                <a:gd name="T4" fmla="*/ 9 w 9"/>
                <a:gd name="T5" fmla="*/ 7 h 7"/>
                <a:gd name="T6" fmla="*/ 9 w 9"/>
                <a:gd name="T7" fmla="*/ 2 h 7"/>
                <a:gd name="T8" fmla="*/ 0 w 9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7">
                  <a:moveTo>
                    <a:pt x="0" y="0"/>
                  </a:moveTo>
                  <a:cubicBezTo>
                    <a:pt x="2" y="2"/>
                    <a:pt x="3" y="5"/>
                    <a:pt x="5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1"/>
                    <a:pt x="3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4" name="íṡ1iḓè">
              <a:extLst>
                <a:ext uri="{FF2B5EF4-FFF2-40B4-BE49-F238E27FC236}">
                  <a16:creationId xmlns:a16="http://schemas.microsoft.com/office/drawing/2014/main" id="{2EB54A41-25A1-461A-8006-81837996C7A9}"/>
                </a:ext>
              </a:extLst>
            </p:cNvPr>
            <p:cNvSpPr/>
            <p:nvPr/>
          </p:nvSpPr>
          <p:spPr bwMode="auto">
            <a:xfrm>
              <a:off x="8004176" y="2332038"/>
              <a:ext cx="11113" cy="14288"/>
            </a:xfrm>
            <a:custGeom>
              <a:avLst/>
              <a:gdLst>
                <a:gd name="T0" fmla="*/ 1 w 6"/>
                <a:gd name="T1" fmla="*/ 0 h 7"/>
                <a:gd name="T2" fmla="*/ 0 w 6"/>
                <a:gd name="T3" fmla="*/ 5 h 7"/>
                <a:gd name="T4" fmla="*/ 6 w 6"/>
                <a:gd name="T5" fmla="*/ 7 h 7"/>
                <a:gd name="T6" fmla="*/ 6 w 6"/>
                <a:gd name="T7" fmla="*/ 4 h 7"/>
                <a:gd name="T8" fmla="*/ 6 w 6"/>
                <a:gd name="T9" fmla="*/ 4 h 7"/>
                <a:gd name="T10" fmla="*/ 6 w 6"/>
                <a:gd name="T11" fmla="*/ 0 h 7"/>
                <a:gd name="T12" fmla="*/ 1 w 6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1" y="0"/>
                  </a:moveTo>
                  <a:cubicBezTo>
                    <a:pt x="1" y="0"/>
                    <a:pt x="1" y="2"/>
                    <a:pt x="0" y="5"/>
                  </a:cubicBezTo>
                  <a:cubicBezTo>
                    <a:pt x="2" y="5"/>
                    <a:pt x="4" y="6"/>
                    <a:pt x="6" y="7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5" name="îṡḻíḋè">
              <a:extLst>
                <a:ext uri="{FF2B5EF4-FFF2-40B4-BE49-F238E27FC236}">
                  <a16:creationId xmlns:a16="http://schemas.microsoft.com/office/drawing/2014/main" id="{4AE478B3-F548-4B15-A643-A3C213009E73}"/>
                </a:ext>
              </a:extLst>
            </p:cNvPr>
            <p:cNvSpPr/>
            <p:nvPr/>
          </p:nvSpPr>
          <p:spPr bwMode="auto">
            <a:xfrm>
              <a:off x="7988301" y="2341563"/>
              <a:ext cx="50800" cy="198438"/>
            </a:xfrm>
            <a:custGeom>
              <a:avLst/>
              <a:gdLst>
                <a:gd name="T0" fmla="*/ 8 w 26"/>
                <a:gd name="T1" fmla="*/ 0 h 100"/>
                <a:gd name="T2" fmla="*/ 17 w 26"/>
                <a:gd name="T3" fmla="*/ 98 h 100"/>
                <a:gd name="T4" fmla="*/ 26 w 26"/>
                <a:gd name="T5" fmla="*/ 100 h 100"/>
                <a:gd name="T6" fmla="*/ 14 w 26"/>
                <a:gd name="T7" fmla="*/ 2 h 100"/>
                <a:gd name="T8" fmla="*/ 8 w 26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00">
                  <a:moveTo>
                    <a:pt x="8" y="0"/>
                  </a:moveTo>
                  <a:cubicBezTo>
                    <a:pt x="6" y="14"/>
                    <a:pt x="0" y="62"/>
                    <a:pt x="17" y="98"/>
                  </a:cubicBezTo>
                  <a:cubicBezTo>
                    <a:pt x="20" y="99"/>
                    <a:pt x="23" y="99"/>
                    <a:pt x="26" y="10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6" name="îṡľiḑé">
              <a:extLst>
                <a:ext uri="{FF2B5EF4-FFF2-40B4-BE49-F238E27FC236}">
                  <a16:creationId xmlns:a16="http://schemas.microsoft.com/office/drawing/2014/main" id="{65CCC106-8721-4C61-9878-9247A60FDB0A}"/>
                </a:ext>
              </a:extLst>
            </p:cNvPr>
            <p:cNvSpPr/>
            <p:nvPr/>
          </p:nvSpPr>
          <p:spPr bwMode="auto">
            <a:xfrm>
              <a:off x="8015288" y="2339976"/>
              <a:ext cx="1588" cy="6350"/>
            </a:xfrm>
            <a:custGeom>
              <a:avLst/>
              <a:gdLst>
                <a:gd name="T0" fmla="*/ 0 w 1"/>
                <a:gd name="T1" fmla="*/ 0 h 3"/>
                <a:gd name="T2" fmla="*/ 0 w 1"/>
                <a:gd name="T3" fmla="*/ 3 h 3"/>
                <a:gd name="T4" fmla="*/ 1 w 1"/>
                <a:gd name="T5" fmla="*/ 3 h 3"/>
                <a:gd name="T6" fmla="*/ 0 w 1"/>
                <a:gd name="T7" fmla="*/ 0 h 3"/>
                <a:gd name="T8" fmla="*/ 0 w 1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7" name="íšlîḍê">
              <a:extLst>
                <a:ext uri="{FF2B5EF4-FFF2-40B4-BE49-F238E27FC236}">
                  <a16:creationId xmlns:a16="http://schemas.microsoft.com/office/drawing/2014/main" id="{989D177E-B6CE-4031-BF36-0A7208FB29A2}"/>
                </a:ext>
              </a:extLst>
            </p:cNvPr>
            <p:cNvSpPr/>
            <p:nvPr/>
          </p:nvSpPr>
          <p:spPr bwMode="auto">
            <a:xfrm>
              <a:off x="8039101" y="2540001"/>
              <a:ext cx="1588" cy="9525"/>
            </a:xfrm>
            <a:custGeom>
              <a:avLst/>
              <a:gdLst>
                <a:gd name="T0" fmla="*/ 0 w 1"/>
                <a:gd name="T1" fmla="*/ 0 h 5"/>
                <a:gd name="T2" fmla="*/ 0 w 1"/>
                <a:gd name="T3" fmla="*/ 5 h 5"/>
                <a:gd name="T4" fmla="*/ 1 w 1"/>
                <a:gd name="T5" fmla="*/ 5 h 5"/>
                <a:gd name="T6" fmla="*/ 0 w 1"/>
                <a:gd name="T7" fmla="*/ 0 h 5"/>
                <a:gd name="T8" fmla="*/ 0 w 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8" name="iṧľiḓé">
              <a:extLst>
                <a:ext uri="{FF2B5EF4-FFF2-40B4-BE49-F238E27FC236}">
                  <a16:creationId xmlns:a16="http://schemas.microsoft.com/office/drawing/2014/main" id="{4B5EC08A-763D-494A-8068-E87C354D06FF}"/>
                </a:ext>
              </a:extLst>
            </p:cNvPr>
            <p:cNvSpPr/>
            <p:nvPr/>
          </p:nvSpPr>
          <p:spPr bwMode="auto">
            <a:xfrm>
              <a:off x="8015288" y="2346326"/>
              <a:ext cx="23813" cy="193675"/>
            </a:xfrm>
            <a:custGeom>
              <a:avLst/>
              <a:gdLst>
                <a:gd name="T0" fmla="*/ 0 w 12"/>
                <a:gd name="T1" fmla="*/ 0 h 98"/>
                <a:gd name="T2" fmla="*/ 12 w 12"/>
                <a:gd name="T3" fmla="*/ 98 h 98"/>
                <a:gd name="T4" fmla="*/ 12 w 12"/>
                <a:gd name="T5" fmla="*/ 98 h 98"/>
                <a:gd name="T6" fmla="*/ 1 w 12"/>
                <a:gd name="T7" fmla="*/ 0 h 98"/>
                <a:gd name="T8" fmla="*/ 0 w 12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98">
                  <a:moveTo>
                    <a:pt x="0" y="0"/>
                  </a:moveTo>
                  <a:cubicBezTo>
                    <a:pt x="12" y="98"/>
                    <a:pt x="12" y="98"/>
                    <a:pt x="12" y="98"/>
                  </a:cubicBezTo>
                  <a:cubicBezTo>
                    <a:pt x="12" y="98"/>
                    <a:pt x="12" y="98"/>
                    <a:pt x="12" y="9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D9D9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9" name="is1íḍê">
              <a:extLst>
                <a:ext uri="{FF2B5EF4-FFF2-40B4-BE49-F238E27FC236}">
                  <a16:creationId xmlns:a16="http://schemas.microsoft.com/office/drawing/2014/main" id="{AC428261-7CF2-45B6-AE6C-1B5918E370D9}"/>
                </a:ext>
              </a:extLst>
            </p:cNvPr>
            <p:cNvSpPr/>
            <p:nvPr/>
          </p:nvSpPr>
          <p:spPr bwMode="auto">
            <a:xfrm>
              <a:off x="8016876" y="2332038"/>
              <a:ext cx="28575" cy="3175"/>
            </a:xfrm>
            <a:custGeom>
              <a:avLst/>
              <a:gdLst>
                <a:gd name="T0" fmla="*/ 4 w 14"/>
                <a:gd name="T1" fmla="*/ 1 h 2"/>
                <a:gd name="T2" fmla="*/ 12 w 14"/>
                <a:gd name="T3" fmla="*/ 2 h 2"/>
                <a:gd name="T4" fmla="*/ 14 w 14"/>
                <a:gd name="T5" fmla="*/ 2 h 2"/>
                <a:gd name="T6" fmla="*/ 14 w 14"/>
                <a:gd name="T7" fmla="*/ 1 h 2"/>
                <a:gd name="T8" fmla="*/ 4 w 14"/>
                <a:gd name="T9" fmla="*/ 1 h 2"/>
                <a:gd name="T10" fmla="*/ 0 w 14"/>
                <a:gd name="T11" fmla="*/ 0 h 2"/>
                <a:gd name="T12" fmla="*/ 3 w 14"/>
                <a:gd name="T13" fmla="*/ 1 h 2"/>
                <a:gd name="T14" fmla="*/ 3 w 14"/>
                <a:gd name="T15" fmla="*/ 0 h 2"/>
                <a:gd name="T16" fmla="*/ 0 w 1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4" y="1"/>
                  </a:moveTo>
                  <a:cubicBezTo>
                    <a:pt x="7" y="1"/>
                    <a:pt x="9" y="2"/>
                    <a:pt x="12" y="2"/>
                  </a:cubicBezTo>
                  <a:cubicBezTo>
                    <a:pt x="13" y="2"/>
                    <a:pt x="13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4" y="1"/>
                    <a:pt x="4" y="1"/>
                    <a:pt x="4" y="1"/>
                  </a:cubicBezTo>
                  <a:moveTo>
                    <a:pt x="0" y="0"/>
                  </a:moveTo>
                  <a:cubicBezTo>
                    <a:pt x="1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0" name="ïṩḷîḋe">
              <a:extLst>
                <a:ext uri="{FF2B5EF4-FFF2-40B4-BE49-F238E27FC236}">
                  <a16:creationId xmlns:a16="http://schemas.microsoft.com/office/drawing/2014/main" id="{5F756123-4336-4063-AC74-42347AB765A2}"/>
                </a:ext>
              </a:extLst>
            </p:cNvPr>
            <p:cNvSpPr/>
            <p:nvPr/>
          </p:nvSpPr>
          <p:spPr bwMode="auto">
            <a:xfrm>
              <a:off x="8023226" y="2332038"/>
              <a:ext cx="17463" cy="3175"/>
            </a:xfrm>
            <a:custGeom>
              <a:avLst/>
              <a:gdLst>
                <a:gd name="T0" fmla="*/ 0 w 9"/>
                <a:gd name="T1" fmla="*/ 0 h 2"/>
                <a:gd name="T2" fmla="*/ 0 w 9"/>
                <a:gd name="T3" fmla="*/ 1 h 2"/>
                <a:gd name="T4" fmla="*/ 7 w 9"/>
                <a:gd name="T5" fmla="*/ 2 h 2"/>
                <a:gd name="T6" fmla="*/ 9 w 9"/>
                <a:gd name="T7" fmla="*/ 2 h 2"/>
                <a:gd name="T8" fmla="*/ 1 w 9"/>
                <a:gd name="T9" fmla="*/ 1 h 2"/>
                <a:gd name="T10" fmla="*/ 0 w 9"/>
                <a:gd name="T1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4" y="2"/>
                    <a:pt x="7" y="2"/>
                  </a:cubicBezTo>
                  <a:cubicBezTo>
                    <a:pt x="8" y="2"/>
                    <a:pt x="8" y="2"/>
                    <a:pt x="9" y="2"/>
                  </a:cubicBezTo>
                  <a:cubicBezTo>
                    <a:pt x="6" y="2"/>
                    <a:pt x="4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B2B2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1" name="íśliḑè">
              <a:extLst>
                <a:ext uri="{FF2B5EF4-FFF2-40B4-BE49-F238E27FC236}">
                  <a16:creationId xmlns:a16="http://schemas.microsoft.com/office/drawing/2014/main" id="{79BCE4FB-1F64-4748-B132-C7CE77F7934B}"/>
                </a:ext>
              </a:extLst>
            </p:cNvPr>
            <p:cNvSpPr/>
            <p:nvPr/>
          </p:nvSpPr>
          <p:spPr bwMode="auto">
            <a:xfrm>
              <a:off x="8015288" y="2332038"/>
              <a:ext cx="47625" cy="217488"/>
            </a:xfrm>
            <a:custGeom>
              <a:avLst/>
              <a:gdLst>
                <a:gd name="T0" fmla="*/ 0 w 24"/>
                <a:gd name="T1" fmla="*/ 0 h 110"/>
                <a:gd name="T2" fmla="*/ 0 w 24"/>
                <a:gd name="T3" fmla="*/ 4 h 110"/>
                <a:gd name="T4" fmla="*/ 1 w 24"/>
                <a:gd name="T5" fmla="*/ 7 h 110"/>
                <a:gd name="T6" fmla="*/ 12 w 24"/>
                <a:gd name="T7" fmla="*/ 105 h 110"/>
                <a:gd name="T8" fmla="*/ 13 w 24"/>
                <a:gd name="T9" fmla="*/ 110 h 110"/>
                <a:gd name="T10" fmla="*/ 24 w 24"/>
                <a:gd name="T11" fmla="*/ 109 h 110"/>
                <a:gd name="T12" fmla="*/ 15 w 24"/>
                <a:gd name="T13" fmla="*/ 2 h 110"/>
                <a:gd name="T14" fmla="*/ 13 w 24"/>
                <a:gd name="T15" fmla="*/ 2 h 110"/>
                <a:gd name="T16" fmla="*/ 11 w 24"/>
                <a:gd name="T17" fmla="*/ 2 h 110"/>
                <a:gd name="T18" fmla="*/ 4 w 24"/>
                <a:gd name="T19" fmla="*/ 1 h 110"/>
                <a:gd name="T20" fmla="*/ 1 w 24"/>
                <a:gd name="T21" fmla="*/ 0 h 110"/>
                <a:gd name="T22" fmla="*/ 0 w 24"/>
                <a:gd name="T23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" h="110">
                  <a:moveTo>
                    <a:pt x="0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24" y="109"/>
                    <a:pt x="24" y="109"/>
                    <a:pt x="24" y="109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4" y="2"/>
                    <a:pt x="14" y="2"/>
                    <a:pt x="13" y="2"/>
                  </a:cubicBezTo>
                  <a:cubicBezTo>
                    <a:pt x="12" y="2"/>
                    <a:pt x="12" y="2"/>
                    <a:pt x="11" y="2"/>
                  </a:cubicBezTo>
                  <a:cubicBezTo>
                    <a:pt x="8" y="2"/>
                    <a:pt x="6" y="1"/>
                    <a:pt x="4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2" name="iṥľîďé">
              <a:extLst>
                <a:ext uri="{FF2B5EF4-FFF2-40B4-BE49-F238E27FC236}">
                  <a16:creationId xmlns:a16="http://schemas.microsoft.com/office/drawing/2014/main" id="{D0B2FB3C-C50A-4207-AA05-815DF32CFC03}"/>
                </a:ext>
              </a:extLst>
            </p:cNvPr>
            <p:cNvSpPr/>
            <p:nvPr/>
          </p:nvSpPr>
          <p:spPr bwMode="auto">
            <a:xfrm>
              <a:off x="7983538" y="2332038"/>
              <a:ext cx="87313" cy="217488"/>
            </a:xfrm>
            <a:custGeom>
              <a:avLst/>
              <a:gdLst>
                <a:gd name="T0" fmla="*/ 15 w 44"/>
                <a:gd name="T1" fmla="*/ 0 h 110"/>
                <a:gd name="T2" fmla="*/ 28 w 44"/>
                <a:gd name="T3" fmla="*/ 110 h 110"/>
                <a:gd name="T4" fmla="*/ 44 w 44"/>
                <a:gd name="T5" fmla="*/ 109 h 110"/>
                <a:gd name="T6" fmla="*/ 35 w 44"/>
                <a:gd name="T7" fmla="*/ 1 h 110"/>
                <a:gd name="T8" fmla="*/ 15 w 44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110">
                  <a:moveTo>
                    <a:pt x="15" y="0"/>
                  </a:moveTo>
                  <a:cubicBezTo>
                    <a:pt x="15" y="0"/>
                    <a:pt x="0" y="68"/>
                    <a:pt x="28" y="110"/>
                  </a:cubicBezTo>
                  <a:cubicBezTo>
                    <a:pt x="44" y="109"/>
                    <a:pt x="44" y="109"/>
                    <a:pt x="44" y="109"/>
                  </a:cubicBezTo>
                  <a:cubicBezTo>
                    <a:pt x="35" y="1"/>
                    <a:pt x="35" y="1"/>
                    <a:pt x="35" y="1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3" name="îŝḻiďê">
              <a:extLst>
                <a:ext uri="{FF2B5EF4-FFF2-40B4-BE49-F238E27FC236}">
                  <a16:creationId xmlns:a16="http://schemas.microsoft.com/office/drawing/2014/main" id="{9DE3360D-6BDD-46E0-9D73-700ABA85C59F}"/>
                </a:ext>
              </a:extLst>
            </p:cNvPr>
            <p:cNvSpPr/>
            <p:nvPr/>
          </p:nvSpPr>
          <p:spPr bwMode="auto">
            <a:xfrm>
              <a:off x="8804276" y="1971676"/>
              <a:ext cx="3175" cy="6350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1 w 2"/>
                <a:gd name="T5" fmla="*/ 0 h 3"/>
                <a:gd name="T6" fmla="*/ 0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1" y="2"/>
                    <a:pt x="2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4" name="iṥļíḋe">
              <a:extLst>
                <a:ext uri="{FF2B5EF4-FFF2-40B4-BE49-F238E27FC236}">
                  <a16:creationId xmlns:a16="http://schemas.microsoft.com/office/drawing/2014/main" id="{AAA6998D-BD67-4B34-8D7A-D25CC8EA134E}"/>
                </a:ext>
              </a:extLst>
            </p:cNvPr>
            <p:cNvSpPr/>
            <p:nvPr/>
          </p:nvSpPr>
          <p:spPr bwMode="auto">
            <a:xfrm>
              <a:off x="8767763" y="1963738"/>
              <a:ext cx="39688" cy="123825"/>
            </a:xfrm>
            <a:custGeom>
              <a:avLst/>
              <a:gdLst>
                <a:gd name="T0" fmla="*/ 14 w 20"/>
                <a:gd name="T1" fmla="*/ 0 h 63"/>
                <a:gd name="T2" fmla="*/ 0 w 20"/>
                <a:gd name="T3" fmla="*/ 63 h 63"/>
                <a:gd name="T4" fmla="*/ 4 w 20"/>
                <a:gd name="T5" fmla="*/ 63 h 63"/>
                <a:gd name="T6" fmla="*/ 20 w 20"/>
                <a:gd name="T7" fmla="*/ 7 h 63"/>
                <a:gd name="T8" fmla="*/ 18 w 20"/>
                <a:gd name="T9" fmla="*/ 4 h 63"/>
                <a:gd name="T10" fmla="*/ 14 w 20"/>
                <a:gd name="T11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63">
                  <a:moveTo>
                    <a:pt x="14" y="0"/>
                  </a:moveTo>
                  <a:cubicBezTo>
                    <a:pt x="19" y="10"/>
                    <a:pt x="12" y="34"/>
                    <a:pt x="0" y="63"/>
                  </a:cubicBezTo>
                  <a:cubicBezTo>
                    <a:pt x="2" y="63"/>
                    <a:pt x="3" y="63"/>
                    <a:pt x="4" y="63"/>
                  </a:cubicBezTo>
                  <a:cubicBezTo>
                    <a:pt x="14" y="39"/>
                    <a:pt x="20" y="19"/>
                    <a:pt x="20" y="7"/>
                  </a:cubicBezTo>
                  <a:cubicBezTo>
                    <a:pt x="19" y="6"/>
                    <a:pt x="19" y="5"/>
                    <a:pt x="18" y="4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5" name="íṡḻîḋe">
              <a:extLst>
                <a:ext uri="{FF2B5EF4-FFF2-40B4-BE49-F238E27FC236}">
                  <a16:creationId xmlns:a16="http://schemas.microsoft.com/office/drawing/2014/main" id="{14544BCE-6C37-468F-9EFC-61BC96AAB152}"/>
                </a:ext>
              </a:extLst>
            </p:cNvPr>
            <p:cNvSpPr/>
            <p:nvPr/>
          </p:nvSpPr>
          <p:spPr bwMode="auto">
            <a:xfrm>
              <a:off x="8543926" y="3186113"/>
              <a:ext cx="22225" cy="182563"/>
            </a:xfrm>
            <a:custGeom>
              <a:avLst/>
              <a:gdLst>
                <a:gd name="T0" fmla="*/ 11 w 11"/>
                <a:gd name="T1" fmla="*/ 0 h 92"/>
                <a:gd name="T2" fmla="*/ 7 w 11"/>
                <a:gd name="T3" fmla="*/ 0 h 92"/>
                <a:gd name="T4" fmla="*/ 0 w 11"/>
                <a:gd name="T5" fmla="*/ 92 h 92"/>
                <a:gd name="T6" fmla="*/ 3 w 11"/>
                <a:gd name="T7" fmla="*/ 91 h 92"/>
                <a:gd name="T8" fmla="*/ 11 w 11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92">
                  <a:moveTo>
                    <a:pt x="11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2"/>
                    <a:pt x="1" y="91"/>
                    <a:pt x="3" y="9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6" name="iṣļïḋe">
              <a:extLst>
                <a:ext uri="{FF2B5EF4-FFF2-40B4-BE49-F238E27FC236}">
                  <a16:creationId xmlns:a16="http://schemas.microsoft.com/office/drawing/2014/main" id="{5EA0D8AE-A2BF-43AE-9260-AD8F787A5BBF}"/>
                </a:ext>
              </a:extLst>
            </p:cNvPr>
            <p:cNvSpPr/>
            <p:nvPr/>
          </p:nvSpPr>
          <p:spPr bwMode="auto">
            <a:xfrm>
              <a:off x="8558213" y="2087563"/>
              <a:ext cx="217488" cy="1098550"/>
            </a:xfrm>
            <a:custGeom>
              <a:avLst/>
              <a:gdLst>
                <a:gd name="T0" fmla="*/ 110 w 110"/>
                <a:gd name="T1" fmla="*/ 0 h 555"/>
                <a:gd name="T2" fmla="*/ 106 w 110"/>
                <a:gd name="T3" fmla="*/ 0 h 555"/>
                <a:gd name="T4" fmla="*/ 33 w 110"/>
                <a:gd name="T5" fmla="*/ 146 h 555"/>
                <a:gd name="T6" fmla="*/ 0 w 110"/>
                <a:gd name="T7" fmla="*/ 555 h 555"/>
                <a:gd name="T8" fmla="*/ 4 w 110"/>
                <a:gd name="T9" fmla="*/ 555 h 555"/>
                <a:gd name="T10" fmla="*/ 37 w 110"/>
                <a:gd name="T11" fmla="*/ 146 h 555"/>
                <a:gd name="T12" fmla="*/ 110 w 110"/>
                <a:gd name="T13" fmla="*/ 0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555">
                  <a:moveTo>
                    <a:pt x="110" y="0"/>
                  </a:moveTo>
                  <a:cubicBezTo>
                    <a:pt x="109" y="0"/>
                    <a:pt x="108" y="0"/>
                    <a:pt x="106" y="0"/>
                  </a:cubicBezTo>
                  <a:cubicBezTo>
                    <a:pt x="81" y="63"/>
                    <a:pt x="33" y="146"/>
                    <a:pt x="33" y="146"/>
                  </a:cubicBezTo>
                  <a:cubicBezTo>
                    <a:pt x="0" y="555"/>
                    <a:pt x="0" y="555"/>
                    <a:pt x="0" y="555"/>
                  </a:cubicBezTo>
                  <a:cubicBezTo>
                    <a:pt x="1" y="555"/>
                    <a:pt x="2" y="555"/>
                    <a:pt x="4" y="555"/>
                  </a:cubicBezTo>
                  <a:cubicBezTo>
                    <a:pt x="37" y="146"/>
                    <a:pt x="37" y="146"/>
                    <a:pt x="37" y="146"/>
                  </a:cubicBezTo>
                  <a:cubicBezTo>
                    <a:pt x="37" y="146"/>
                    <a:pt x="85" y="62"/>
                    <a:pt x="11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7" name="î$liḓe">
              <a:extLst>
                <a:ext uri="{FF2B5EF4-FFF2-40B4-BE49-F238E27FC236}">
                  <a16:creationId xmlns:a16="http://schemas.microsoft.com/office/drawing/2014/main" id="{DBD49DAD-412D-44A7-863D-CBBB1F413123}"/>
                </a:ext>
              </a:extLst>
            </p:cNvPr>
            <p:cNvSpPr/>
            <p:nvPr/>
          </p:nvSpPr>
          <p:spPr bwMode="auto">
            <a:xfrm>
              <a:off x="8572501" y="3111501"/>
              <a:ext cx="376238" cy="247650"/>
            </a:xfrm>
            <a:custGeom>
              <a:avLst/>
              <a:gdLst>
                <a:gd name="T0" fmla="*/ 164 w 190"/>
                <a:gd name="T1" fmla="*/ 39 h 125"/>
                <a:gd name="T2" fmla="*/ 163 w 190"/>
                <a:gd name="T3" fmla="*/ 43 h 125"/>
                <a:gd name="T4" fmla="*/ 190 w 190"/>
                <a:gd name="T5" fmla="*/ 87 h 125"/>
                <a:gd name="T6" fmla="*/ 190 w 190"/>
                <a:gd name="T7" fmla="*/ 81 h 125"/>
                <a:gd name="T8" fmla="*/ 164 w 190"/>
                <a:gd name="T9" fmla="*/ 39 h 125"/>
                <a:gd name="T10" fmla="*/ 111 w 190"/>
                <a:gd name="T11" fmla="*/ 0 h 125"/>
                <a:gd name="T12" fmla="*/ 89 w 190"/>
                <a:gd name="T13" fmla="*/ 26 h 125"/>
                <a:gd name="T14" fmla="*/ 0 w 190"/>
                <a:gd name="T15" fmla="*/ 125 h 125"/>
                <a:gd name="T16" fmla="*/ 90 w 190"/>
                <a:gd name="T17" fmla="*/ 33 h 125"/>
                <a:gd name="T18" fmla="*/ 108 w 190"/>
                <a:gd name="T19" fmla="*/ 8 h 125"/>
                <a:gd name="T20" fmla="*/ 111 w 190"/>
                <a:gd name="T21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0" h="125">
                  <a:moveTo>
                    <a:pt x="164" y="39"/>
                  </a:moveTo>
                  <a:cubicBezTo>
                    <a:pt x="163" y="43"/>
                    <a:pt x="163" y="43"/>
                    <a:pt x="163" y="43"/>
                  </a:cubicBezTo>
                  <a:cubicBezTo>
                    <a:pt x="178" y="64"/>
                    <a:pt x="190" y="87"/>
                    <a:pt x="190" y="87"/>
                  </a:cubicBezTo>
                  <a:cubicBezTo>
                    <a:pt x="190" y="85"/>
                    <a:pt x="190" y="83"/>
                    <a:pt x="190" y="81"/>
                  </a:cubicBezTo>
                  <a:cubicBezTo>
                    <a:pt x="185" y="72"/>
                    <a:pt x="176" y="55"/>
                    <a:pt x="164" y="39"/>
                  </a:cubicBezTo>
                  <a:moveTo>
                    <a:pt x="111" y="0"/>
                  </a:moveTo>
                  <a:cubicBezTo>
                    <a:pt x="103" y="2"/>
                    <a:pt x="96" y="9"/>
                    <a:pt x="89" y="26"/>
                  </a:cubicBezTo>
                  <a:cubicBezTo>
                    <a:pt x="66" y="90"/>
                    <a:pt x="21" y="116"/>
                    <a:pt x="0" y="125"/>
                  </a:cubicBezTo>
                  <a:cubicBezTo>
                    <a:pt x="23" y="117"/>
                    <a:pt x="67" y="94"/>
                    <a:pt x="90" y="33"/>
                  </a:cubicBezTo>
                  <a:cubicBezTo>
                    <a:pt x="95" y="19"/>
                    <a:pt x="101" y="11"/>
                    <a:pt x="108" y="8"/>
                  </a:cubicBezTo>
                  <a:cubicBezTo>
                    <a:pt x="109" y="5"/>
                    <a:pt x="110" y="3"/>
                    <a:pt x="1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8" name="íṡ1íḓê">
              <a:extLst>
                <a:ext uri="{FF2B5EF4-FFF2-40B4-BE49-F238E27FC236}">
                  <a16:creationId xmlns:a16="http://schemas.microsoft.com/office/drawing/2014/main" id="{54FE3CEF-01AB-4256-B02C-4234DAD0663B}"/>
                </a:ext>
              </a:extLst>
            </p:cNvPr>
            <p:cNvSpPr/>
            <p:nvPr/>
          </p:nvSpPr>
          <p:spPr bwMode="auto">
            <a:xfrm>
              <a:off x="8550276" y="1963738"/>
              <a:ext cx="628650" cy="1404938"/>
            </a:xfrm>
            <a:custGeom>
              <a:avLst/>
              <a:gdLst>
                <a:gd name="T0" fmla="*/ 128 w 317"/>
                <a:gd name="T1" fmla="*/ 0 h 710"/>
                <a:gd name="T2" fmla="*/ 247 w 317"/>
                <a:gd name="T3" fmla="*/ 102 h 710"/>
                <a:gd name="T4" fmla="*/ 287 w 317"/>
                <a:gd name="T5" fmla="*/ 290 h 710"/>
                <a:gd name="T6" fmla="*/ 260 w 317"/>
                <a:gd name="T7" fmla="*/ 467 h 710"/>
                <a:gd name="T8" fmla="*/ 204 w 317"/>
                <a:gd name="T9" fmla="*/ 667 h 710"/>
                <a:gd name="T10" fmla="*/ 100 w 317"/>
                <a:gd name="T11" fmla="*/ 606 h 710"/>
                <a:gd name="T12" fmla="*/ 0 w 317"/>
                <a:gd name="T13" fmla="*/ 710 h 710"/>
                <a:gd name="T14" fmla="*/ 41 w 317"/>
                <a:gd name="T15" fmla="*/ 209 h 710"/>
                <a:gd name="T16" fmla="*/ 128 w 317"/>
                <a:gd name="T17" fmla="*/ 0 h 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7" h="710">
                  <a:moveTo>
                    <a:pt x="128" y="0"/>
                  </a:moveTo>
                  <a:cubicBezTo>
                    <a:pt x="247" y="102"/>
                    <a:pt x="247" y="102"/>
                    <a:pt x="247" y="102"/>
                  </a:cubicBezTo>
                  <a:cubicBezTo>
                    <a:pt x="247" y="102"/>
                    <a:pt x="317" y="174"/>
                    <a:pt x="287" y="290"/>
                  </a:cubicBezTo>
                  <a:cubicBezTo>
                    <a:pt x="287" y="290"/>
                    <a:pt x="274" y="459"/>
                    <a:pt x="260" y="467"/>
                  </a:cubicBezTo>
                  <a:cubicBezTo>
                    <a:pt x="260" y="467"/>
                    <a:pt x="208" y="570"/>
                    <a:pt x="204" y="667"/>
                  </a:cubicBezTo>
                  <a:cubicBezTo>
                    <a:pt x="204" y="667"/>
                    <a:pt x="132" y="521"/>
                    <a:pt x="100" y="606"/>
                  </a:cubicBezTo>
                  <a:cubicBezTo>
                    <a:pt x="69" y="690"/>
                    <a:pt x="0" y="710"/>
                    <a:pt x="0" y="710"/>
                  </a:cubicBezTo>
                  <a:cubicBezTo>
                    <a:pt x="41" y="209"/>
                    <a:pt x="41" y="209"/>
                    <a:pt x="41" y="209"/>
                  </a:cubicBezTo>
                  <a:cubicBezTo>
                    <a:pt x="41" y="209"/>
                    <a:pt x="143" y="31"/>
                    <a:pt x="128" y="0"/>
                  </a:cubicBezTo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9" name="ïṣļîḑê">
              <a:extLst>
                <a:ext uri="{FF2B5EF4-FFF2-40B4-BE49-F238E27FC236}">
                  <a16:creationId xmlns:a16="http://schemas.microsoft.com/office/drawing/2014/main" id="{F52F47E6-A769-4B89-B335-264A3CEA7FBD}"/>
                </a:ext>
              </a:extLst>
            </p:cNvPr>
            <p:cNvSpPr/>
            <p:nvPr/>
          </p:nvSpPr>
          <p:spPr bwMode="auto">
            <a:xfrm>
              <a:off x="8751888" y="2776538"/>
              <a:ext cx="314325" cy="533400"/>
            </a:xfrm>
            <a:custGeom>
              <a:avLst/>
              <a:gdLst>
                <a:gd name="T0" fmla="*/ 80 w 158"/>
                <a:gd name="T1" fmla="*/ 21 h 269"/>
                <a:gd name="T2" fmla="*/ 158 w 158"/>
                <a:gd name="T3" fmla="*/ 56 h 269"/>
                <a:gd name="T4" fmla="*/ 40 w 158"/>
                <a:gd name="T5" fmla="*/ 269 h 269"/>
                <a:gd name="T6" fmla="*/ 0 w 158"/>
                <a:gd name="T7" fmla="*/ 209 h 269"/>
                <a:gd name="T8" fmla="*/ 80 w 158"/>
                <a:gd name="T9" fmla="*/ 21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69">
                  <a:moveTo>
                    <a:pt x="80" y="21"/>
                  </a:moveTo>
                  <a:cubicBezTo>
                    <a:pt x="80" y="21"/>
                    <a:pt x="110" y="0"/>
                    <a:pt x="158" y="56"/>
                  </a:cubicBezTo>
                  <a:cubicBezTo>
                    <a:pt x="40" y="269"/>
                    <a:pt x="40" y="269"/>
                    <a:pt x="40" y="26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0" y="209"/>
                    <a:pt x="84" y="45"/>
                    <a:pt x="80" y="21"/>
                  </a:cubicBezTo>
                </a:path>
              </a:pathLst>
            </a:custGeom>
            <a:solidFill>
              <a:srgbClr val="FEC3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0" name="îSḻiḓe">
              <a:extLst>
                <a:ext uri="{FF2B5EF4-FFF2-40B4-BE49-F238E27FC236}">
                  <a16:creationId xmlns:a16="http://schemas.microsoft.com/office/drawing/2014/main" id="{517394E9-E59A-4A72-95DB-683B49478618}"/>
                </a:ext>
              </a:extLst>
            </p:cNvPr>
            <p:cNvSpPr/>
            <p:nvPr/>
          </p:nvSpPr>
          <p:spPr bwMode="auto">
            <a:xfrm>
              <a:off x="9031288" y="2854326"/>
              <a:ext cx="50800" cy="111125"/>
            </a:xfrm>
            <a:custGeom>
              <a:avLst/>
              <a:gdLst>
                <a:gd name="T0" fmla="*/ 19 w 25"/>
                <a:gd name="T1" fmla="*/ 15 h 56"/>
                <a:gd name="T2" fmla="*/ 17 w 25"/>
                <a:gd name="T3" fmla="*/ 17 h 56"/>
                <a:gd name="T4" fmla="*/ 0 w 25"/>
                <a:gd name="T5" fmla="*/ 56 h 56"/>
                <a:gd name="T6" fmla="*/ 1 w 25"/>
                <a:gd name="T7" fmla="*/ 55 h 56"/>
                <a:gd name="T8" fmla="*/ 19 w 25"/>
                <a:gd name="T9" fmla="*/ 15 h 56"/>
                <a:gd name="T10" fmla="*/ 24 w 25"/>
                <a:gd name="T11" fmla="*/ 0 h 56"/>
                <a:gd name="T12" fmla="*/ 22 w 25"/>
                <a:gd name="T13" fmla="*/ 6 h 56"/>
                <a:gd name="T14" fmla="*/ 25 w 25"/>
                <a:gd name="T15" fmla="*/ 0 h 56"/>
                <a:gd name="T16" fmla="*/ 24 w 25"/>
                <a:gd name="T1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56">
                  <a:moveTo>
                    <a:pt x="19" y="15"/>
                  </a:moveTo>
                  <a:cubicBezTo>
                    <a:pt x="18" y="16"/>
                    <a:pt x="17" y="16"/>
                    <a:pt x="17" y="17"/>
                  </a:cubicBezTo>
                  <a:cubicBezTo>
                    <a:pt x="17" y="17"/>
                    <a:pt x="9" y="32"/>
                    <a:pt x="0" y="56"/>
                  </a:cubicBezTo>
                  <a:cubicBezTo>
                    <a:pt x="0" y="55"/>
                    <a:pt x="1" y="55"/>
                    <a:pt x="1" y="55"/>
                  </a:cubicBezTo>
                  <a:cubicBezTo>
                    <a:pt x="19" y="15"/>
                    <a:pt x="19" y="15"/>
                    <a:pt x="19" y="15"/>
                  </a:cubicBezTo>
                  <a:moveTo>
                    <a:pt x="24" y="0"/>
                  </a:moveTo>
                  <a:cubicBezTo>
                    <a:pt x="24" y="2"/>
                    <a:pt x="23" y="4"/>
                    <a:pt x="22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solidFill>
              <a:srgbClr val="C6C6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1" name="íṣliḑè">
              <a:extLst>
                <a:ext uri="{FF2B5EF4-FFF2-40B4-BE49-F238E27FC236}">
                  <a16:creationId xmlns:a16="http://schemas.microsoft.com/office/drawing/2014/main" id="{0E096EDB-3701-452A-87BE-6E47E68378D6}"/>
                </a:ext>
              </a:extLst>
            </p:cNvPr>
            <p:cNvSpPr/>
            <p:nvPr/>
          </p:nvSpPr>
          <p:spPr bwMode="auto">
            <a:xfrm>
              <a:off x="8855076" y="2779713"/>
              <a:ext cx="223838" cy="185738"/>
            </a:xfrm>
            <a:custGeom>
              <a:avLst/>
              <a:gdLst>
                <a:gd name="T0" fmla="*/ 26 w 113"/>
                <a:gd name="T1" fmla="*/ 0 h 94"/>
                <a:gd name="T2" fmla="*/ 0 w 113"/>
                <a:gd name="T3" fmla="*/ 32 h 94"/>
                <a:gd name="T4" fmla="*/ 20 w 113"/>
                <a:gd name="T5" fmla="*/ 52 h 94"/>
                <a:gd name="T6" fmla="*/ 28 w 113"/>
                <a:gd name="T7" fmla="*/ 20 h 94"/>
                <a:gd name="T8" fmla="*/ 43 w 113"/>
                <a:gd name="T9" fmla="*/ 16 h 94"/>
                <a:gd name="T10" fmla="*/ 106 w 113"/>
                <a:gd name="T11" fmla="*/ 55 h 94"/>
                <a:gd name="T12" fmla="*/ 84 w 113"/>
                <a:gd name="T13" fmla="*/ 94 h 94"/>
                <a:gd name="T14" fmla="*/ 84 w 113"/>
                <a:gd name="T15" fmla="*/ 94 h 94"/>
                <a:gd name="T16" fmla="*/ 89 w 113"/>
                <a:gd name="T17" fmla="*/ 94 h 94"/>
                <a:gd name="T18" fmla="*/ 106 w 113"/>
                <a:gd name="T19" fmla="*/ 55 h 94"/>
                <a:gd name="T20" fmla="*/ 108 w 113"/>
                <a:gd name="T21" fmla="*/ 53 h 94"/>
                <a:gd name="T22" fmla="*/ 111 w 113"/>
                <a:gd name="T23" fmla="*/ 44 h 94"/>
                <a:gd name="T24" fmla="*/ 113 w 113"/>
                <a:gd name="T25" fmla="*/ 38 h 94"/>
                <a:gd name="T26" fmla="*/ 26 w 113"/>
                <a:gd name="T27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3" h="94">
                  <a:moveTo>
                    <a:pt x="26" y="0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8" y="41"/>
                    <a:pt x="20" y="52"/>
                  </a:cubicBezTo>
                  <a:cubicBezTo>
                    <a:pt x="26" y="37"/>
                    <a:pt x="29" y="25"/>
                    <a:pt x="28" y="20"/>
                  </a:cubicBezTo>
                  <a:cubicBezTo>
                    <a:pt x="28" y="20"/>
                    <a:pt x="34" y="16"/>
                    <a:pt x="43" y="16"/>
                  </a:cubicBezTo>
                  <a:cubicBezTo>
                    <a:pt x="57" y="16"/>
                    <a:pt x="78" y="23"/>
                    <a:pt x="106" y="55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4" y="94"/>
                    <a:pt x="84" y="94"/>
                    <a:pt x="84" y="94"/>
                  </a:cubicBezTo>
                  <a:cubicBezTo>
                    <a:pt x="86" y="94"/>
                    <a:pt x="87" y="94"/>
                    <a:pt x="89" y="94"/>
                  </a:cubicBezTo>
                  <a:cubicBezTo>
                    <a:pt x="98" y="70"/>
                    <a:pt x="106" y="55"/>
                    <a:pt x="106" y="55"/>
                  </a:cubicBezTo>
                  <a:cubicBezTo>
                    <a:pt x="106" y="54"/>
                    <a:pt x="107" y="54"/>
                    <a:pt x="108" y="53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2" y="42"/>
                    <a:pt x="113" y="40"/>
                    <a:pt x="113" y="38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2" name="iṣľîḓé">
              <a:extLst>
                <a:ext uri="{FF2B5EF4-FFF2-40B4-BE49-F238E27FC236}">
                  <a16:creationId xmlns:a16="http://schemas.microsoft.com/office/drawing/2014/main" id="{96F1B7F7-EAF2-48CC-94E6-451B6EE80672}"/>
                </a:ext>
              </a:extLst>
            </p:cNvPr>
            <p:cNvSpPr/>
            <p:nvPr/>
          </p:nvSpPr>
          <p:spPr bwMode="auto">
            <a:xfrm>
              <a:off x="8894763" y="2811463"/>
              <a:ext cx="171450" cy="153988"/>
            </a:xfrm>
            <a:custGeom>
              <a:avLst/>
              <a:gdLst>
                <a:gd name="T0" fmla="*/ 23 w 86"/>
                <a:gd name="T1" fmla="*/ 0 h 78"/>
                <a:gd name="T2" fmla="*/ 8 w 86"/>
                <a:gd name="T3" fmla="*/ 4 h 78"/>
                <a:gd name="T4" fmla="*/ 0 w 86"/>
                <a:gd name="T5" fmla="*/ 36 h 78"/>
                <a:gd name="T6" fmla="*/ 64 w 86"/>
                <a:gd name="T7" fmla="*/ 78 h 78"/>
                <a:gd name="T8" fmla="*/ 86 w 86"/>
                <a:gd name="T9" fmla="*/ 39 h 78"/>
                <a:gd name="T10" fmla="*/ 23 w 86"/>
                <a:gd name="T11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6" h="78">
                  <a:moveTo>
                    <a:pt x="23" y="0"/>
                  </a:moveTo>
                  <a:cubicBezTo>
                    <a:pt x="14" y="0"/>
                    <a:pt x="8" y="4"/>
                    <a:pt x="8" y="4"/>
                  </a:cubicBezTo>
                  <a:cubicBezTo>
                    <a:pt x="9" y="9"/>
                    <a:pt x="6" y="21"/>
                    <a:pt x="0" y="36"/>
                  </a:cubicBezTo>
                  <a:cubicBezTo>
                    <a:pt x="19" y="54"/>
                    <a:pt x="46" y="78"/>
                    <a:pt x="64" y="78"/>
                  </a:cubicBezTo>
                  <a:cubicBezTo>
                    <a:pt x="86" y="39"/>
                    <a:pt x="86" y="39"/>
                    <a:pt x="86" y="39"/>
                  </a:cubicBezTo>
                  <a:cubicBezTo>
                    <a:pt x="58" y="7"/>
                    <a:pt x="37" y="0"/>
                    <a:pt x="23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3" name="îšḷîdê">
              <a:extLst>
                <a:ext uri="{FF2B5EF4-FFF2-40B4-BE49-F238E27FC236}">
                  <a16:creationId xmlns:a16="http://schemas.microsoft.com/office/drawing/2014/main" id="{A8E81998-AF61-437E-86EF-5D470172E530}"/>
                </a:ext>
              </a:extLst>
            </p:cNvPr>
            <p:cNvSpPr/>
            <p:nvPr/>
          </p:nvSpPr>
          <p:spPr bwMode="auto">
            <a:xfrm>
              <a:off x="8855076" y="2773363"/>
              <a:ext cx="227013" cy="206375"/>
            </a:xfrm>
            <a:custGeom>
              <a:avLst/>
              <a:gdLst>
                <a:gd name="T0" fmla="*/ 0 w 114"/>
                <a:gd name="T1" fmla="*/ 31 h 104"/>
                <a:gd name="T2" fmla="*/ 90 w 114"/>
                <a:gd name="T3" fmla="*/ 92 h 104"/>
                <a:gd name="T4" fmla="*/ 114 w 114"/>
                <a:gd name="T5" fmla="*/ 38 h 104"/>
                <a:gd name="T6" fmla="*/ 26 w 114"/>
                <a:gd name="T7" fmla="*/ 0 h 104"/>
                <a:gd name="T8" fmla="*/ 0 w 114"/>
                <a:gd name="T9" fmla="*/ 3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4">
                  <a:moveTo>
                    <a:pt x="0" y="31"/>
                  </a:moveTo>
                  <a:cubicBezTo>
                    <a:pt x="0" y="31"/>
                    <a:pt x="65" y="104"/>
                    <a:pt x="90" y="92"/>
                  </a:cubicBezTo>
                  <a:cubicBezTo>
                    <a:pt x="114" y="38"/>
                    <a:pt x="114" y="38"/>
                    <a:pt x="114" y="38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0" y="31"/>
                  </a:lnTo>
                  <a:close/>
                </a:path>
              </a:pathLst>
            </a:custGeom>
            <a:solidFill>
              <a:srgbClr val="FD6F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4" name="išļiḑé">
              <a:extLst>
                <a:ext uri="{FF2B5EF4-FFF2-40B4-BE49-F238E27FC236}">
                  <a16:creationId xmlns:a16="http://schemas.microsoft.com/office/drawing/2014/main" id="{52AEBA8C-60E4-4476-B6BE-A9DC54050A0C}"/>
                </a:ext>
              </a:extLst>
            </p:cNvPr>
            <p:cNvSpPr/>
            <p:nvPr/>
          </p:nvSpPr>
          <p:spPr bwMode="auto">
            <a:xfrm>
              <a:off x="8739188" y="3163888"/>
              <a:ext cx="115888" cy="187325"/>
            </a:xfrm>
            <a:custGeom>
              <a:avLst/>
              <a:gdLst>
                <a:gd name="T0" fmla="*/ 11 w 59"/>
                <a:gd name="T1" fmla="*/ 0 h 95"/>
                <a:gd name="T2" fmla="*/ 0 w 59"/>
                <a:gd name="T3" fmla="*/ 29 h 95"/>
                <a:gd name="T4" fmla="*/ 35 w 59"/>
                <a:gd name="T5" fmla="*/ 95 h 95"/>
                <a:gd name="T6" fmla="*/ 59 w 59"/>
                <a:gd name="T7" fmla="*/ 68 h 95"/>
                <a:gd name="T8" fmla="*/ 52 w 59"/>
                <a:gd name="T9" fmla="*/ 64 h 95"/>
                <a:gd name="T10" fmla="*/ 47 w 59"/>
                <a:gd name="T11" fmla="*/ 74 h 95"/>
                <a:gd name="T12" fmla="*/ 7 w 59"/>
                <a:gd name="T13" fmla="*/ 14 h 95"/>
                <a:gd name="T14" fmla="*/ 13 w 59"/>
                <a:gd name="T15" fmla="*/ 3 h 95"/>
                <a:gd name="T16" fmla="*/ 11 w 59"/>
                <a:gd name="T17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95">
                  <a:moveTo>
                    <a:pt x="11" y="0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59" y="68"/>
                    <a:pt x="59" y="68"/>
                    <a:pt x="59" y="68"/>
                  </a:cubicBezTo>
                  <a:cubicBezTo>
                    <a:pt x="57" y="67"/>
                    <a:pt x="55" y="66"/>
                    <a:pt x="52" y="64"/>
                  </a:cubicBezTo>
                  <a:cubicBezTo>
                    <a:pt x="47" y="74"/>
                    <a:pt x="47" y="74"/>
                    <a:pt x="47" y="7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9" y="10"/>
                    <a:pt x="13" y="3"/>
                  </a:cubicBezTo>
                  <a:cubicBezTo>
                    <a:pt x="12" y="1"/>
                    <a:pt x="11" y="0"/>
                    <a:pt x="11" y="0"/>
                  </a:cubicBezTo>
                </a:path>
              </a:pathLst>
            </a:custGeom>
            <a:solidFill>
              <a:srgbClr val="4542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5" name="îṡ1ïḍe">
              <a:extLst>
                <a:ext uri="{FF2B5EF4-FFF2-40B4-BE49-F238E27FC236}">
                  <a16:creationId xmlns:a16="http://schemas.microsoft.com/office/drawing/2014/main" id="{2E727279-D218-4901-A395-A6997178F828}"/>
                </a:ext>
              </a:extLst>
            </p:cNvPr>
            <p:cNvSpPr/>
            <p:nvPr/>
          </p:nvSpPr>
          <p:spPr bwMode="auto">
            <a:xfrm>
              <a:off x="8751888" y="3168651"/>
              <a:ext cx="90488" cy="141288"/>
            </a:xfrm>
            <a:custGeom>
              <a:avLst/>
              <a:gdLst>
                <a:gd name="T0" fmla="*/ 6 w 45"/>
                <a:gd name="T1" fmla="*/ 0 h 71"/>
                <a:gd name="T2" fmla="*/ 0 w 45"/>
                <a:gd name="T3" fmla="*/ 11 h 71"/>
                <a:gd name="T4" fmla="*/ 40 w 45"/>
                <a:gd name="T5" fmla="*/ 71 h 71"/>
                <a:gd name="T6" fmla="*/ 45 w 45"/>
                <a:gd name="T7" fmla="*/ 61 h 71"/>
                <a:gd name="T8" fmla="*/ 6 w 45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71">
                  <a:moveTo>
                    <a:pt x="6" y="0"/>
                  </a:moveTo>
                  <a:cubicBezTo>
                    <a:pt x="2" y="7"/>
                    <a:pt x="0" y="11"/>
                    <a:pt x="0" y="11"/>
                  </a:cubicBezTo>
                  <a:cubicBezTo>
                    <a:pt x="40" y="71"/>
                    <a:pt x="40" y="71"/>
                    <a:pt x="40" y="71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31" y="49"/>
                    <a:pt x="11" y="11"/>
                    <a:pt x="6" y="0"/>
                  </a:cubicBezTo>
                </a:path>
              </a:pathLst>
            </a:custGeom>
            <a:solidFill>
              <a:srgbClr val="E4AF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6" name="íṩľiḓe">
              <a:extLst>
                <a:ext uri="{FF2B5EF4-FFF2-40B4-BE49-F238E27FC236}">
                  <a16:creationId xmlns:a16="http://schemas.microsoft.com/office/drawing/2014/main" id="{22A10B21-3AF0-4927-8BBF-ECAB5CAF0C62}"/>
                </a:ext>
              </a:extLst>
            </p:cNvPr>
            <p:cNvSpPr/>
            <p:nvPr/>
          </p:nvSpPr>
          <p:spPr bwMode="auto">
            <a:xfrm>
              <a:off x="8734426" y="3167063"/>
              <a:ext cx="117475" cy="187325"/>
            </a:xfrm>
            <a:custGeom>
              <a:avLst/>
              <a:gdLst>
                <a:gd name="T0" fmla="*/ 12 w 59"/>
                <a:gd name="T1" fmla="*/ 0 h 95"/>
                <a:gd name="T2" fmla="*/ 59 w 59"/>
                <a:gd name="T3" fmla="*/ 67 h 95"/>
                <a:gd name="T4" fmla="*/ 35 w 59"/>
                <a:gd name="T5" fmla="*/ 95 h 95"/>
                <a:gd name="T6" fmla="*/ 0 w 59"/>
                <a:gd name="T7" fmla="*/ 29 h 95"/>
                <a:gd name="T8" fmla="*/ 12 w 59"/>
                <a:gd name="T9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95">
                  <a:moveTo>
                    <a:pt x="12" y="0"/>
                  </a:moveTo>
                  <a:cubicBezTo>
                    <a:pt x="12" y="0"/>
                    <a:pt x="43" y="64"/>
                    <a:pt x="59" y="67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0" y="29"/>
                    <a:pt x="0" y="29"/>
                    <a:pt x="0" y="29"/>
                  </a:cubicBezTo>
                  <a:lnTo>
                    <a:pt x="12" y="0"/>
                  </a:lnTo>
                  <a:close/>
                </a:path>
              </a:pathLst>
            </a:custGeom>
            <a:solidFill>
              <a:srgbClr val="4D498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7" name="ïSḷïḍe">
              <a:extLst>
                <a:ext uri="{FF2B5EF4-FFF2-40B4-BE49-F238E27FC236}">
                  <a16:creationId xmlns:a16="http://schemas.microsoft.com/office/drawing/2014/main" id="{7089B463-E30B-412E-BC49-7270DAFEC032}"/>
                </a:ext>
              </a:extLst>
            </p:cNvPr>
            <p:cNvSpPr/>
            <p:nvPr/>
          </p:nvSpPr>
          <p:spPr bwMode="auto">
            <a:xfrm>
              <a:off x="8851901" y="2389188"/>
              <a:ext cx="30163" cy="361950"/>
            </a:xfrm>
            <a:custGeom>
              <a:avLst/>
              <a:gdLst>
                <a:gd name="T0" fmla="*/ 11 w 15"/>
                <a:gd name="T1" fmla="*/ 0 h 183"/>
                <a:gd name="T2" fmla="*/ 0 w 15"/>
                <a:gd name="T3" fmla="*/ 183 h 183"/>
                <a:gd name="T4" fmla="*/ 11 w 15"/>
                <a:gd name="T5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83">
                  <a:moveTo>
                    <a:pt x="11" y="0"/>
                  </a:moveTo>
                  <a:cubicBezTo>
                    <a:pt x="0" y="183"/>
                    <a:pt x="0" y="183"/>
                    <a:pt x="0" y="183"/>
                  </a:cubicBezTo>
                  <a:cubicBezTo>
                    <a:pt x="15" y="133"/>
                    <a:pt x="11" y="0"/>
                    <a:pt x="11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8" name="í$ḻïďé">
              <a:extLst>
                <a:ext uri="{FF2B5EF4-FFF2-40B4-BE49-F238E27FC236}">
                  <a16:creationId xmlns:a16="http://schemas.microsoft.com/office/drawing/2014/main" id="{C9724671-A665-44CB-A4F2-9C45EB94B6B7}"/>
                </a:ext>
              </a:extLst>
            </p:cNvPr>
            <p:cNvSpPr/>
            <p:nvPr/>
          </p:nvSpPr>
          <p:spPr bwMode="auto">
            <a:xfrm>
              <a:off x="8283576" y="2389188"/>
              <a:ext cx="42863" cy="50800"/>
            </a:xfrm>
            <a:custGeom>
              <a:avLst/>
              <a:gdLst>
                <a:gd name="T0" fmla="*/ 22 w 22"/>
                <a:gd name="T1" fmla="*/ 0 h 26"/>
                <a:gd name="T2" fmla="*/ 0 w 22"/>
                <a:gd name="T3" fmla="*/ 26 h 26"/>
                <a:gd name="T4" fmla="*/ 22 w 22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6">
                  <a:moveTo>
                    <a:pt x="22" y="0"/>
                  </a:move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22" y="19"/>
                    <a:pt x="22" y="0"/>
                  </a:cubicBezTo>
                </a:path>
              </a:pathLst>
            </a:custGeom>
            <a:solidFill>
              <a:srgbClr val="E364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9" name="iSḻïdê">
              <a:extLst>
                <a:ext uri="{FF2B5EF4-FFF2-40B4-BE49-F238E27FC236}">
                  <a16:creationId xmlns:a16="http://schemas.microsoft.com/office/drawing/2014/main" id="{D1F29D7F-7FF3-42E1-A9CF-BCE7F3C88808}"/>
                </a:ext>
              </a:extLst>
            </p:cNvPr>
            <p:cNvSpPr/>
            <p:nvPr/>
          </p:nvSpPr>
          <p:spPr bwMode="auto">
            <a:xfrm>
              <a:off x="2763838" y="2484438"/>
              <a:ext cx="273050" cy="2205038"/>
            </a:xfrm>
            <a:custGeom>
              <a:avLst/>
              <a:gdLst>
                <a:gd name="T0" fmla="*/ 105 w 138"/>
                <a:gd name="T1" fmla="*/ 0 h 1114"/>
                <a:gd name="T2" fmla="*/ 69 w 138"/>
                <a:gd name="T3" fmla="*/ 474 h 1114"/>
                <a:gd name="T4" fmla="*/ 47 w 138"/>
                <a:gd name="T5" fmla="*/ 1114 h 1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8" h="1114">
                  <a:moveTo>
                    <a:pt x="105" y="0"/>
                  </a:moveTo>
                  <a:cubicBezTo>
                    <a:pt x="105" y="0"/>
                    <a:pt x="0" y="217"/>
                    <a:pt x="69" y="474"/>
                  </a:cubicBezTo>
                  <a:cubicBezTo>
                    <a:pt x="138" y="731"/>
                    <a:pt x="116" y="1038"/>
                    <a:pt x="47" y="1114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0" name="î$ḻîḑe">
              <a:extLst>
                <a:ext uri="{FF2B5EF4-FFF2-40B4-BE49-F238E27FC236}">
                  <a16:creationId xmlns:a16="http://schemas.microsoft.com/office/drawing/2014/main" id="{BFD7784A-34C8-4A64-9304-91EEEA81825B}"/>
                </a:ext>
              </a:extLst>
            </p:cNvPr>
            <p:cNvSpPr/>
            <p:nvPr/>
          </p:nvSpPr>
          <p:spPr bwMode="auto">
            <a:xfrm>
              <a:off x="2914651" y="2427288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1" name="íśliḍe">
              <a:extLst>
                <a:ext uri="{FF2B5EF4-FFF2-40B4-BE49-F238E27FC236}">
                  <a16:creationId xmlns:a16="http://schemas.microsoft.com/office/drawing/2014/main" id="{B053C9DF-B140-47BE-B05A-05A40A100388}"/>
                </a:ext>
              </a:extLst>
            </p:cNvPr>
            <p:cNvSpPr/>
            <p:nvPr/>
          </p:nvSpPr>
          <p:spPr bwMode="auto">
            <a:xfrm>
              <a:off x="2884488" y="2720976"/>
              <a:ext cx="273050" cy="77788"/>
            </a:xfrm>
            <a:custGeom>
              <a:avLst/>
              <a:gdLst>
                <a:gd name="T0" fmla="*/ 0 w 138"/>
                <a:gd name="T1" fmla="*/ 20 h 39"/>
                <a:gd name="T2" fmla="*/ 138 w 138"/>
                <a:gd name="T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8" h="39">
                  <a:moveTo>
                    <a:pt x="0" y="20"/>
                  </a:moveTo>
                  <a:cubicBezTo>
                    <a:pt x="0" y="20"/>
                    <a:pt x="109" y="39"/>
                    <a:pt x="13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2" name="íṣ1îḑe">
              <a:extLst>
                <a:ext uri="{FF2B5EF4-FFF2-40B4-BE49-F238E27FC236}">
                  <a16:creationId xmlns:a16="http://schemas.microsoft.com/office/drawing/2014/main" id="{62BA05EA-5806-499F-BCD0-F2DD84FCB4B2}"/>
                </a:ext>
              </a:extLst>
            </p:cNvPr>
            <p:cNvSpPr/>
            <p:nvPr/>
          </p:nvSpPr>
          <p:spPr bwMode="auto">
            <a:xfrm>
              <a:off x="2733676" y="2655888"/>
              <a:ext cx="131763" cy="230188"/>
            </a:xfrm>
            <a:custGeom>
              <a:avLst/>
              <a:gdLst>
                <a:gd name="T0" fmla="*/ 66 w 66"/>
                <a:gd name="T1" fmla="*/ 116 h 116"/>
                <a:gd name="T2" fmla="*/ 4 w 66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6" h="116">
                  <a:moveTo>
                    <a:pt x="66" y="116"/>
                  </a:moveTo>
                  <a:cubicBezTo>
                    <a:pt x="66" y="116"/>
                    <a:pt x="0" y="44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3" name="i$ľíḓè">
              <a:extLst>
                <a:ext uri="{FF2B5EF4-FFF2-40B4-BE49-F238E27FC236}">
                  <a16:creationId xmlns:a16="http://schemas.microsoft.com/office/drawing/2014/main" id="{D72A6F84-F5EF-4171-A35A-11B7BE8419D1}"/>
                </a:ext>
              </a:extLst>
            </p:cNvPr>
            <p:cNvSpPr/>
            <p:nvPr/>
          </p:nvSpPr>
          <p:spPr bwMode="auto">
            <a:xfrm>
              <a:off x="2852738" y="2949576"/>
              <a:ext cx="225425" cy="228600"/>
            </a:xfrm>
            <a:custGeom>
              <a:avLst/>
              <a:gdLst>
                <a:gd name="T0" fmla="*/ 0 w 114"/>
                <a:gd name="T1" fmla="*/ 100 h 116"/>
                <a:gd name="T2" fmla="*/ 114 w 114"/>
                <a:gd name="T3" fmla="*/ 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14" h="116">
                  <a:moveTo>
                    <a:pt x="0" y="100"/>
                  </a:moveTo>
                  <a:cubicBezTo>
                    <a:pt x="0" y="100"/>
                    <a:pt x="60" y="116"/>
                    <a:pt x="11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4" name="îṧľíḓè">
              <a:extLst>
                <a:ext uri="{FF2B5EF4-FFF2-40B4-BE49-F238E27FC236}">
                  <a16:creationId xmlns:a16="http://schemas.microsoft.com/office/drawing/2014/main" id="{4DD0C1F9-37BE-47F5-87FB-D376C66E319D}"/>
                </a:ext>
              </a:extLst>
            </p:cNvPr>
            <p:cNvSpPr/>
            <p:nvPr/>
          </p:nvSpPr>
          <p:spPr bwMode="auto">
            <a:xfrm>
              <a:off x="2590801" y="3028951"/>
              <a:ext cx="293688" cy="309563"/>
            </a:xfrm>
            <a:custGeom>
              <a:avLst/>
              <a:gdLst>
                <a:gd name="T0" fmla="*/ 148 w 148"/>
                <a:gd name="T1" fmla="*/ 157 h 157"/>
                <a:gd name="T2" fmla="*/ 18 w 148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8" h="157">
                  <a:moveTo>
                    <a:pt x="148" y="157"/>
                  </a:moveTo>
                  <a:cubicBezTo>
                    <a:pt x="148" y="157"/>
                    <a:pt x="0" y="62"/>
                    <a:pt x="18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5" name="iśľîḍé">
              <a:extLst>
                <a:ext uri="{FF2B5EF4-FFF2-40B4-BE49-F238E27FC236}">
                  <a16:creationId xmlns:a16="http://schemas.microsoft.com/office/drawing/2014/main" id="{7D37DCFE-EB6E-49C5-A88A-417BF0276630}"/>
                </a:ext>
              </a:extLst>
            </p:cNvPr>
            <p:cNvSpPr/>
            <p:nvPr/>
          </p:nvSpPr>
          <p:spPr bwMode="auto">
            <a:xfrm>
              <a:off x="2930526" y="3192463"/>
              <a:ext cx="206375" cy="361950"/>
            </a:xfrm>
            <a:custGeom>
              <a:avLst/>
              <a:gdLst>
                <a:gd name="T0" fmla="*/ 0 w 104"/>
                <a:gd name="T1" fmla="*/ 183 h 183"/>
                <a:gd name="T2" fmla="*/ 93 w 104"/>
                <a:gd name="T3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4" h="183">
                  <a:moveTo>
                    <a:pt x="0" y="183"/>
                  </a:moveTo>
                  <a:cubicBezTo>
                    <a:pt x="0" y="183"/>
                    <a:pt x="104" y="91"/>
                    <a:pt x="93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6" name="iṡľîḍe">
              <a:extLst>
                <a:ext uri="{FF2B5EF4-FFF2-40B4-BE49-F238E27FC236}">
                  <a16:creationId xmlns:a16="http://schemas.microsoft.com/office/drawing/2014/main" id="{8B8B2C33-CF69-45EC-A985-F61615EBE866}"/>
                </a:ext>
              </a:extLst>
            </p:cNvPr>
            <p:cNvSpPr/>
            <p:nvPr/>
          </p:nvSpPr>
          <p:spPr bwMode="auto">
            <a:xfrm>
              <a:off x="2692401" y="3494088"/>
              <a:ext cx="261938" cy="187325"/>
            </a:xfrm>
            <a:custGeom>
              <a:avLst/>
              <a:gdLst>
                <a:gd name="T0" fmla="*/ 132 w 132"/>
                <a:gd name="T1" fmla="*/ 95 h 95"/>
                <a:gd name="T2" fmla="*/ 4 w 132"/>
                <a:gd name="T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32" h="95">
                  <a:moveTo>
                    <a:pt x="132" y="95"/>
                  </a:moveTo>
                  <a:cubicBezTo>
                    <a:pt x="132" y="95"/>
                    <a:pt x="0" y="58"/>
                    <a:pt x="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7" name="isḷîḑè">
              <a:extLst>
                <a:ext uri="{FF2B5EF4-FFF2-40B4-BE49-F238E27FC236}">
                  <a16:creationId xmlns:a16="http://schemas.microsoft.com/office/drawing/2014/main" id="{24238785-B4A7-491A-81FC-B30568008AA8}"/>
                </a:ext>
              </a:extLst>
            </p:cNvPr>
            <p:cNvSpPr/>
            <p:nvPr/>
          </p:nvSpPr>
          <p:spPr bwMode="auto">
            <a:xfrm>
              <a:off x="2971801" y="3586163"/>
              <a:ext cx="185738" cy="246063"/>
            </a:xfrm>
            <a:custGeom>
              <a:avLst/>
              <a:gdLst>
                <a:gd name="T0" fmla="*/ 0 w 94"/>
                <a:gd name="T1" fmla="*/ 124 h 124"/>
                <a:gd name="T2" fmla="*/ 94 w 94"/>
                <a:gd name="T3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94" h="124">
                  <a:moveTo>
                    <a:pt x="0" y="124"/>
                  </a:moveTo>
                  <a:cubicBezTo>
                    <a:pt x="0" y="124"/>
                    <a:pt x="83" y="47"/>
                    <a:pt x="94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8" name="îṩľïḓê">
              <a:extLst>
                <a:ext uri="{FF2B5EF4-FFF2-40B4-BE49-F238E27FC236}">
                  <a16:creationId xmlns:a16="http://schemas.microsoft.com/office/drawing/2014/main" id="{F8121CB7-AD8A-44A0-8792-DA0DAF5D71CD}"/>
                </a:ext>
              </a:extLst>
            </p:cNvPr>
            <p:cNvSpPr/>
            <p:nvPr/>
          </p:nvSpPr>
          <p:spPr bwMode="auto">
            <a:xfrm>
              <a:off x="2806701" y="3794126"/>
              <a:ext cx="177800" cy="296863"/>
            </a:xfrm>
            <a:custGeom>
              <a:avLst/>
              <a:gdLst>
                <a:gd name="T0" fmla="*/ 89 w 89"/>
                <a:gd name="T1" fmla="*/ 150 h 150"/>
                <a:gd name="T2" fmla="*/ 0 w 89"/>
                <a:gd name="T3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9" h="150">
                  <a:moveTo>
                    <a:pt x="89" y="150"/>
                  </a:moveTo>
                  <a:cubicBezTo>
                    <a:pt x="89" y="150"/>
                    <a:pt x="3" y="51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9" name="íśľîďê">
              <a:extLst>
                <a:ext uri="{FF2B5EF4-FFF2-40B4-BE49-F238E27FC236}">
                  <a16:creationId xmlns:a16="http://schemas.microsoft.com/office/drawing/2014/main" id="{406B3901-9C85-405E-891F-024344B1F112}"/>
                </a:ext>
              </a:extLst>
            </p:cNvPr>
            <p:cNvSpPr/>
            <p:nvPr/>
          </p:nvSpPr>
          <p:spPr bwMode="auto">
            <a:xfrm>
              <a:off x="2984501" y="3944938"/>
              <a:ext cx="201613" cy="311150"/>
            </a:xfrm>
            <a:custGeom>
              <a:avLst/>
              <a:gdLst>
                <a:gd name="T0" fmla="*/ 0 w 102"/>
                <a:gd name="T1" fmla="*/ 157 h 157"/>
                <a:gd name="T2" fmla="*/ 102 w 102"/>
                <a:gd name="T3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2" h="157">
                  <a:moveTo>
                    <a:pt x="0" y="157"/>
                  </a:moveTo>
                  <a:cubicBezTo>
                    <a:pt x="0" y="157"/>
                    <a:pt x="95" y="51"/>
                    <a:pt x="102" y="0"/>
                  </a:cubicBezTo>
                </a:path>
              </a:pathLst>
            </a:custGeom>
            <a:noFill/>
            <a:ln w="15875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0" name="ïSļïďe">
              <a:extLst>
                <a:ext uri="{FF2B5EF4-FFF2-40B4-BE49-F238E27FC236}">
                  <a16:creationId xmlns:a16="http://schemas.microsoft.com/office/drawing/2014/main" id="{537E5C92-CF7B-4AAC-B2A8-D8000F714221}"/>
                </a:ext>
              </a:extLst>
            </p:cNvPr>
            <p:cNvSpPr/>
            <p:nvPr/>
          </p:nvSpPr>
          <p:spPr bwMode="auto">
            <a:xfrm>
              <a:off x="2684463" y="26130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1" name="ïṣlíḍè">
              <a:extLst>
                <a:ext uri="{FF2B5EF4-FFF2-40B4-BE49-F238E27FC236}">
                  <a16:creationId xmlns:a16="http://schemas.microsoft.com/office/drawing/2014/main" id="{FF9CDB23-7CA8-4E2C-AB37-7D8CEB3CA2A1}"/>
                </a:ext>
              </a:extLst>
            </p:cNvPr>
            <p:cNvSpPr/>
            <p:nvPr/>
          </p:nvSpPr>
          <p:spPr bwMode="auto">
            <a:xfrm>
              <a:off x="2620963" y="3436938"/>
              <a:ext cx="112713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2" name="îṣḷíḍé">
              <a:extLst>
                <a:ext uri="{FF2B5EF4-FFF2-40B4-BE49-F238E27FC236}">
                  <a16:creationId xmlns:a16="http://schemas.microsoft.com/office/drawing/2014/main" id="{8604285A-A334-4BCB-B522-A278923F3596}"/>
                </a:ext>
              </a:extLst>
            </p:cNvPr>
            <p:cNvSpPr/>
            <p:nvPr/>
          </p:nvSpPr>
          <p:spPr bwMode="auto">
            <a:xfrm>
              <a:off x="2570163" y="2971801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3" name="ïSliḑe">
              <a:extLst>
                <a:ext uri="{FF2B5EF4-FFF2-40B4-BE49-F238E27FC236}">
                  <a16:creationId xmlns:a16="http://schemas.microsoft.com/office/drawing/2014/main" id="{2F97F863-C1E6-4B47-8E77-6E29F3A0E08A}"/>
                </a:ext>
              </a:extLst>
            </p:cNvPr>
            <p:cNvSpPr/>
            <p:nvPr/>
          </p:nvSpPr>
          <p:spPr bwMode="auto">
            <a:xfrm>
              <a:off x="3100388" y="2663826"/>
              <a:ext cx="115888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4" name="ïśļíḋe">
              <a:extLst>
                <a:ext uri="{FF2B5EF4-FFF2-40B4-BE49-F238E27FC236}">
                  <a16:creationId xmlns:a16="http://schemas.microsoft.com/office/drawing/2014/main" id="{013872F5-7032-4108-9772-190969D2D50C}"/>
                </a:ext>
              </a:extLst>
            </p:cNvPr>
            <p:cNvSpPr/>
            <p:nvPr/>
          </p:nvSpPr>
          <p:spPr bwMode="auto">
            <a:xfrm>
              <a:off x="3100388" y="3544888"/>
              <a:ext cx="115888" cy="112713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5" name="iṣļîḓè">
              <a:extLst>
                <a:ext uri="{FF2B5EF4-FFF2-40B4-BE49-F238E27FC236}">
                  <a16:creationId xmlns:a16="http://schemas.microsoft.com/office/drawing/2014/main" id="{A1CCD075-72B0-415F-A0D2-6A728D24C0C6}"/>
                </a:ext>
              </a:extLst>
            </p:cNvPr>
            <p:cNvSpPr/>
            <p:nvPr/>
          </p:nvSpPr>
          <p:spPr bwMode="auto">
            <a:xfrm>
              <a:off x="3008313" y="2892426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6" name="î$1îḓê">
              <a:extLst>
                <a:ext uri="{FF2B5EF4-FFF2-40B4-BE49-F238E27FC236}">
                  <a16:creationId xmlns:a16="http://schemas.microsoft.com/office/drawing/2014/main" id="{6AD6F44D-B484-4A44-ACB4-CE828FD4495E}"/>
                </a:ext>
              </a:extLst>
            </p:cNvPr>
            <p:cNvSpPr/>
            <p:nvPr/>
          </p:nvSpPr>
          <p:spPr bwMode="auto">
            <a:xfrm>
              <a:off x="3122613" y="3922713"/>
              <a:ext cx="114300" cy="115888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7" name="iś1iḍe">
              <a:extLst>
                <a:ext uri="{FF2B5EF4-FFF2-40B4-BE49-F238E27FC236}">
                  <a16:creationId xmlns:a16="http://schemas.microsoft.com/office/drawing/2014/main" id="{5025EF80-EFA1-4E82-84A8-E8EA6D69CCF6}"/>
                </a:ext>
              </a:extLst>
            </p:cNvPr>
            <p:cNvSpPr/>
            <p:nvPr/>
          </p:nvSpPr>
          <p:spPr bwMode="auto">
            <a:xfrm>
              <a:off x="2733676" y="3773488"/>
              <a:ext cx="115888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8" name="işḻîḓê">
              <a:extLst>
                <a:ext uri="{FF2B5EF4-FFF2-40B4-BE49-F238E27FC236}">
                  <a16:creationId xmlns:a16="http://schemas.microsoft.com/office/drawing/2014/main" id="{71F27289-D8EC-4CC0-AC3A-90B077911E07}"/>
                </a:ext>
              </a:extLst>
            </p:cNvPr>
            <p:cNvSpPr/>
            <p:nvPr/>
          </p:nvSpPr>
          <p:spPr bwMode="auto">
            <a:xfrm>
              <a:off x="3065463" y="3135313"/>
              <a:ext cx="114300" cy="114300"/>
            </a:xfrm>
            <a:prstGeom prst="ellipse">
              <a:avLst/>
            </a:prstGeom>
            <a:solidFill>
              <a:srgbClr val="536D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137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îṥḻíḓé">
            <a:extLst>
              <a:ext uri="{FF2B5EF4-FFF2-40B4-BE49-F238E27FC236}">
                <a16:creationId xmlns:a16="http://schemas.microsoft.com/office/drawing/2014/main" id="{B69C0CFF-7EB1-42B7-9383-3D313E059CEB}"/>
              </a:ext>
            </a:extLst>
          </p:cNvPr>
          <p:cNvSpPr/>
          <p:nvPr/>
        </p:nvSpPr>
        <p:spPr bwMode="auto">
          <a:xfrm>
            <a:off x="903678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100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1000" sy="101000" algn="ctr" rotWithShape="0">
              <a:srgbClr val="C0000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6" name="íŝ1iḓé">
            <a:extLst>
              <a:ext uri="{FF2B5EF4-FFF2-40B4-BE49-F238E27FC236}">
                <a16:creationId xmlns:a16="http://schemas.microsoft.com/office/drawing/2014/main" id="{C7A22B45-F25B-4A82-AAF7-E7DC79D44643}"/>
              </a:ext>
            </a:extLst>
          </p:cNvPr>
          <p:cNvSpPr/>
          <p:nvPr/>
        </p:nvSpPr>
        <p:spPr bwMode="auto">
          <a:xfrm>
            <a:off x="988048" y="2861574"/>
            <a:ext cx="1821205" cy="1821205"/>
          </a:xfrm>
          <a:prstGeom prst="ellipse">
            <a:avLst/>
          </a:prstGeom>
          <a:solidFill>
            <a:srgbClr val="C00000"/>
          </a:solidFill>
          <a:ln w="57150">
            <a:noFill/>
            <a:round/>
            <a:headEnd/>
            <a:tailEnd/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登陆流程</a:t>
            </a:r>
          </a:p>
        </p:txBody>
      </p:sp>
      <p:sp>
        <p:nvSpPr>
          <p:cNvPr id="22" name="iṩľïḓe">
            <a:extLst>
              <a:ext uri="{FF2B5EF4-FFF2-40B4-BE49-F238E27FC236}">
                <a16:creationId xmlns:a16="http://schemas.microsoft.com/office/drawing/2014/main" id="{DC97E930-7A66-4A9A-BEA3-23786197FAF8}"/>
              </a:ext>
            </a:extLst>
          </p:cNvPr>
          <p:cNvSpPr/>
          <p:nvPr/>
        </p:nvSpPr>
        <p:spPr bwMode="auto">
          <a:xfrm>
            <a:off x="3701912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206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 dirty="0"/>
          </a:p>
        </p:txBody>
      </p:sp>
      <p:sp>
        <p:nvSpPr>
          <p:cNvPr id="23" name="iṧlïḓè">
            <a:extLst>
              <a:ext uri="{FF2B5EF4-FFF2-40B4-BE49-F238E27FC236}">
                <a16:creationId xmlns:a16="http://schemas.microsoft.com/office/drawing/2014/main" id="{EE7DC4FF-6654-4863-9196-E57217C4C12B}"/>
              </a:ext>
            </a:extLst>
          </p:cNvPr>
          <p:cNvSpPr/>
          <p:nvPr/>
        </p:nvSpPr>
        <p:spPr bwMode="auto">
          <a:xfrm>
            <a:off x="3786282" y="2861574"/>
            <a:ext cx="1821205" cy="1821205"/>
          </a:xfrm>
          <a:prstGeom prst="ellipse">
            <a:avLst/>
          </a:prstGeom>
          <a:solidFill>
            <a:srgbClr val="002060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学习过程</a:t>
            </a:r>
          </a:p>
        </p:txBody>
      </p:sp>
      <p:sp>
        <p:nvSpPr>
          <p:cNvPr id="19" name="ïṣḻiḋê">
            <a:extLst>
              <a:ext uri="{FF2B5EF4-FFF2-40B4-BE49-F238E27FC236}">
                <a16:creationId xmlns:a16="http://schemas.microsoft.com/office/drawing/2014/main" id="{D1F67A20-A8FA-456B-9C12-E206A3933BDA}"/>
              </a:ext>
            </a:extLst>
          </p:cNvPr>
          <p:cNvSpPr/>
          <p:nvPr/>
        </p:nvSpPr>
        <p:spPr bwMode="auto">
          <a:xfrm>
            <a:off x="6500146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75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FCCF4F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20" name="íṣľiḍè">
            <a:extLst>
              <a:ext uri="{FF2B5EF4-FFF2-40B4-BE49-F238E27FC236}">
                <a16:creationId xmlns:a16="http://schemas.microsoft.com/office/drawing/2014/main" id="{DF2BDF7B-45B4-41A7-874E-1EE6371A4F60}"/>
              </a:ext>
            </a:extLst>
          </p:cNvPr>
          <p:cNvSpPr/>
          <p:nvPr/>
        </p:nvSpPr>
        <p:spPr bwMode="auto">
          <a:xfrm>
            <a:off x="6584516" y="2861574"/>
            <a:ext cx="1821205" cy="1821205"/>
          </a:xfrm>
          <a:prstGeom prst="ellipse">
            <a:avLst/>
          </a:prstGeom>
          <a:solidFill>
            <a:srgbClr val="FFC000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srgbClr val="FFC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成绩组成</a:t>
            </a:r>
            <a:endParaRPr lang="en-US" altLang="zh-CN" sz="2000" b="1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学习分析</a:t>
            </a:r>
          </a:p>
        </p:txBody>
      </p:sp>
      <p:sp>
        <p:nvSpPr>
          <p:cNvPr id="16" name="íşḷîdê">
            <a:extLst>
              <a:ext uri="{FF2B5EF4-FFF2-40B4-BE49-F238E27FC236}">
                <a16:creationId xmlns:a16="http://schemas.microsoft.com/office/drawing/2014/main" id="{AE3D28F7-4DE9-4C71-A295-AB85361505FF}"/>
              </a:ext>
            </a:extLst>
          </p:cNvPr>
          <p:cNvSpPr/>
          <p:nvPr/>
        </p:nvSpPr>
        <p:spPr bwMode="auto">
          <a:xfrm>
            <a:off x="9298379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algn="ctr"/>
            <a:endParaRPr/>
          </a:p>
        </p:txBody>
      </p:sp>
      <p:sp>
        <p:nvSpPr>
          <p:cNvPr id="17" name="íṡḻîḋe">
            <a:extLst>
              <a:ext uri="{FF2B5EF4-FFF2-40B4-BE49-F238E27FC236}">
                <a16:creationId xmlns:a16="http://schemas.microsoft.com/office/drawing/2014/main" id="{A137C0CA-0278-405D-96B2-B009F1213448}"/>
              </a:ext>
            </a:extLst>
          </p:cNvPr>
          <p:cNvSpPr/>
          <p:nvPr/>
        </p:nvSpPr>
        <p:spPr bwMode="auto">
          <a:xfrm>
            <a:off x="9382749" y="2861574"/>
            <a:ext cx="1821205" cy="1821205"/>
          </a:xfrm>
          <a:prstGeom prst="ellipse">
            <a:avLst/>
          </a:prstGeom>
          <a:solidFill>
            <a:srgbClr val="00C796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疑难解答</a:t>
            </a:r>
          </a:p>
        </p:txBody>
      </p:sp>
      <p:sp>
        <p:nvSpPr>
          <p:cNvPr id="8" name="îşlíḍe">
            <a:extLst>
              <a:ext uri="{FF2B5EF4-FFF2-40B4-BE49-F238E27FC236}">
                <a16:creationId xmlns:a16="http://schemas.microsoft.com/office/drawing/2014/main" id="{14F8D4FC-8528-4A69-A5BD-1F624D6D03BB}"/>
              </a:ext>
            </a:extLst>
          </p:cNvPr>
          <p:cNvSpPr txBox="1"/>
          <p:nvPr/>
        </p:nvSpPr>
        <p:spPr>
          <a:xfrm>
            <a:off x="673099" y="1113367"/>
            <a:ext cx="10845802" cy="71048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algn="ctr"/>
            <a:r>
              <a:rPr lang="zh-CN" altLang="en-US" sz="4000" b="1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目录 </a:t>
            </a:r>
            <a:endParaRPr lang="en-US" altLang="zh-CN" sz="4000" b="1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870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F5F196DD-0A89-429C-883B-5098736B3C40}"/>
              </a:ext>
            </a:extLst>
          </p:cNvPr>
          <p:cNvSpPr/>
          <p:nvPr/>
        </p:nvSpPr>
        <p:spPr>
          <a:xfrm>
            <a:off x="177801" y="101243"/>
            <a:ext cx="11836400" cy="665551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sx="101000" sy="101000" algn="ctr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5C4EB259-3101-4E95-8863-1A29F0F88A7E}"/>
              </a:ext>
            </a:extLst>
          </p:cNvPr>
          <p:cNvCxnSpPr>
            <a:cxnSpLocks/>
            <a:stCxn id="65" idx="3"/>
          </p:cNvCxnSpPr>
          <p:nvPr/>
        </p:nvCxnSpPr>
        <p:spPr>
          <a:xfrm>
            <a:off x="9616390" y="3163894"/>
            <a:ext cx="1646621" cy="1254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D4E7C76A-6A65-4586-8253-8F58DDB3FD94}"/>
              </a:ext>
            </a:extLst>
          </p:cNvPr>
          <p:cNvGrpSpPr/>
          <p:nvPr/>
        </p:nvGrpSpPr>
        <p:grpSpPr>
          <a:xfrm>
            <a:off x="1327768" y="937220"/>
            <a:ext cx="2009982" cy="2226734"/>
            <a:chOff x="4017330" y="103717"/>
            <a:chExt cx="2009982" cy="2226734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26EF24B-43CD-4B6C-A702-711408FEB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498" b="22165"/>
            <a:stretch/>
          </p:blipFill>
          <p:spPr>
            <a:xfrm>
              <a:off x="4247414" y="584201"/>
              <a:ext cx="1549814" cy="1746250"/>
            </a:xfrm>
            <a:custGeom>
              <a:avLst/>
              <a:gdLst>
                <a:gd name="connsiteX0" fmla="*/ 0 w 2852426"/>
                <a:gd name="connsiteY0" fmla="*/ 0 h 5006602"/>
                <a:gd name="connsiteX1" fmla="*/ 2852426 w 2852426"/>
                <a:gd name="connsiteY1" fmla="*/ 0 h 5006602"/>
                <a:gd name="connsiteX2" fmla="*/ 2852426 w 2852426"/>
                <a:gd name="connsiteY2" fmla="*/ 5006602 h 5006602"/>
                <a:gd name="connsiteX3" fmla="*/ 0 w 2852426"/>
                <a:gd name="connsiteY3" fmla="*/ 5006602 h 500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426" h="5006602">
                  <a:moveTo>
                    <a:pt x="0" y="0"/>
                  </a:moveTo>
                  <a:lnTo>
                    <a:pt x="2852426" y="0"/>
                  </a:lnTo>
                  <a:lnTo>
                    <a:pt x="2852426" y="5006602"/>
                  </a:lnTo>
                  <a:lnTo>
                    <a:pt x="0" y="5006602"/>
                  </a:ln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1A2F924-524F-470F-9903-1EEF2671DD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3291"/>
            <a:stretch/>
          </p:blipFill>
          <p:spPr>
            <a:xfrm>
              <a:off x="4017330" y="103717"/>
              <a:ext cx="2009982" cy="222673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F336196-E8F9-48D2-B781-ADB4017E758C}"/>
              </a:ext>
            </a:extLst>
          </p:cNvPr>
          <p:cNvGrpSpPr/>
          <p:nvPr/>
        </p:nvGrpSpPr>
        <p:grpSpPr>
          <a:xfrm>
            <a:off x="4936448" y="811425"/>
            <a:ext cx="2009982" cy="2337676"/>
            <a:chOff x="4548891" y="237809"/>
            <a:chExt cx="2009982" cy="2337676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BAD47BA-A932-48E6-BA77-0D629338FA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" t="30953" r="2824" b="16764"/>
            <a:stretch/>
          </p:blipFill>
          <p:spPr>
            <a:xfrm>
              <a:off x="4756322" y="822010"/>
              <a:ext cx="1595120" cy="174625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3ADC8FE-D273-4C17-A299-981A131085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40467"/>
            <a:stretch/>
          </p:blipFill>
          <p:spPr>
            <a:xfrm>
              <a:off x="4548891" y="237809"/>
              <a:ext cx="2009982" cy="233767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DA24E6B8-589B-4782-83E5-C6E070CA75AC}"/>
              </a:ext>
            </a:extLst>
          </p:cNvPr>
          <p:cNvGrpSpPr/>
          <p:nvPr/>
        </p:nvGrpSpPr>
        <p:grpSpPr>
          <a:xfrm>
            <a:off x="8588763" y="834697"/>
            <a:ext cx="2009982" cy="2330451"/>
            <a:chOff x="9320897" y="414017"/>
            <a:chExt cx="2009982" cy="2330451"/>
          </a:xfrm>
        </p:grpSpPr>
        <p:pic>
          <p:nvPicPr>
            <p:cNvPr id="31" name="图片 30" descr="姓氏">
              <a:extLst>
                <a:ext uri="{FF2B5EF4-FFF2-40B4-BE49-F238E27FC236}">
                  <a16:creationId xmlns:a16="http://schemas.microsoft.com/office/drawing/2014/main" id="{ABC9397C-F77F-4ECA-A03E-BA1DE364C07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 l="8761" t="28619" r="8761" b="26804"/>
            <a:stretch>
              <a:fillRect/>
            </a:stretch>
          </p:blipFill>
          <p:spPr>
            <a:xfrm>
              <a:off x="9566442" y="960437"/>
              <a:ext cx="1518892" cy="1778000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04A08873-82EF-407D-90C7-C25BC61BFA3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650"/>
            <a:stretch/>
          </p:blipFill>
          <p:spPr>
            <a:xfrm>
              <a:off x="9320897" y="414017"/>
              <a:ext cx="2009982" cy="233045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sp>
        <p:nvSpPr>
          <p:cNvPr id="39" name="椭圆 38">
            <a:extLst>
              <a:ext uri="{FF2B5EF4-FFF2-40B4-BE49-F238E27FC236}">
                <a16:creationId xmlns:a16="http://schemas.microsoft.com/office/drawing/2014/main" id="{394D7ADF-E421-43F3-8B12-5288151DB1B3}"/>
              </a:ext>
            </a:extLst>
          </p:cNvPr>
          <p:cNvSpPr/>
          <p:nvPr/>
        </p:nvSpPr>
        <p:spPr>
          <a:xfrm>
            <a:off x="1097684" y="309450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FF343327-BD9D-4034-8AAA-B82AC483C31C}"/>
              </a:ext>
            </a:extLst>
          </p:cNvPr>
          <p:cNvCxnSpPr>
            <a:cxnSpLocks/>
            <a:endCxn id="56" idx="3"/>
          </p:cNvCxnSpPr>
          <p:nvPr/>
        </p:nvCxnSpPr>
        <p:spPr>
          <a:xfrm flipV="1">
            <a:off x="1219988" y="3163894"/>
            <a:ext cx="1152526" cy="6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C63D615-8DBE-4403-B76F-C0BEBA61D33D}"/>
              </a:ext>
            </a:extLst>
          </p:cNvPr>
          <p:cNvCxnSpPr/>
          <p:nvPr/>
        </p:nvCxnSpPr>
        <p:spPr>
          <a:xfrm>
            <a:off x="11263011" y="3157923"/>
            <a:ext cx="0" cy="12265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4C2F502-4FA6-40B5-BE73-661EB144C7F7}"/>
              </a:ext>
            </a:extLst>
          </p:cNvPr>
          <p:cNvCxnSpPr>
            <a:cxnSpLocks/>
          </p:cNvCxnSpPr>
          <p:nvPr/>
        </p:nvCxnSpPr>
        <p:spPr>
          <a:xfrm flipH="1">
            <a:off x="2011622" y="4382730"/>
            <a:ext cx="9251389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69A2493D-3C83-4E64-BFA1-47A209093127}"/>
              </a:ext>
            </a:extLst>
          </p:cNvPr>
          <p:cNvCxnSpPr/>
          <p:nvPr/>
        </p:nvCxnSpPr>
        <p:spPr>
          <a:xfrm>
            <a:off x="2005271" y="4384423"/>
            <a:ext cx="0" cy="19847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椭圆 52">
            <a:extLst>
              <a:ext uri="{FF2B5EF4-FFF2-40B4-BE49-F238E27FC236}">
                <a16:creationId xmlns:a16="http://schemas.microsoft.com/office/drawing/2014/main" id="{DD6A7F0B-07DE-4910-95AB-B4A73C1B41D9}"/>
              </a:ext>
            </a:extLst>
          </p:cNvPr>
          <p:cNvSpPr/>
          <p:nvPr/>
        </p:nvSpPr>
        <p:spPr>
          <a:xfrm>
            <a:off x="9432723" y="629849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640308C5-080A-404A-ACB1-ABAA8D66401B}"/>
              </a:ext>
            </a:extLst>
          </p:cNvPr>
          <p:cNvGrpSpPr/>
          <p:nvPr/>
        </p:nvGrpSpPr>
        <p:grpSpPr>
          <a:xfrm>
            <a:off x="2655987" y="4038687"/>
            <a:ext cx="2009982" cy="2330451"/>
            <a:chOff x="3944696" y="3967997"/>
            <a:chExt cx="2009982" cy="2330451"/>
          </a:xfrm>
        </p:grpSpPr>
        <p:pic>
          <p:nvPicPr>
            <p:cNvPr id="20" name="图片 19" descr="绑定手机号">
              <a:extLst>
                <a:ext uri="{FF2B5EF4-FFF2-40B4-BE49-F238E27FC236}">
                  <a16:creationId xmlns:a16="http://schemas.microsoft.com/office/drawing/2014/main" id="{5136BAAB-0CE0-4776-A393-43AA61161C2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-3" t="27943" r="5798" b="23412"/>
            <a:stretch/>
          </p:blipFill>
          <p:spPr>
            <a:xfrm>
              <a:off x="4154792" y="4520447"/>
              <a:ext cx="1589791" cy="177800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id="{16688ACE-3A62-4C3D-9B84-3C1F51EA6D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40650"/>
            <a:stretch/>
          </p:blipFill>
          <p:spPr>
            <a:xfrm>
              <a:off x="3944696" y="3967997"/>
              <a:ext cx="2009982" cy="2330451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4000"/>
                </a:prstClr>
              </a:outerShdw>
            </a:effectLst>
          </p:spPr>
        </p:pic>
      </p:grpSp>
      <p:pic>
        <p:nvPicPr>
          <p:cNvPr id="17" name="图片 16" descr="确认课程">
            <a:extLst>
              <a:ext uri="{FF2B5EF4-FFF2-40B4-BE49-F238E27FC236}">
                <a16:creationId xmlns:a16="http://schemas.microsoft.com/office/drawing/2014/main" id="{77BFCF85-F158-430A-A4F6-87A9029F2A2A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439" r="2479" b="47929"/>
          <a:stretch/>
        </p:blipFill>
        <p:spPr>
          <a:xfrm>
            <a:off x="7091392" y="4701452"/>
            <a:ext cx="1544054" cy="1667686"/>
          </a:xfrm>
          <a:custGeom>
            <a:avLst/>
            <a:gdLst>
              <a:gd name="connsiteX0" fmla="*/ 0 w 2810663"/>
              <a:gd name="connsiteY0" fmla="*/ 0 h 5043806"/>
              <a:gd name="connsiteX1" fmla="*/ 2810663 w 2810663"/>
              <a:gd name="connsiteY1" fmla="*/ 0 h 5043806"/>
              <a:gd name="connsiteX2" fmla="*/ 2810663 w 2810663"/>
              <a:gd name="connsiteY2" fmla="*/ 5043806 h 5043806"/>
              <a:gd name="connsiteX3" fmla="*/ 0 w 2810663"/>
              <a:gd name="connsiteY3" fmla="*/ 5043806 h 504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10663" h="5043806">
                <a:moveTo>
                  <a:pt x="0" y="0"/>
                </a:moveTo>
                <a:lnTo>
                  <a:pt x="2810663" y="0"/>
                </a:lnTo>
                <a:lnTo>
                  <a:pt x="2810663" y="5043806"/>
                </a:lnTo>
                <a:lnTo>
                  <a:pt x="0" y="5043806"/>
                </a:lnTo>
                <a:close/>
              </a:path>
            </a:pathLst>
          </a:custGeom>
          <a:ln w="12700" cmpd="sng">
            <a:noFill/>
            <a:prstDash val="solid"/>
          </a:ln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4CF2BFA-7E43-4BA7-9F6C-A3BF2697838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745"/>
          <a:stretch/>
        </p:blipFill>
        <p:spPr>
          <a:xfrm>
            <a:off x="6858428" y="4091233"/>
            <a:ext cx="2009982" cy="228743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4000"/>
              </a:prstClr>
            </a:outerShdw>
          </a:effectLst>
        </p:spPr>
      </p:pic>
      <p:sp>
        <p:nvSpPr>
          <p:cNvPr id="54" name="文本框 53">
            <a:extLst>
              <a:ext uri="{FF2B5EF4-FFF2-40B4-BE49-F238E27FC236}">
                <a16:creationId xmlns:a16="http://schemas.microsoft.com/office/drawing/2014/main" id="{2AB4DE31-358D-48B1-93D1-91B23742982C}"/>
              </a:ext>
            </a:extLst>
          </p:cNvPr>
          <p:cNvSpPr txBox="1"/>
          <p:nvPr/>
        </p:nvSpPr>
        <p:spPr>
          <a:xfrm>
            <a:off x="1138517" y="3402981"/>
            <a:ext cx="24236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打开</a:t>
            </a:r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，进入登陆页面，   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点击“登陆”按钮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BDD06A-0D04-4262-B325-2A40C154F41D}"/>
              </a:ext>
            </a:extLst>
          </p:cNvPr>
          <p:cNvGrpSpPr/>
          <p:nvPr/>
        </p:nvGrpSpPr>
        <p:grpSpPr>
          <a:xfrm>
            <a:off x="2179348" y="2979228"/>
            <a:ext cx="306822" cy="369332"/>
            <a:chOff x="2502890" y="2423587"/>
            <a:chExt cx="306822" cy="36933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AC8D627-9410-4518-9420-B68A4191F5F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1C1530-0F15-4224-A50A-C8A4EA4265ED}"/>
                </a:ext>
              </a:extLst>
            </p:cNvPr>
            <p:cNvSpPr txBox="1"/>
            <p:nvPr/>
          </p:nvSpPr>
          <p:spPr>
            <a:xfrm>
              <a:off x="2527304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90A9120-5AC9-45EC-8283-F8C09B814D9C}"/>
              </a:ext>
            </a:extLst>
          </p:cNvPr>
          <p:cNvSpPr txBox="1"/>
          <p:nvPr/>
        </p:nvSpPr>
        <p:spPr>
          <a:xfrm>
            <a:off x="4759255" y="3357507"/>
            <a:ext cx="24236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选择“学号”登录，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选择学校，并输入学号及      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</a:t>
            </a:r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初始密码：</a:t>
            </a:r>
            <a:r>
              <a:rPr lang="en-US" altLang="zh-CN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123456</a:t>
            </a:r>
            <a:endParaRPr lang="zh-CN" altLang="en-US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03BF567C-A76E-46AC-B8C1-6F793CB4DA00}"/>
              </a:ext>
            </a:extLst>
          </p:cNvPr>
          <p:cNvSpPr txBox="1"/>
          <p:nvPr/>
        </p:nvSpPr>
        <p:spPr>
          <a:xfrm>
            <a:off x="8318324" y="3357507"/>
            <a:ext cx="29100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登陆后会出现认证自己“姓名”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首字的弹窗，填写完成后，点击“确认”按钮</a:t>
            </a: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17CAAF1-EFDE-4A60-80F9-470F675C1BA7}"/>
              </a:ext>
            </a:extLst>
          </p:cNvPr>
          <p:cNvGrpSpPr/>
          <p:nvPr/>
        </p:nvGrpSpPr>
        <p:grpSpPr>
          <a:xfrm>
            <a:off x="5577164" y="5080104"/>
            <a:ext cx="306822" cy="369332"/>
            <a:chOff x="2502890" y="2423587"/>
            <a:chExt cx="306822" cy="36933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4BA7C4A-5CB7-4041-A813-E20740C72073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9239B92-9427-49C1-A44F-DF27D2A70718}"/>
                </a:ext>
              </a:extLst>
            </p:cNvPr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4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6542D3C-EA33-4CD8-B45D-19D965F67E6F}"/>
              </a:ext>
            </a:extLst>
          </p:cNvPr>
          <p:cNvGrpSpPr/>
          <p:nvPr/>
        </p:nvGrpSpPr>
        <p:grpSpPr>
          <a:xfrm>
            <a:off x="9959500" y="5014982"/>
            <a:ext cx="306822" cy="369332"/>
            <a:chOff x="2502890" y="2423587"/>
            <a:chExt cx="306822" cy="369332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70C9CE3-DC98-4A23-B11B-CA23234F645B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C229CB1-B616-4FBF-A254-2C3A0D4BB325}"/>
                </a:ext>
              </a:extLst>
            </p:cNvPr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5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763D16EA-BF06-45DF-908F-0DCA21F35D3C}"/>
              </a:ext>
            </a:extLst>
          </p:cNvPr>
          <p:cNvSpPr txBox="1"/>
          <p:nvPr/>
        </p:nvSpPr>
        <p:spPr>
          <a:xfrm>
            <a:off x="4507298" y="5528893"/>
            <a:ext cx="25700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绑定手机号码等信息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（请绑定正常使用的手机，以便接 </a:t>
            </a:r>
            <a:endParaRPr lang="en-US" altLang="zh-CN" sz="12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 </a:t>
            </a:r>
            <a:r>
              <a:rPr lang="zh-CN" altLang="en-US" sz="1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收通知和寻回密码）</a:t>
            </a: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ACD2388-826A-44DA-A9A7-4ED74D101912}"/>
              </a:ext>
            </a:extLst>
          </p:cNvPr>
          <p:cNvSpPr txBox="1"/>
          <p:nvPr/>
        </p:nvSpPr>
        <p:spPr>
          <a:xfrm>
            <a:off x="8831109" y="5476773"/>
            <a:ext cx="28704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       认证完成后，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弹出课程确认信息框，</a:t>
            </a:r>
            <a:endParaRPr lang="en-US" altLang="zh-CN" sz="16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zh-CN" altLang="en-US" sz="16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点击“确认”按钮，完成报到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F19DF74B-C34D-4604-89A0-98B2A9ED288D}"/>
              </a:ext>
            </a:extLst>
          </p:cNvPr>
          <p:cNvCxnSpPr>
            <a:cxnSpLocks/>
          </p:cNvCxnSpPr>
          <p:nvPr/>
        </p:nvCxnSpPr>
        <p:spPr>
          <a:xfrm>
            <a:off x="2019333" y="6371858"/>
            <a:ext cx="7484035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:a16="http://schemas.microsoft.com/office/drawing/2014/main" id="{282FE8C1-B798-47F9-8BA2-24864E5EA012}"/>
              </a:ext>
            </a:extLst>
          </p:cNvPr>
          <p:cNvSpPr txBox="1"/>
          <p:nvPr/>
        </p:nvSpPr>
        <p:spPr>
          <a:xfrm>
            <a:off x="1012401" y="365767"/>
            <a:ext cx="50171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新用户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登陆流程（知到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 ：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152CADB3-8834-4A85-8C71-655ED6DFC2C0}"/>
              </a:ext>
            </a:extLst>
          </p:cNvPr>
          <p:cNvSpPr/>
          <p:nvPr/>
        </p:nvSpPr>
        <p:spPr>
          <a:xfrm>
            <a:off x="1838799" y="2281854"/>
            <a:ext cx="1027283" cy="50382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CE3DDD12-90CE-4EAB-BE7B-2C0943C38FA5}"/>
              </a:ext>
            </a:extLst>
          </p:cNvPr>
          <p:cNvSpPr/>
          <p:nvPr/>
        </p:nvSpPr>
        <p:spPr>
          <a:xfrm>
            <a:off x="6041071" y="1417704"/>
            <a:ext cx="596245" cy="3068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>
            <a:extLst>
              <a:ext uri="{FF2B5EF4-FFF2-40B4-BE49-F238E27FC236}">
                <a16:creationId xmlns:a16="http://schemas.microsoft.com/office/drawing/2014/main" id="{7F371D9F-8636-4EE9-8E27-75BB6394EE1B}"/>
              </a:ext>
            </a:extLst>
          </p:cNvPr>
          <p:cNvSpPr/>
          <p:nvPr/>
        </p:nvSpPr>
        <p:spPr>
          <a:xfrm>
            <a:off x="9053968" y="1909611"/>
            <a:ext cx="596245" cy="3068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>
            <a:extLst>
              <a:ext uri="{FF2B5EF4-FFF2-40B4-BE49-F238E27FC236}">
                <a16:creationId xmlns:a16="http://schemas.microsoft.com/office/drawing/2014/main" id="{B06FC727-80BA-4629-BE4B-E18A6FA915FB}"/>
              </a:ext>
            </a:extLst>
          </p:cNvPr>
          <p:cNvSpPr/>
          <p:nvPr/>
        </p:nvSpPr>
        <p:spPr>
          <a:xfrm>
            <a:off x="2943808" y="4862488"/>
            <a:ext cx="1430757" cy="59595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9A342B97-36C0-4FA7-A37A-0B36D21E11D9}"/>
              </a:ext>
            </a:extLst>
          </p:cNvPr>
          <p:cNvSpPr/>
          <p:nvPr/>
        </p:nvSpPr>
        <p:spPr>
          <a:xfrm>
            <a:off x="7182901" y="6138863"/>
            <a:ext cx="1430757" cy="23980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611DA20-B3F6-47BB-8C81-3F9E8D66CB27}"/>
              </a:ext>
            </a:extLst>
          </p:cNvPr>
          <p:cNvCxnSpPr>
            <a:stCxn id="56" idx="3"/>
            <a:endCxn id="61" idx="3"/>
          </p:cNvCxnSpPr>
          <p:nvPr/>
        </p:nvCxnSpPr>
        <p:spPr>
          <a:xfrm>
            <a:off x="2372514" y="3163894"/>
            <a:ext cx="359584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C0D54B1-5013-48B0-BA8B-3869D87E542A}"/>
              </a:ext>
            </a:extLst>
          </p:cNvPr>
          <p:cNvGrpSpPr/>
          <p:nvPr/>
        </p:nvGrpSpPr>
        <p:grpSpPr>
          <a:xfrm>
            <a:off x="5792315" y="2979228"/>
            <a:ext cx="306822" cy="369332"/>
            <a:chOff x="2502890" y="2423587"/>
            <a:chExt cx="306822" cy="36933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54FC7E7-ACEC-4BB2-AE8A-1E97E9520B2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DCDB72C-70FE-4C9E-A157-36502838B23C}"/>
                </a:ext>
              </a:extLst>
            </p:cNvPr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CC49BFD6-0B6C-490C-BF70-A968F196E7AC}"/>
              </a:ext>
            </a:extLst>
          </p:cNvPr>
          <p:cNvCxnSpPr>
            <a:stCxn id="61" idx="3"/>
            <a:endCxn id="65" idx="3"/>
          </p:cNvCxnSpPr>
          <p:nvPr/>
        </p:nvCxnSpPr>
        <p:spPr>
          <a:xfrm>
            <a:off x="5968362" y="3163894"/>
            <a:ext cx="3648028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8A02163-D7E7-428B-BA11-297A14A8B9F7}"/>
              </a:ext>
            </a:extLst>
          </p:cNvPr>
          <p:cNvGrpSpPr/>
          <p:nvPr/>
        </p:nvGrpSpPr>
        <p:grpSpPr>
          <a:xfrm>
            <a:off x="9440343" y="2979228"/>
            <a:ext cx="306822" cy="369332"/>
            <a:chOff x="2502890" y="2423587"/>
            <a:chExt cx="306822" cy="36933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494E16F-F3D8-499B-A435-46AA16E7834D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CF46F51-5888-428B-9609-987679D769FD}"/>
                </a:ext>
              </a:extLst>
            </p:cNvPr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3</a:t>
              </a:r>
              <a:endParaRPr lang="zh-CN" altLang="en-US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25425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F93B489-149D-4B0A-AEC4-F583835EAF2F}"/>
              </a:ext>
            </a:extLst>
          </p:cNvPr>
          <p:cNvGrpSpPr/>
          <p:nvPr/>
        </p:nvGrpSpPr>
        <p:grpSpPr>
          <a:xfrm>
            <a:off x="6416820" y="1608939"/>
            <a:ext cx="2945262" cy="6118146"/>
            <a:chOff x="6858428" y="4091233"/>
            <a:chExt cx="2009982" cy="4175304"/>
          </a:xfrm>
        </p:grpSpPr>
        <p:pic>
          <p:nvPicPr>
            <p:cNvPr id="17" name="图片 16" descr="确认课程">
              <a:extLst>
                <a:ext uri="{FF2B5EF4-FFF2-40B4-BE49-F238E27FC236}">
                  <a16:creationId xmlns:a16="http://schemas.microsoft.com/office/drawing/2014/main" id="{77BFCF85-F158-430A-A4F6-87A9029F2A2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3439" r="2479" b="47929"/>
            <a:stretch/>
          </p:blipFill>
          <p:spPr>
            <a:xfrm>
              <a:off x="7091392" y="4701452"/>
              <a:ext cx="1544054" cy="1667686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1000"/>
                </a:prstClr>
              </a:outerShdw>
            </a:effectLst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34CF2BFA-7E43-4BA7-9F6C-A3BF269783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2" b="-6333"/>
            <a:stretch/>
          </p:blipFill>
          <p:spPr>
            <a:xfrm>
              <a:off x="6858428" y="4091233"/>
              <a:ext cx="2009982" cy="4175304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1000"/>
                </a:prstClr>
              </a:outerShdw>
            </a:effectLst>
          </p:spPr>
        </p:pic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F336196-E8F9-48D2-B781-ADB4017E758C}"/>
              </a:ext>
            </a:extLst>
          </p:cNvPr>
          <p:cNvGrpSpPr/>
          <p:nvPr/>
        </p:nvGrpSpPr>
        <p:grpSpPr>
          <a:xfrm>
            <a:off x="519242" y="1573431"/>
            <a:ext cx="2945262" cy="5908738"/>
            <a:chOff x="4548891" y="237808"/>
            <a:chExt cx="2009982" cy="4032395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ABAD47BA-A932-48E6-BA77-0D629338FA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59" t="30953" r="2824" b="16764"/>
            <a:stretch/>
          </p:blipFill>
          <p:spPr>
            <a:xfrm>
              <a:off x="4756322" y="822010"/>
              <a:ext cx="1595120" cy="1746250"/>
            </a:xfrm>
            <a:custGeom>
              <a:avLst/>
              <a:gdLst>
                <a:gd name="connsiteX0" fmla="*/ 0 w 3429000"/>
                <a:gd name="connsiteY0" fmla="*/ 0 h 6018610"/>
                <a:gd name="connsiteX1" fmla="*/ 3429000 w 3429000"/>
                <a:gd name="connsiteY1" fmla="*/ 0 h 6018610"/>
                <a:gd name="connsiteX2" fmla="*/ 3429000 w 3429000"/>
                <a:gd name="connsiteY2" fmla="*/ 6018610 h 6018610"/>
                <a:gd name="connsiteX3" fmla="*/ 0 w 3429000"/>
                <a:gd name="connsiteY3" fmla="*/ 6018610 h 6018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29000" h="6018610">
                  <a:moveTo>
                    <a:pt x="0" y="0"/>
                  </a:moveTo>
                  <a:lnTo>
                    <a:pt x="3429000" y="0"/>
                  </a:lnTo>
                  <a:lnTo>
                    <a:pt x="3429000" y="6018610"/>
                  </a:lnTo>
                  <a:lnTo>
                    <a:pt x="0" y="6018610"/>
                  </a:lnTo>
                  <a:close/>
                </a:path>
              </a:pathLst>
            </a:custGeom>
          </p:spPr>
        </p:pic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63ADC8FE-D273-4C17-A299-981A1310857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1" b="-2693"/>
            <a:stretch/>
          </p:blipFill>
          <p:spPr>
            <a:xfrm>
              <a:off x="4548891" y="237808"/>
              <a:ext cx="2009982" cy="4032395"/>
            </a:xfrm>
            <a:prstGeom prst="rect">
              <a:avLst/>
            </a:prstGeom>
            <a:effectLst>
              <a:outerShdw blurRad="63500" sx="101000" sy="101000" algn="ctr" rotWithShape="0">
                <a:prstClr val="black">
                  <a:alpha val="21000"/>
                </a:prstClr>
              </a:outerShdw>
            </a:effectLst>
          </p:spPr>
        </p:pic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BDD06A-0D04-4262-B325-2A40C154F41D}"/>
              </a:ext>
            </a:extLst>
          </p:cNvPr>
          <p:cNvGrpSpPr/>
          <p:nvPr/>
        </p:nvGrpSpPr>
        <p:grpSpPr>
          <a:xfrm>
            <a:off x="4724292" y="2368418"/>
            <a:ext cx="432740" cy="523220"/>
            <a:chOff x="2502890" y="2423587"/>
            <a:chExt cx="306822" cy="370974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AC8D627-9410-4518-9420-B68A4191F5F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1C1530-0F15-4224-A50A-C8A4EA4265ED}"/>
                </a:ext>
              </a:extLst>
            </p:cNvPr>
            <p:cNvSpPr txBox="1"/>
            <p:nvPr/>
          </p:nvSpPr>
          <p:spPr>
            <a:xfrm>
              <a:off x="2538559" y="2423587"/>
              <a:ext cx="168752" cy="370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90A9120-5AC9-45EC-8283-F8C09B814D9C}"/>
              </a:ext>
            </a:extLst>
          </p:cNvPr>
          <p:cNvSpPr txBox="1"/>
          <p:nvPr/>
        </p:nvSpPr>
        <p:spPr>
          <a:xfrm>
            <a:off x="3443478" y="2997238"/>
            <a:ext cx="28877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打开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，选择“学号”或“手机号”登录，选择学校，并输入学号及密码。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FCF46F51-5888-428B-9609-987679D769FD}"/>
              </a:ext>
            </a:extLst>
          </p:cNvPr>
          <p:cNvSpPr txBox="1"/>
          <p:nvPr/>
        </p:nvSpPr>
        <p:spPr>
          <a:xfrm>
            <a:off x="9447638" y="3868228"/>
            <a:ext cx="168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ACD2388-826A-44DA-A9A7-4ED74D101912}"/>
              </a:ext>
            </a:extLst>
          </p:cNvPr>
          <p:cNvSpPr txBox="1"/>
          <p:nvPr/>
        </p:nvSpPr>
        <p:spPr>
          <a:xfrm>
            <a:off x="9228093" y="2997100"/>
            <a:ext cx="287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      弹出课程确认信息框，点击“确认”按钮，完成报到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282FE8C1-B798-47F9-8BA2-24864E5EA012}"/>
              </a:ext>
            </a:extLst>
          </p:cNvPr>
          <p:cNvSpPr txBox="1"/>
          <p:nvPr/>
        </p:nvSpPr>
        <p:spPr>
          <a:xfrm>
            <a:off x="1224592" y="368108"/>
            <a:ext cx="4990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老用户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登陆流程（知到</a:t>
            </a:r>
            <a:r>
              <a:rPr lang="en-US" altLang="zh-CN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APP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 ：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0EA61B1B-ACF9-431F-828A-F06FCB6E01BA}"/>
              </a:ext>
            </a:extLst>
          </p:cNvPr>
          <p:cNvSpPr/>
          <p:nvPr/>
        </p:nvSpPr>
        <p:spPr>
          <a:xfrm>
            <a:off x="1071930" y="2499112"/>
            <a:ext cx="1886253" cy="503821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B81161E-2DFE-4891-B301-444BCF225B8D}"/>
              </a:ext>
            </a:extLst>
          </p:cNvPr>
          <p:cNvSpPr/>
          <p:nvPr/>
        </p:nvSpPr>
        <p:spPr>
          <a:xfrm>
            <a:off x="7098833" y="4589119"/>
            <a:ext cx="1721317" cy="399163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42062C1E-31F5-41CB-B7FE-71141D8A7D8B}"/>
              </a:ext>
            </a:extLst>
          </p:cNvPr>
          <p:cNvGrpSpPr/>
          <p:nvPr/>
        </p:nvGrpSpPr>
        <p:grpSpPr>
          <a:xfrm>
            <a:off x="10446935" y="2368418"/>
            <a:ext cx="432740" cy="523220"/>
            <a:chOff x="2502890" y="2423587"/>
            <a:chExt cx="306822" cy="370974"/>
          </a:xfrm>
        </p:grpSpPr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B132A4BC-8729-4553-908B-45AC33D0ADF5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26B0F4A7-1931-4733-9478-0DDBF1988568}"/>
                </a:ext>
              </a:extLst>
            </p:cNvPr>
            <p:cNvSpPr txBox="1"/>
            <p:nvPr/>
          </p:nvSpPr>
          <p:spPr>
            <a:xfrm>
              <a:off x="2538559" y="2423587"/>
              <a:ext cx="168752" cy="3709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61714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424EC43-0C8D-4277-8CF4-E0D8ADF735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59546" y="952500"/>
            <a:ext cx="2781300" cy="4953000"/>
          </a:xfrm>
          <a:prstGeom prst="rect">
            <a:avLst/>
          </a:prstGeom>
        </p:spPr>
      </p:pic>
      <p:grpSp>
        <p:nvGrpSpPr>
          <p:cNvPr id="9" name="860ca981-eff5-43b5-9698-d30bbf3f259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7B7D861-A0D3-47C2-B69F-7326416A9F9A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-1152424" y="5238373"/>
            <a:ext cx="3407156" cy="2846438"/>
            <a:chOff x="3235219" y="1039019"/>
            <a:chExt cx="5721563" cy="4779962"/>
          </a:xfrm>
        </p:grpSpPr>
        <p:sp>
          <p:nvSpPr>
            <p:cNvPr id="11" name="ïsḷïḍé">
              <a:extLst>
                <a:ext uri="{FF2B5EF4-FFF2-40B4-BE49-F238E27FC236}">
                  <a16:creationId xmlns:a16="http://schemas.microsoft.com/office/drawing/2014/main" id="{5BFEE5B8-FF90-419D-A38C-493C733149C9}"/>
                </a:ext>
              </a:extLst>
            </p:cNvPr>
            <p:cNvSpPr/>
            <p:nvPr/>
          </p:nvSpPr>
          <p:spPr bwMode="auto">
            <a:xfrm>
              <a:off x="3513633" y="1039019"/>
              <a:ext cx="5099042" cy="3259633"/>
            </a:xfrm>
            <a:custGeom>
              <a:avLst/>
              <a:gdLst>
                <a:gd name="T0" fmla="*/ 1101 w 3562"/>
                <a:gd name="T1" fmla="*/ 126 h 2280"/>
                <a:gd name="T2" fmla="*/ 1569 w 3562"/>
                <a:gd name="T3" fmla="*/ 9 h 2280"/>
                <a:gd name="T4" fmla="*/ 2976 w 3562"/>
                <a:gd name="T5" fmla="*/ 574 h 2280"/>
                <a:gd name="T6" fmla="*/ 3366 w 3562"/>
                <a:gd name="T7" fmla="*/ 932 h 2280"/>
                <a:gd name="T8" fmla="*/ 3231 w 3562"/>
                <a:gd name="T9" fmla="*/ 1865 h 2280"/>
                <a:gd name="T10" fmla="*/ 2911 w 3562"/>
                <a:gd name="T11" fmla="*/ 2064 h 2280"/>
                <a:gd name="T12" fmla="*/ 2252 w 3562"/>
                <a:gd name="T13" fmla="*/ 2264 h 2280"/>
                <a:gd name="T14" fmla="*/ 1753 w 3562"/>
                <a:gd name="T15" fmla="*/ 2245 h 2280"/>
                <a:gd name="T16" fmla="*/ 461 w 3562"/>
                <a:gd name="T17" fmla="*/ 1807 h 2280"/>
                <a:gd name="T18" fmla="*/ 69 w 3562"/>
                <a:gd name="T19" fmla="*/ 1407 h 2280"/>
                <a:gd name="T20" fmla="*/ 214 w 3562"/>
                <a:gd name="T21" fmla="*/ 927 h 2280"/>
                <a:gd name="T22" fmla="*/ 451 w 3562"/>
                <a:gd name="T23" fmla="*/ 850 h 2280"/>
                <a:gd name="T24" fmla="*/ 804 w 3562"/>
                <a:gd name="T25" fmla="*/ 747 h 2280"/>
                <a:gd name="T26" fmla="*/ 1028 w 3562"/>
                <a:gd name="T27" fmla="*/ 470 h 2280"/>
                <a:gd name="T28" fmla="*/ 1101 w 3562"/>
                <a:gd name="T29" fmla="*/ 126 h 2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62" h="2280">
                  <a:moveTo>
                    <a:pt x="1101" y="126"/>
                  </a:moveTo>
                  <a:cubicBezTo>
                    <a:pt x="1218" y="22"/>
                    <a:pt x="1402" y="0"/>
                    <a:pt x="1569" y="9"/>
                  </a:cubicBezTo>
                  <a:cubicBezTo>
                    <a:pt x="2093" y="35"/>
                    <a:pt x="2566" y="288"/>
                    <a:pt x="2976" y="574"/>
                  </a:cubicBezTo>
                  <a:cubicBezTo>
                    <a:pt x="3124" y="678"/>
                    <a:pt x="3270" y="790"/>
                    <a:pt x="3366" y="932"/>
                  </a:cubicBezTo>
                  <a:cubicBezTo>
                    <a:pt x="3562" y="1223"/>
                    <a:pt x="3504" y="1625"/>
                    <a:pt x="3231" y="1865"/>
                  </a:cubicBezTo>
                  <a:cubicBezTo>
                    <a:pt x="3139" y="1946"/>
                    <a:pt x="3026" y="2009"/>
                    <a:pt x="2911" y="2064"/>
                  </a:cubicBezTo>
                  <a:cubicBezTo>
                    <a:pt x="2706" y="2163"/>
                    <a:pt x="2485" y="2242"/>
                    <a:pt x="2252" y="2264"/>
                  </a:cubicBezTo>
                  <a:cubicBezTo>
                    <a:pt x="2086" y="2280"/>
                    <a:pt x="1918" y="2267"/>
                    <a:pt x="1753" y="2245"/>
                  </a:cubicBezTo>
                  <a:cubicBezTo>
                    <a:pt x="1292" y="2182"/>
                    <a:pt x="840" y="2044"/>
                    <a:pt x="461" y="1807"/>
                  </a:cubicBezTo>
                  <a:cubicBezTo>
                    <a:pt x="294" y="1704"/>
                    <a:pt x="138" y="1575"/>
                    <a:pt x="69" y="1407"/>
                  </a:cubicBezTo>
                  <a:cubicBezTo>
                    <a:pt x="0" y="1239"/>
                    <a:pt x="44" y="1026"/>
                    <a:pt x="214" y="927"/>
                  </a:cubicBezTo>
                  <a:cubicBezTo>
                    <a:pt x="284" y="886"/>
                    <a:pt x="368" y="867"/>
                    <a:pt x="451" y="850"/>
                  </a:cubicBezTo>
                  <a:cubicBezTo>
                    <a:pt x="572" y="824"/>
                    <a:pt x="695" y="799"/>
                    <a:pt x="804" y="747"/>
                  </a:cubicBezTo>
                  <a:cubicBezTo>
                    <a:pt x="917" y="693"/>
                    <a:pt x="1050" y="589"/>
                    <a:pt x="1028" y="470"/>
                  </a:cubicBezTo>
                  <a:cubicBezTo>
                    <a:pt x="1004" y="342"/>
                    <a:pt x="985" y="230"/>
                    <a:pt x="1101" y="126"/>
                  </a:cubicBezTo>
                </a:path>
              </a:pathLst>
            </a:cu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$ľïḓê">
              <a:extLst>
                <a:ext uri="{FF2B5EF4-FFF2-40B4-BE49-F238E27FC236}">
                  <a16:creationId xmlns:a16="http://schemas.microsoft.com/office/drawing/2014/main" id="{3FF9AF3F-66B4-4457-B685-9BFE0FDBD12E}"/>
                </a:ext>
              </a:extLst>
            </p:cNvPr>
            <p:cNvSpPr/>
            <p:nvPr/>
          </p:nvSpPr>
          <p:spPr bwMode="auto">
            <a:xfrm>
              <a:off x="7153348" y="4259550"/>
              <a:ext cx="660060" cy="617829"/>
            </a:xfrm>
            <a:custGeom>
              <a:avLst/>
              <a:gdLst>
                <a:gd name="T0" fmla="*/ 7 w 461"/>
                <a:gd name="T1" fmla="*/ 433 h 433"/>
                <a:gd name="T2" fmla="*/ 8 w 461"/>
                <a:gd name="T3" fmla="*/ 432 h 433"/>
                <a:gd name="T4" fmla="*/ 80 w 461"/>
                <a:gd name="T5" fmla="*/ 333 h 433"/>
                <a:gd name="T6" fmla="*/ 256 w 461"/>
                <a:gd name="T7" fmla="*/ 206 h 433"/>
                <a:gd name="T8" fmla="*/ 256 w 461"/>
                <a:gd name="T9" fmla="*/ 206 h 433"/>
                <a:gd name="T10" fmla="*/ 415 w 461"/>
                <a:gd name="T11" fmla="*/ 87 h 433"/>
                <a:gd name="T12" fmla="*/ 415 w 461"/>
                <a:gd name="T13" fmla="*/ 87 h 433"/>
                <a:gd name="T14" fmla="*/ 461 w 461"/>
                <a:gd name="T15" fmla="*/ 3 h 433"/>
                <a:gd name="T16" fmla="*/ 454 w 461"/>
                <a:gd name="T17" fmla="*/ 0 h 433"/>
                <a:gd name="T18" fmla="*/ 408 w 461"/>
                <a:gd name="T19" fmla="*/ 83 h 433"/>
                <a:gd name="T20" fmla="*/ 408 w 461"/>
                <a:gd name="T21" fmla="*/ 83 h 433"/>
                <a:gd name="T22" fmla="*/ 254 w 461"/>
                <a:gd name="T23" fmla="*/ 198 h 433"/>
                <a:gd name="T24" fmla="*/ 254 w 461"/>
                <a:gd name="T25" fmla="*/ 198 h 433"/>
                <a:gd name="T26" fmla="*/ 70 w 461"/>
                <a:gd name="T27" fmla="*/ 333 h 433"/>
                <a:gd name="T28" fmla="*/ 0 w 461"/>
                <a:gd name="T29" fmla="*/ 429 h 433"/>
                <a:gd name="T30" fmla="*/ 7 w 461"/>
                <a:gd name="T31" fmla="*/ 433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61" h="433">
                  <a:moveTo>
                    <a:pt x="7" y="433"/>
                  </a:moveTo>
                  <a:cubicBezTo>
                    <a:pt x="8" y="432"/>
                    <a:pt x="8" y="432"/>
                    <a:pt x="8" y="432"/>
                  </a:cubicBezTo>
                  <a:cubicBezTo>
                    <a:pt x="10" y="427"/>
                    <a:pt x="37" y="383"/>
                    <a:pt x="80" y="333"/>
                  </a:cubicBezTo>
                  <a:cubicBezTo>
                    <a:pt x="123" y="284"/>
                    <a:pt x="184" y="230"/>
                    <a:pt x="256" y="206"/>
                  </a:cubicBezTo>
                  <a:cubicBezTo>
                    <a:pt x="256" y="206"/>
                    <a:pt x="256" y="206"/>
                    <a:pt x="256" y="206"/>
                  </a:cubicBezTo>
                  <a:cubicBezTo>
                    <a:pt x="320" y="184"/>
                    <a:pt x="376" y="143"/>
                    <a:pt x="415" y="87"/>
                  </a:cubicBezTo>
                  <a:cubicBezTo>
                    <a:pt x="415" y="87"/>
                    <a:pt x="415" y="87"/>
                    <a:pt x="415" y="87"/>
                  </a:cubicBezTo>
                  <a:cubicBezTo>
                    <a:pt x="433" y="61"/>
                    <a:pt x="448" y="33"/>
                    <a:pt x="461" y="3"/>
                  </a:cubicBezTo>
                  <a:cubicBezTo>
                    <a:pt x="454" y="0"/>
                    <a:pt x="454" y="0"/>
                    <a:pt x="454" y="0"/>
                  </a:cubicBezTo>
                  <a:cubicBezTo>
                    <a:pt x="441" y="29"/>
                    <a:pt x="426" y="57"/>
                    <a:pt x="408" y="83"/>
                  </a:cubicBezTo>
                  <a:cubicBezTo>
                    <a:pt x="408" y="83"/>
                    <a:pt x="408" y="83"/>
                    <a:pt x="408" y="83"/>
                  </a:cubicBezTo>
                  <a:cubicBezTo>
                    <a:pt x="371" y="137"/>
                    <a:pt x="316" y="177"/>
                    <a:pt x="254" y="198"/>
                  </a:cubicBezTo>
                  <a:cubicBezTo>
                    <a:pt x="254" y="198"/>
                    <a:pt x="254" y="198"/>
                    <a:pt x="254" y="198"/>
                  </a:cubicBezTo>
                  <a:cubicBezTo>
                    <a:pt x="177" y="224"/>
                    <a:pt x="114" y="282"/>
                    <a:pt x="70" y="333"/>
                  </a:cubicBezTo>
                  <a:cubicBezTo>
                    <a:pt x="26" y="384"/>
                    <a:pt x="0" y="428"/>
                    <a:pt x="0" y="429"/>
                  </a:cubicBezTo>
                  <a:cubicBezTo>
                    <a:pt x="7" y="433"/>
                    <a:pt x="7" y="433"/>
                    <a:pt x="7" y="433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íŝlídé">
              <a:extLst>
                <a:ext uri="{FF2B5EF4-FFF2-40B4-BE49-F238E27FC236}">
                  <a16:creationId xmlns:a16="http://schemas.microsoft.com/office/drawing/2014/main" id="{D4ECA787-95D2-4E13-BB59-5ACDB25D9732}"/>
                </a:ext>
              </a:extLst>
            </p:cNvPr>
            <p:cNvSpPr/>
            <p:nvPr/>
          </p:nvSpPr>
          <p:spPr bwMode="auto">
            <a:xfrm>
              <a:off x="7804024" y="4101573"/>
              <a:ext cx="164233" cy="161105"/>
            </a:xfrm>
            <a:custGeom>
              <a:avLst/>
              <a:gdLst>
                <a:gd name="T0" fmla="*/ 98 w 115"/>
                <a:gd name="T1" fmla="*/ 79 h 113"/>
                <a:gd name="T2" fmla="*/ 0 w 115"/>
                <a:gd name="T3" fmla="*/ 113 h 113"/>
                <a:gd name="T4" fmla="*/ 37 w 115"/>
                <a:gd name="T5" fmla="*/ 17 h 113"/>
                <a:gd name="T6" fmla="*/ 98 w 115"/>
                <a:gd name="T7" fmla="*/ 18 h 113"/>
                <a:gd name="T8" fmla="*/ 98 w 115"/>
                <a:gd name="T9" fmla="*/ 79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113">
                  <a:moveTo>
                    <a:pt x="98" y="79"/>
                  </a:moveTo>
                  <a:cubicBezTo>
                    <a:pt x="80" y="96"/>
                    <a:pt x="0" y="113"/>
                    <a:pt x="0" y="113"/>
                  </a:cubicBezTo>
                  <a:cubicBezTo>
                    <a:pt x="0" y="113"/>
                    <a:pt x="20" y="33"/>
                    <a:pt x="37" y="17"/>
                  </a:cubicBezTo>
                  <a:cubicBezTo>
                    <a:pt x="54" y="0"/>
                    <a:pt x="82" y="0"/>
                    <a:pt x="98" y="18"/>
                  </a:cubicBezTo>
                  <a:cubicBezTo>
                    <a:pt x="115" y="35"/>
                    <a:pt x="115" y="62"/>
                    <a:pt x="98" y="79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ṥľíďê">
              <a:extLst>
                <a:ext uri="{FF2B5EF4-FFF2-40B4-BE49-F238E27FC236}">
                  <a16:creationId xmlns:a16="http://schemas.microsoft.com/office/drawing/2014/main" id="{2A3BC457-A18F-4926-AEF8-85FF958D090D}"/>
                </a:ext>
              </a:extLst>
            </p:cNvPr>
            <p:cNvSpPr/>
            <p:nvPr/>
          </p:nvSpPr>
          <p:spPr bwMode="auto">
            <a:xfrm>
              <a:off x="7735202" y="4292396"/>
              <a:ext cx="198644" cy="134515"/>
            </a:xfrm>
            <a:custGeom>
              <a:avLst/>
              <a:gdLst>
                <a:gd name="T0" fmla="*/ 100 w 139"/>
                <a:gd name="T1" fmla="*/ 90 h 95"/>
                <a:gd name="T2" fmla="*/ 0 w 139"/>
                <a:gd name="T3" fmla="*/ 66 h 95"/>
                <a:gd name="T4" fmla="*/ 83 w 139"/>
                <a:gd name="T5" fmla="*/ 5 h 95"/>
                <a:gd name="T6" fmla="*/ 135 w 139"/>
                <a:gd name="T7" fmla="*/ 39 h 95"/>
                <a:gd name="T8" fmla="*/ 100 w 139"/>
                <a:gd name="T9" fmla="*/ 90 h 95"/>
                <a:gd name="T10" fmla="*/ 100 w 139"/>
                <a:gd name="T11" fmla="*/ 9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5">
                  <a:moveTo>
                    <a:pt x="100" y="90"/>
                  </a:moveTo>
                  <a:cubicBezTo>
                    <a:pt x="77" y="95"/>
                    <a:pt x="0" y="66"/>
                    <a:pt x="0" y="66"/>
                  </a:cubicBezTo>
                  <a:cubicBezTo>
                    <a:pt x="0" y="66"/>
                    <a:pt x="60" y="10"/>
                    <a:pt x="83" y="5"/>
                  </a:cubicBezTo>
                  <a:cubicBezTo>
                    <a:pt x="107" y="0"/>
                    <a:pt x="130" y="15"/>
                    <a:pt x="135" y="39"/>
                  </a:cubicBezTo>
                  <a:cubicBezTo>
                    <a:pt x="139" y="62"/>
                    <a:pt x="124" y="85"/>
                    <a:pt x="100" y="90"/>
                  </a:cubicBezTo>
                  <a:cubicBezTo>
                    <a:pt x="100" y="90"/>
                    <a:pt x="100" y="90"/>
                    <a:pt x="100" y="9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išḻïḑè">
              <a:extLst>
                <a:ext uri="{FF2B5EF4-FFF2-40B4-BE49-F238E27FC236}">
                  <a16:creationId xmlns:a16="http://schemas.microsoft.com/office/drawing/2014/main" id="{22606063-6D7C-4CE8-A858-1D3E15EDD079}"/>
                </a:ext>
              </a:extLst>
            </p:cNvPr>
            <p:cNvSpPr/>
            <p:nvPr/>
          </p:nvSpPr>
          <p:spPr bwMode="auto">
            <a:xfrm>
              <a:off x="7536558" y="4514501"/>
              <a:ext cx="197080" cy="140771"/>
            </a:xfrm>
            <a:custGeom>
              <a:avLst/>
              <a:gdLst>
                <a:gd name="T0" fmla="*/ 74 w 138"/>
                <a:gd name="T1" fmla="*/ 90 h 98"/>
                <a:gd name="T2" fmla="*/ 0 w 138"/>
                <a:gd name="T3" fmla="*/ 18 h 98"/>
                <a:gd name="T4" fmla="*/ 103 w 138"/>
                <a:gd name="T5" fmla="*/ 8 h 98"/>
                <a:gd name="T6" fmla="*/ 131 w 138"/>
                <a:gd name="T7" fmla="*/ 62 h 98"/>
                <a:gd name="T8" fmla="*/ 76 w 138"/>
                <a:gd name="T9" fmla="*/ 90 h 98"/>
                <a:gd name="T10" fmla="*/ 74 w 138"/>
                <a:gd name="T11" fmla="*/ 90 h 98"/>
                <a:gd name="T12" fmla="*/ 74 w 138"/>
                <a:gd name="T13" fmla="*/ 9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8" h="98">
                  <a:moveTo>
                    <a:pt x="74" y="90"/>
                  </a:moveTo>
                  <a:cubicBezTo>
                    <a:pt x="52" y="82"/>
                    <a:pt x="0" y="18"/>
                    <a:pt x="0" y="18"/>
                  </a:cubicBezTo>
                  <a:cubicBezTo>
                    <a:pt x="0" y="18"/>
                    <a:pt x="80" y="0"/>
                    <a:pt x="103" y="8"/>
                  </a:cubicBezTo>
                  <a:cubicBezTo>
                    <a:pt x="125" y="15"/>
                    <a:pt x="138" y="39"/>
                    <a:pt x="131" y="62"/>
                  </a:cubicBezTo>
                  <a:cubicBezTo>
                    <a:pt x="123" y="85"/>
                    <a:pt x="99" y="98"/>
                    <a:pt x="76" y="90"/>
                  </a:cubicBezTo>
                  <a:cubicBezTo>
                    <a:pt x="75" y="90"/>
                    <a:pt x="75" y="90"/>
                    <a:pt x="74" y="90"/>
                  </a:cubicBezTo>
                  <a:cubicBezTo>
                    <a:pt x="74" y="90"/>
                    <a:pt x="74" y="90"/>
                    <a:pt x="74" y="9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íṣľíḑè">
              <a:extLst>
                <a:ext uri="{FF2B5EF4-FFF2-40B4-BE49-F238E27FC236}">
                  <a16:creationId xmlns:a16="http://schemas.microsoft.com/office/drawing/2014/main" id="{FCD4298F-7864-4DB0-9EBA-637DC17BE629}"/>
                </a:ext>
              </a:extLst>
            </p:cNvPr>
            <p:cNvSpPr/>
            <p:nvPr/>
          </p:nvSpPr>
          <p:spPr bwMode="auto">
            <a:xfrm>
              <a:off x="7305068" y="4644324"/>
              <a:ext cx="198644" cy="132951"/>
            </a:xfrm>
            <a:custGeom>
              <a:avLst/>
              <a:gdLst>
                <a:gd name="T0" fmla="*/ 85 w 139"/>
                <a:gd name="T1" fmla="*/ 89 h 93"/>
                <a:gd name="T2" fmla="*/ 0 w 139"/>
                <a:gd name="T3" fmla="*/ 31 h 93"/>
                <a:gd name="T4" fmla="*/ 99 w 139"/>
                <a:gd name="T5" fmla="*/ 4 h 93"/>
                <a:gd name="T6" fmla="*/ 135 w 139"/>
                <a:gd name="T7" fmla="*/ 53 h 93"/>
                <a:gd name="T8" fmla="*/ 86 w 139"/>
                <a:gd name="T9" fmla="*/ 90 h 93"/>
                <a:gd name="T10" fmla="*/ 85 w 139"/>
                <a:gd name="T11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9" h="93">
                  <a:moveTo>
                    <a:pt x="85" y="89"/>
                  </a:moveTo>
                  <a:cubicBezTo>
                    <a:pt x="61" y="85"/>
                    <a:pt x="0" y="31"/>
                    <a:pt x="0" y="31"/>
                  </a:cubicBezTo>
                  <a:cubicBezTo>
                    <a:pt x="0" y="31"/>
                    <a:pt x="75" y="0"/>
                    <a:pt x="99" y="4"/>
                  </a:cubicBezTo>
                  <a:cubicBezTo>
                    <a:pt x="123" y="7"/>
                    <a:pt x="139" y="30"/>
                    <a:pt x="135" y="53"/>
                  </a:cubicBezTo>
                  <a:cubicBezTo>
                    <a:pt x="132" y="77"/>
                    <a:pt x="109" y="93"/>
                    <a:pt x="86" y="90"/>
                  </a:cubicBezTo>
                  <a:cubicBezTo>
                    <a:pt x="85" y="89"/>
                    <a:pt x="85" y="89"/>
                    <a:pt x="85" y="89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îṥľîḓê">
              <a:extLst>
                <a:ext uri="{FF2B5EF4-FFF2-40B4-BE49-F238E27FC236}">
                  <a16:creationId xmlns:a16="http://schemas.microsoft.com/office/drawing/2014/main" id="{580E3903-5AE1-4DB1-95D7-53FBE5187D29}"/>
                </a:ext>
              </a:extLst>
            </p:cNvPr>
            <p:cNvSpPr/>
            <p:nvPr/>
          </p:nvSpPr>
          <p:spPr bwMode="auto">
            <a:xfrm>
              <a:off x="7639790" y="4234524"/>
              <a:ext cx="123566" cy="195516"/>
            </a:xfrm>
            <a:custGeom>
              <a:avLst/>
              <a:gdLst>
                <a:gd name="T0" fmla="*/ 0 w 87"/>
                <a:gd name="T1" fmla="*/ 43 h 137"/>
                <a:gd name="T2" fmla="*/ 44 w 87"/>
                <a:gd name="T3" fmla="*/ 137 h 137"/>
                <a:gd name="T4" fmla="*/ 87 w 87"/>
                <a:gd name="T5" fmla="*/ 43 h 137"/>
                <a:gd name="T6" fmla="*/ 44 w 87"/>
                <a:gd name="T7" fmla="*/ 0 h 137"/>
                <a:gd name="T8" fmla="*/ 0 w 87"/>
                <a:gd name="T9" fmla="*/ 43 h 137"/>
                <a:gd name="T10" fmla="*/ 0 w 87"/>
                <a:gd name="T11" fmla="*/ 43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7" h="137">
                  <a:moveTo>
                    <a:pt x="0" y="43"/>
                  </a:moveTo>
                  <a:cubicBezTo>
                    <a:pt x="0" y="67"/>
                    <a:pt x="44" y="137"/>
                    <a:pt x="44" y="137"/>
                  </a:cubicBezTo>
                  <a:cubicBezTo>
                    <a:pt x="44" y="137"/>
                    <a:pt x="87" y="67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šļiḓé">
              <a:extLst>
                <a:ext uri="{FF2B5EF4-FFF2-40B4-BE49-F238E27FC236}">
                  <a16:creationId xmlns:a16="http://schemas.microsoft.com/office/drawing/2014/main" id="{4361F5B8-71DC-4F56-BE4C-76F15D14FDA7}"/>
                </a:ext>
              </a:extLst>
            </p:cNvPr>
            <p:cNvSpPr/>
            <p:nvPr/>
          </p:nvSpPr>
          <p:spPr bwMode="auto">
            <a:xfrm>
              <a:off x="7377017" y="4361217"/>
              <a:ext cx="140771" cy="198644"/>
            </a:xfrm>
            <a:custGeom>
              <a:avLst/>
              <a:gdLst>
                <a:gd name="T0" fmla="*/ 8 w 98"/>
                <a:gd name="T1" fmla="*/ 62 h 138"/>
                <a:gd name="T2" fmla="*/ 77 w 98"/>
                <a:gd name="T3" fmla="*/ 138 h 138"/>
                <a:gd name="T4" fmla="*/ 90 w 98"/>
                <a:gd name="T5" fmla="*/ 36 h 138"/>
                <a:gd name="T6" fmla="*/ 36 w 98"/>
                <a:gd name="T7" fmla="*/ 7 h 138"/>
                <a:gd name="T8" fmla="*/ 8 w 98"/>
                <a:gd name="T9" fmla="*/ 62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8">
                  <a:moveTo>
                    <a:pt x="8" y="62"/>
                  </a:moveTo>
                  <a:cubicBezTo>
                    <a:pt x="15" y="84"/>
                    <a:pt x="77" y="138"/>
                    <a:pt x="77" y="138"/>
                  </a:cubicBezTo>
                  <a:cubicBezTo>
                    <a:pt x="77" y="138"/>
                    <a:pt x="98" y="59"/>
                    <a:pt x="90" y="36"/>
                  </a:cubicBezTo>
                  <a:cubicBezTo>
                    <a:pt x="83" y="13"/>
                    <a:pt x="59" y="0"/>
                    <a:pt x="36" y="7"/>
                  </a:cubicBezTo>
                  <a:cubicBezTo>
                    <a:pt x="13" y="14"/>
                    <a:pt x="0" y="39"/>
                    <a:pt x="8" y="62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iṥlíďe">
              <a:extLst>
                <a:ext uri="{FF2B5EF4-FFF2-40B4-BE49-F238E27FC236}">
                  <a16:creationId xmlns:a16="http://schemas.microsoft.com/office/drawing/2014/main" id="{17ECEE88-824B-4E74-A1DD-FCC40223021E}"/>
                </a:ext>
              </a:extLst>
            </p:cNvPr>
            <p:cNvSpPr/>
            <p:nvPr/>
          </p:nvSpPr>
          <p:spPr bwMode="auto">
            <a:xfrm>
              <a:off x="7159605" y="4558297"/>
              <a:ext cx="131386" cy="198644"/>
            </a:xfrm>
            <a:custGeom>
              <a:avLst/>
              <a:gdLst>
                <a:gd name="T0" fmla="*/ 3 w 92"/>
                <a:gd name="T1" fmla="*/ 52 h 139"/>
                <a:gd name="T2" fmla="*/ 59 w 92"/>
                <a:gd name="T3" fmla="*/ 139 h 139"/>
                <a:gd name="T4" fmla="*/ 89 w 92"/>
                <a:gd name="T5" fmla="*/ 41 h 139"/>
                <a:gd name="T6" fmla="*/ 40 w 92"/>
                <a:gd name="T7" fmla="*/ 3 h 139"/>
                <a:gd name="T8" fmla="*/ 3 w 92"/>
                <a:gd name="T9" fmla="*/ 52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139">
                  <a:moveTo>
                    <a:pt x="3" y="52"/>
                  </a:moveTo>
                  <a:cubicBezTo>
                    <a:pt x="6" y="76"/>
                    <a:pt x="59" y="139"/>
                    <a:pt x="59" y="139"/>
                  </a:cubicBezTo>
                  <a:cubicBezTo>
                    <a:pt x="59" y="139"/>
                    <a:pt x="92" y="64"/>
                    <a:pt x="89" y="41"/>
                  </a:cubicBezTo>
                  <a:cubicBezTo>
                    <a:pt x="86" y="17"/>
                    <a:pt x="64" y="0"/>
                    <a:pt x="40" y="3"/>
                  </a:cubicBezTo>
                  <a:cubicBezTo>
                    <a:pt x="17" y="7"/>
                    <a:pt x="0" y="28"/>
                    <a:pt x="3" y="52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íṡ1ïḑè">
              <a:extLst>
                <a:ext uri="{FF2B5EF4-FFF2-40B4-BE49-F238E27FC236}">
                  <a16:creationId xmlns:a16="http://schemas.microsoft.com/office/drawing/2014/main" id="{3C7FD4B1-01A9-4AC4-A41A-5C1E8F00656B}"/>
                </a:ext>
              </a:extLst>
            </p:cNvPr>
            <p:cNvSpPr/>
            <p:nvPr/>
          </p:nvSpPr>
          <p:spPr bwMode="auto">
            <a:xfrm>
              <a:off x="7804024" y="4107829"/>
              <a:ext cx="159541" cy="154849"/>
            </a:xfrm>
            <a:custGeom>
              <a:avLst/>
              <a:gdLst>
                <a:gd name="T0" fmla="*/ 67 w 111"/>
                <a:gd name="T1" fmla="*/ 0 h 109"/>
                <a:gd name="T2" fmla="*/ 37 w 111"/>
                <a:gd name="T3" fmla="*/ 13 h 109"/>
                <a:gd name="T4" fmla="*/ 1 w 111"/>
                <a:gd name="T5" fmla="*/ 107 h 109"/>
                <a:gd name="T6" fmla="*/ 0 w 111"/>
                <a:gd name="T7" fmla="*/ 109 h 109"/>
                <a:gd name="T8" fmla="*/ 98 w 111"/>
                <a:gd name="T9" fmla="*/ 75 h 109"/>
                <a:gd name="T10" fmla="*/ 111 w 111"/>
                <a:gd name="T11" fmla="*/ 44 h 109"/>
                <a:gd name="T12" fmla="*/ 98 w 111"/>
                <a:gd name="T13" fmla="*/ 14 h 109"/>
                <a:gd name="T14" fmla="*/ 67 w 111"/>
                <a:gd name="T1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1" h="109">
                  <a:moveTo>
                    <a:pt x="67" y="0"/>
                  </a:moveTo>
                  <a:cubicBezTo>
                    <a:pt x="56" y="0"/>
                    <a:pt x="46" y="4"/>
                    <a:pt x="37" y="13"/>
                  </a:cubicBezTo>
                  <a:cubicBezTo>
                    <a:pt x="21" y="28"/>
                    <a:pt x="4" y="95"/>
                    <a:pt x="1" y="107"/>
                  </a:cubicBezTo>
                  <a:cubicBezTo>
                    <a:pt x="0" y="108"/>
                    <a:pt x="0" y="109"/>
                    <a:pt x="0" y="109"/>
                  </a:cubicBezTo>
                  <a:cubicBezTo>
                    <a:pt x="0" y="109"/>
                    <a:pt x="80" y="92"/>
                    <a:pt x="98" y="75"/>
                  </a:cubicBezTo>
                  <a:cubicBezTo>
                    <a:pt x="106" y="66"/>
                    <a:pt x="111" y="55"/>
                    <a:pt x="111" y="44"/>
                  </a:cubicBezTo>
                  <a:cubicBezTo>
                    <a:pt x="111" y="33"/>
                    <a:pt x="107" y="22"/>
                    <a:pt x="98" y="14"/>
                  </a:cubicBezTo>
                  <a:cubicBezTo>
                    <a:pt x="90" y="5"/>
                    <a:pt x="79" y="0"/>
                    <a:pt x="67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ïşḷïḋe">
              <a:extLst>
                <a:ext uri="{FF2B5EF4-FFF2-40B4-BE49-F238E27FC236}">
                  <a16:creationId xmlns:a16="http://schemas.microsoft.com/office/drawing/2014/main" id="{6FA69AB1-2239-4D74-8C53-C407E83CD90E}"/>
                </a:ext>
              </a:extLst>
            </p:cNvPr>
            <p:cNvSpPr/>
            <p:nvPr/>
          </p:nvSpPr>
          <p:spPr bwMode="auto">
            <a:xfrm>
              <a:off x="7735202" y="4297088"/>
              <a:ext cx="193951" cy="123566"/>
            </a:xfrm>
            <a:custGeom>
              <a:avLst/>
              <a:gdLst>
                <a:gd name="T0" fmla="*/ 92 w 135"/>
                <a:gd name="T1" fmla="*/ 0 h 86"/>
                <a:gd name="T2" fmla="*/ 83 w 135"/>
                <a:gd name="T3" fmla="*/ 1 h 86"/>
                <a:gd name="T4" fmla="*/ 16 w 135"/>
                <a:gd name="T5" fmla="*/ 47 h 86"/>
                <a:gd name="T6" fmla="*/ 0 w 135"/>
                <a:gd name="T7" fmla="*/ 62 h 86"/>
                <a:gd name="T8" fmla="*/ 94 w 135"/>
                <a:gd name="T9" fmla="*/ 86 h 86"/>
                <a:gd name="T10" fmla="*/ 100 w 135"/>
                <a:gd name="T11" fmla="*/ 86 h 86"/>
                <a:gd name="T12" fmla="*/ 100 w 135"/>
                <a:gd name="T13" fmla="*/ 86 h 86"/>
                <a:gd name="T14" fmla="*/ 135 w 135"/>
                <a:gd name="T15" fmla="*/ 43 h 86"/>
                <a:gd name="T16" fmla="*/ 135 w 135"/>
                <a:gd name="T17" fmla="*/ 35 h 86"/>
                <a:gd name="T18" fmla="*/ 92 w 135"/>
                <a:gd name="T19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5" h="86">
                  <a:moveTo>
                    <a:pt x="92" y="0"/>
                  </a:moveTo>
                  <a:cubicBezTo>
                    <a:pt x="89" y="0"/>
                    <a:pt x="86" y="0"/>
                    <a:pt x="83" y="1"/>
                  </a:cubicBezTo>
                  <a:cubicBezTo>
                    <a:pt x="68" y="4"/>
                    <a:pt x="36" y="30"/>
                    <a:pt x="16" y="47"/>
                  </a:cubicBezTo>
                  <a:cubicBezTo>
                    <a:pt x="7" y="55"/>
                    <a:pt x="0" y="62"/>
                    <a:pt x="0" y="62"/>
                  </a:cubicBezTo>
                  <a:cubicBezTo>
                    <a:pt x="0" y="62"/>
                    <a:pt x="66" y="86"/>
                    <a:pt x="94" y="86"/>
                  </a:cubicBezTo>
                  <a:cubicBezTo>
                    <a:pt x="96" y="86"/>
                    <a:pt x="98" y="86"/>
                    <a:pt x="100" y="86"/>
                  </a:cubicBezTo>
                  <a:cubicBezTo>
                    <a:pt x="100" y="86"/>
                    <a:pt x="100" y="86"/>
                    <a:pt x="100" y="86"/>
                  </a:cubicBezTo>
                  <a:cubicBezTo>
                    <a:pt x="121" y="82"/>
                    <a:pt x="135" y="64"/>
                    <a:pt x="135" y="43"/>
                  </a:cubicBezTo>
                  <a:cubicBezTo>
                    <a:pt x="135" y="41"/>
                    <a:pt x="135" y="38"/>
                    <a:pt x="135" y="35"/>
                  </a:cubicBezTo>
                  <a:cubicBezTo>
                    <a:pt x="130" y="14"/>
                    <a:pt x="112" y="0"/>
                    <a:pt x="92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íS1ïḑè">
              <a:extLst>
                <a:ext uri="{FF2B5EF4-FFF2-40B4-BE49-F238E27FC236}">
                  <a16:creationId xmlns:a16="http://schemas.microsoft.com/office/drawing/2014/main" id="{8ACE81FC-139F-4AE4-925E-D571488B841A}"/>
                </a:ext>
              </a:extLst>
            </p:cNvPr>
            <p:cNvSpPr/>
            <p:nvPr/>
          </p:nvSpPr>
          <p:spPr bwMode="auto">
            <a:xfrm>
              <a:off x="7536558" y="4523886"/>
              <a:ext cx="190823" cy="122002"/>
            </a:xfrm>
            <a:custGeom>
              <a:avLst/>
              <a:gdLst>
                <a:gd name="T0" fmla="*/ 86 w 133"/>
                <a:gd name="T1" fmla="*/ 0 h 86"/>
                <a:gd name="T2" fmla="*/ 21 w 133"/>
                <a:gd name="T3" fmla="*/ 8 h 86"/>
                <a:gd name="T4" fmla="*/ 0 w 133"/>
                <a:gd name="T5" fmla="*/ 12 h 86"/>
                <a:gd name="T6" fmla="*/ 74 w 133"/>
                <a:gd name="T7" fmla="*/ 84 h 86"/>
                <a:gd name="T8" fmla="*/ 74 w 133"/>
                <a:gd name="T9" fmla="*/ 84 h 86"/>
                <a:gd name="T10" fmla="*/ 76 w 133"/>
                <a:gd name="T11" fmla="*/ 84 h 86"/>
                <a:gd name="T12" fmla="*/ 89 w 133"/>
                <a:gd name="T13" fmla="*/ 86 h 86"/>
                <a:gd name="T14" fmla="*/ 131 w 133"/>
                <a:gd name="T15" fmla="*/ 56 h 86"/>
                <a:gd name="T16" fmla="*/ 133 w 133"/>
                <a:gd name="T17" fmla="*/ 43 h 86"/>
                <a:gd name="T18" fmla="*/ 103 w 133"/>
                <a:gd name="T19" fmla="*/ 2 h 86"/>
                <a:gd name="T20" fmla="*/ 86 w 133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3" h="86">
                  <a:moveTo>
                    <a:pt x="86" y="0"/>
                  </a:moveTo>
                  <a:cubicBezTo>
                    <a:pt x="67" y="0"/>
                    <a:pt x="39" y="4"/>
                    <a:pt x="21" y="8"/>
                  </a:cubicBezTo>
                  <a:cubicBezTo>
                    <a:pt x="9" y="10"/>
                    <a:pt x="0" y="12"/>
                    <a:pt x="0" y="12"/>
                  </a:cubicBezTo>
                  <a:cubicBezTo>
                    <a:pt x="0" y="12"/>
                    <a:pt x="52" y="76"/>
                    <a:pt x="74" y="84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5" y="84"/>
                    <a:pt x="75" y="84"/>
                    <a:pt x="76" y="84"/>
                  </a:cubicBezTo>
                  <a:cubicBezTo>
                    <a:pt x="80" y="86"/>
                    <a:pt x="85" y="86"/>
                    <a:pt x="89" y="86"/>
                  </a:cubicBezTo>
                  <a:cubicBezTo>
                    <a:pt x="108" y="86"/>
                    <a:pt x="125" y="75"/>
                    <a:pt x="131" y="56"/>
                  </a:cubicBezTo>
                  <a:cubicBezTo>
                    <a:pt x="132" y="52"/>
                    <a:pt x="133" y="47"/>
                    <a:pt x="133" y="43"/>
                  </a:cubicBezTo>
                  <a:cubicBezTo>
                    <a:pt x="133" y="25"/>
                    <a:pt x="121" y="8"/>
                    <a:pt x="103" y="2"/>
                  </a:cubicBezTo>
                  <a:cubicBezTo>
                    <a:pt x="99" y="0"/>
                    <a:pt x="93" y="0"/>
                    <a:pt x="86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iṣḷíḍe">
              <a:extLst>
                <a:ext uri="{FF2B5EF4-FFF2-40B4-BE49-F238E27FC236}">
                  <a16:creationId xmlns:a16="http://schemas.microsoft.com/office/drawing/2014/main" id="{4541F260-A69B-479B-87D0-45C41C819BFA}"/>
                </a:ext>
              </a:extLst>
            </p:cNvPr>
            <p:cNvSpPr/>
            <p:nvPr/>
          </p:nvSpPr>
          <p:spPr bwMode="auto">
            <a:xfrm>
              <a:off x="7305068" y="4647452"/>
              <a:ext cx="193951" cy="125130"/>
            </a:xfrm>
            <a:custGeom>
              <a:avLst/>
              <a:gdLst>
                <a:gd name="T0" fmla="*/ 94 w 136"/>
                <a:gd name="T1" fmla="*/ 0 h 87"/>
                <a:gd name="T2" fmla="*/ 9 w 136"/>
                <a:gd name="T3" fmla="*/ 25 h 87"/>
                <a:gd name="T4" fmla="*/ 0 w 136"/>
                <a:gd name="T5" fmla="*/ 28 h 87"/>
                <a:gd name="T6" fmla="*/ 85 w 136"/>
                <a:gd name="T7" fmla="*/ 86 h 87"/>
                <a:gd name="T8" fmla="*/ 86 w 136"/>
                <a:gd name="T9" fmla="*/ 87 h 87"/>
                <a:gd name="T10" fmla="*/ 92 w 136"/>
                <a:gd name="T11" fmla="*/ 87 h 87"/>
                <a:gd name="T12" fmla="*/ 135 w 136"/>
                <a:gd name="T13" fmla="*/ 50 h 87"/>
                <a:gd name="T14" fmla="*/ 136 w 136"/>
                <a:gd name="T15" fmla="*/ 44 h 87"/>
                <a:gd name="T16" fmla="*/ 99 w 136"/>
                <a:gd name="T17" fmla="*/ 1 h 87"/>
                <a:gd name="T18" fmla="*/ 94 w 136"/>
                <a:gd name="T19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6" h="87">
                  <a:moveTo>
                    <a:pt x="94" y="0"/>
                  </a:moveTo>
                  <a:cubicBezTo>
                    <a:pt x="73" y="0"/>
                    <a:pt x="28" y="17"/>
                    <a:pt x="9" y="25"/>
                  </a:cubicBezTo>
                  <a:cubicBezTo>
                    <a:pt x="3" y="27"/>
                    <a:pt x="0" y="28"/>
                    <a:pt x="0" y="28"/>
                  </a:cubicBezTo>
                  <a:cubicBezTo>
                    <a:pt x="0" y="28"/>
                    <a:pt x="61" y="82"/>
                    <a:pt x="85" y="86"/>
                  </a:cubicBezTo>
                  <a:cubicBezTo>
                    <a:pt x="86" y="87"/>
                    <a:pt x="86" y="87"/>
                    <a:pt x="86" y="87"/>
                  </a:cubicBezTo>
                  <a:cubicBezTo>
                    <a:pt x="88" y="87"/>
                    <a:pt x="90" y="87"/>
                    <a:pt x="92" y="87"/>
                  </a:cubicBezTo>
                  <a:cubicBezTo>
                    <a:pt x="113" y="87"/>
                    <a:pt x="132" y="72"/>
                    <a:pt x="135" y="50"/>
                  </a:cubicBezTo>
                  <a:cubicBezTo>
                    <a:pt x="136" y="48"/>
                    <a:pt x="136" y="46"/>
                    <a:pt x="136" y="44"/>
                  </a:cubicBezTo>
                  <a:cubicBezTo>
                    <a:pt x="136" y="23"/>
                    <a:pt x="120" y="4"/>
                    <a:pt x="99" y="1"/>
                  </a:cubicBezTo>
                  <a:cubicBezTo>
                    <a:pt x="98" y="1"/>
                    <a:pt x="96" y="0"/>
                    <a:pt x="94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1íďê">
              <a:extLst>
                <a:ext uri="{FF2B5EF4-FFF2-40B4-BE49-F238E27FC236}">
                  <a16:creationId xmlns:a16="http://schemas.microsoft.com/office/drawing/2014/main" id="{89230EA9-75D9-4ECD-ADC2-A85DD0A142F1}"/>
                </a:ext>
              </a:extLst>
            </p:cNvPr>
            <p:cNvSpPr/>
            <p:nvPr/>
          </p:nvSpPr>
          <p:spPr bwMode="auto">
            <a:xfrm>
              <a:off x="7639790" y="4234524"/>
              <a:ext cx="123566" cy="195516"/>
            </a:xfrm>
            <a:custGeom>
              <a:avLst/>
              <a:gdLst>
                <a:gd name="T0" fmla="*/ 44 w 87"/>
                <a:gd name="T1" fmla="*/ 0 h 137"/>
                <a:gd name="T2" fmla="*/ 0 w 87"/>
                <a:gd name="T3" fmla="*/ 43 h 137"/>
                <a:gd name="T4" fmla="*/ 44 w 87"/>
                <a:gd name="T5" fmla="*/ 137 h 137"/>
                <a:gd name="T6" fmla="*/ 87 w 87"/>
                <a:gd name="T7" fmla="*/ 43 h 137"/>
                <a:gd name="T8" fmla="*/ 44 w 87"/>
                <a:gd name="T9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7" h="137">
                  <a:moveTo>
                    <a:pt x="44" y="0"/>
                  </a:moveTo>
                  <a:cubicBezTo>
                    <a:pt x="20" y="0"/>
                    <a:pt x="0" y="19"/>
                    <a:pt x="0" y="43"/>
                  </a:cubicBezTo>
                  <a:cubicBezTo>
                    <a:pt x="0" y="67"/>
                    <a:pt x="44" y="137"/>
                    <a:pt x="44" y="137"/>
                  </a:cubicBezTo>
                  <a:cubicBezTo>
                    <a:pt x="44" y="137"/>
                    <a:pt x="87" y="67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ḷiďe">
              <a:extLst>
                <a:ext uri="{FF2B5EF4-FFF2-40B4-BE49-F238E27FC236}">
                  <a16:creationId xmlns:a16="http://schemas.microsoft.com/office/drawing/2014/main" id="{661C4A31-C9A4-4671-9FF1-0EF1E5AF4301}"/>
                </a:ext>
              </a:extLst>
            </p:cNvPr>
            <p:cNvSpPr/>
            <p:nvPr/>
          </p:nvSpPr>
          <p:spPr bwMode="auto">
            <a:xfrm>
              <a:off x="7639790" y="429552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íṧḻïḓê">
              <a:extLst>
                <a:ext uri="{FF2B5EF4-FFF2-40B4-BE49-F238E27FC236}">
                  <a16:creationId xmlns:a16="http://schemas.microsoft.com/office/drawing/2014/main" id="{C3A501FC-94C2-477D-B816-EE2B865A5AB7}"/>
                </a:ext>
              </a:extLst>
            </p:cNvPr>
            <p:cNvSpPr/>
            <p:nvPr/>
          </p:nvSpPr>
          <p:spPr bwMode="auto">
            <a:xfrm>
              <a:off x="7386402" y="4369038"/>
              <a:ext cx="123566" cy="190823"/>
            </a:xfrm>
            <a:custGeom>
              <a:avLst/>
              <a:gdLst>
                <a:gd name="T0" fmla="*/ 43 w 86"/>
                <a:gd name="T1" fmla="*/ 0 h 133"/>
                <a:gd name="T2" fmla="*/ 30 w 86"/>
                <a:gd name="T3" fmla="*/ 2 h 133"/>
                <a:gd name="T4" fmla="*/ 0 w 86"/>
                <a:gd name="T5" fmla="*/ 44 h 133"/>
                <a:gd name="T6" fmla="*/ 2 w 86"/>
                <a:gd name="T7" fmla="*/ 57 h 133"/>
                <a:gd name="T8" fmla="*/ 71 w 86"/>
                <a:gd name="T9" fmla="*/ 133 h 133"/>
                <a:gd name="T10" fmla="*/ 86 w 86"/>
                <a:gd name="T11" fmla="*/ 44 h 133"/>
                <a:gd name="T12" fmla="*/ 84 w 86"/>
                <a:gd name="T13" fmla="*/ 31 h 133"/>
                <a:gd name="T14" fmla="*/ 43 w 86"/>
                <a:gd name="T15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" h="133">
                  <a:moveTo>
                    <a:pt x="43" y="0"/>
                  </a:moveTo>
                  <a:cubicBezTo>
                    <a:pt x="39" y="0"/>
                    <a:pt x="34" y="1"/>
                    <a:pt x="30" y="2"/>
                  </a:cubicBezTo>
                  <a:cubicBezTo>
                    <a:pt x="11" y="8"/>
                    <a:pt x="0" y="25"/>
                    <a:pt x="0" y="44"/>
                  </a:cubicBezTo>
                  <a:cubicBezTo>
                    <a:pt x="0" y="48"/>
                    <a:pt x="0" y="52"/>
                    <a:pt x="2" y="57"/>
                  </a:cubicBezTo>
                  <a:cubicBezTo>
                    <a:pt x="9" y="79"/>
                    <a:pt x="71" y="133"/>
                    <a:pt x="71" y="133"/>
                  </a:cubicBezTo>
                  <a:cubicBezTo>
                    <a:pt x="71" y="133"/>
                    <a:pt x="86" y="75"/>
                    <a:pt x="86" y="44"/>
                  </a:cubicBezTo>
                  <a:cubicBezTo>
                    <a:pt x="86" y="39"/>
                    <a:pt x="85" y="34"/>
                    <a:pt x="84" y="31"/>
                  </a:cubicBezTo>
                  <a:cubicBezTo>
                    <a:pt x="79" y="12"/>
                    <a:pt x="61" y="0"/>
                    <a:pt x="43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isļíḓé">
              <a:extLst>
                <a:ext uri="{FF2B5EF4-FFF2-40B4-BE49-F238E27FC236}">
                  <a16:creationId xmlns:a16="http://schemas.microsoft.com/office/drawing/2014/main" id="{11182FAE-5A56-4778-BF8C-C21430BA1EB5}"/>
                </a:ext>
              </a:extLst>
            </p:cNvPr>
            <p:cNvSpPr/>
            <p:nvPr/>
          </p:nvSpPr>
          <p:spPr bwMode="auto">
            <a:xfrm>
              <a:off x="7184631" y="4561425"/>
              <a:ext cx="103232" cy="195516"/>
            </a:xfrm>
            <a:custGeom>
              <a:avLst/>
              <a:gdLst>
                <a:gd name="T0" fmla="*/ 29 w 72"/>
                <a:gd name="T1" fmla="*/ 0 h 136"/>
                <a:gd name="T2" fmla="*/ 23 w 72"/>
                <a:gd name="T3" fmla="*/ 0 h 136"/>
                <a:gd name="T4" fmla="*/ 0 w 72"/>
                <a:gd name="T5" fmla="*/ 11 h 136"/>
                <a:gd name="T6" fmla="*/ 8 w 72"/>
                <a:gd name="T7" fmla="*/ 92 h 136"/>
                <a:gd name="T8" fmla="*/ 42 w 72"/>
                <a:gd name="T9" fmla="*/ 136 h 136"/>
                <a:gd name="T10" fmla="*/ 72 w 72"/>
                <a:gd name="T11" fmla="*/ 41 h 136"/>
                <a:gd name="T12" fmla="*/ 72 w 72"/>
                <a:gd name="T13" fmla="*/ 38 h 136"/>
                <a:gd name="T14" fmla="*/ 29 w 72"/>
                <a:gd name="T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2" h="136">
                  <a:moveTo>
                    <a:pt x="29" y="0"/>
                  </a:moveTo>
                  <a:cubicBezTo>
                    <a:pt x="27" y="0"/>
                    <a:pt x="25" y="0"/>
                    <a:pt x="23" y="0"/>
                  </a:cubicBezTo>
                  <a:cubicBezTo>
                    <a:pt x="14" y="2"/>
                    <a:pt x="6" y="6"/>
                    <a:pt x="0" y="11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24" y="115"/>
                    <a:pt x="42" y="136"/>
                    <a:pt x="42" y="136"/>
                  </a:cubicBezTo>
                  <a:cubicBezTo>
                    <a:pt x="42" y="136"/>
                    <a:pt x="72" y="68"/>
                    <a:pt x="72" y="41"/>
                  </a:cubicBezTo>
                  <a:cubicBezTo>
                    <a:pt x="72" y="40"/>
                    <a:pt x="72" y="39"/>
                    <a:pt x="72" y="38"/>
                  </a:cubicBezTo>
                  <a:cubicBezTo>
                    <a:pt x="69" y="16"/>
                    <a:pt x="51" y="0"/>
                    <a:pt x="29" y="0"/>
                  </a:cubicBezTo>
                </a:path>
              </a:pathLst>
            </a:custGeom>
            <a:solidFill>
              <a:srgbClr val="514A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î$ḻïde">
              <a:extLst>
                <a:ext uri="{FF2B5EF4-FFF2-40B4-BE49-F238E27FC236}">
                  <a16:creationId xmlns:a16="http://schemas.microsoft.com/office/drawing/2014/main" id="{95E06E30-F45A-45D5-8FD5-72DD6CE0C4F0}"/>
                </a:ext>
              </a:extLst>
            </p:cNvPr>
            <p:cNvSpPr/>
            <p:nvPr/>
          </p:nvSpPr>
          <p:spPr bwMode="auto">
            <a:xfrm>
              <a:off x="7167425" y="4045264"/>
              <a:ext cx="344107" cy="824294"/>
            </a:xfrm>
            <a:custGeom>
              <a:avLst/>
              <a:gdLst>
                <a:gd name="T0" fmla="*/ 0 w 241"/>
                <a:gd name="T1" fmla="*/ 576 h 576"/>
                <a:gd name="T2" fmla="*/ 137 w 241"/>
                <a:gd name="T3" fmla="*/ 265 h 576"/>
                <a:gd name="T4" fmla="*/ 232 w 241"/>
                <a:gd name="T5" fmla="*/ 95 h 576"/>
                <a:gd name="T6" fmla="*/ 241 w 241"/>
                <a:gd name="T7" fmla="*/ 0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1" h="576">
                  <a:moveTo>
                    <a:pt x="0" y="576"/>
                  </a:moveTo>
                  <a:cubicBezTo>
                    <a:pt x="0" y="576"/>
                    <a:pt x="19" y="373"/>
                    <a:pt x="137" y="265"/>
                  </a:cubicBezTo>
                  <a:cubicBezTo>
                    <a:pt x="186" y="220"/>
                    <a:pt x="220" y="160"/>
                    <a:pt x="232" y="95"/>
                  </a:cubicBezTo>
                  <a:cubicBezTo>
                    <a:pt x="238" y="63"/>
                    <a:pt x="241" y="32"/>
                    <a:pt x="241" y="0"/>
                  </a:cubicBezTo>
                </a:path>
              </a:pathLst>
            </a:custGeom>
            <a:noFill/>
            <a:ln w="11113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îşḻïḑè">
              <a:extLst>
                <a:ext uri="{FF2B5EF4-FFF2-40B4-BE49-F238E27FC236}">
                  <a16:creationId xmlns:a16="http://schemas.microsoft.com/office/drawing/2014/main" id="{B358962C-58D0-4C5A-8CB5-EA61023CD529}"/>
                </a:ext>
              </a:extLst>
            </p:cNvPr>
            <p:cNvSpPr/>
            <p:nvPr/>
          </p:nvSpPr>
          <p:spPr bwMode="auto">
            <a:xfrm>
              <a:off x="7489634" y="3852877"/>
              <a:ext cx="139207" cy="195516"/>
            </a:xfrm>
            <a:custGeom>
              <a:avLst/>
              <a:gdLst>
                <a:gd name="T0" fmla="*/ 89 w 98"/>
                <a:gd name="T1" fmla="*/ 67 h 137"/>
                <a:gd name="T2" fmla="*/ 14 w 98"/>
                <a:gd name="T3" fmla="*/ 137 h 137"/>
                <a:gd name="T4" fmla="*/ 9 w 98"/>
                <a:gd name="T5" fmla="*/ 34 h 137"/>
                <a:gd name="T6" fmla="*/ 65 w 98"/>
                <a:gd name="T7" fmla="*/ 9 h 137"/>
                <a:gd name="T8" fmla="*/ 90 w 98"/>
                <a:gd name="T9" fmla="*/ 65 h 137"/>
                <a:gd name="T10" fmla="*/ 89 w 98"/>
                <a:gd name="T11" fmla="*/ 6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37">
                  <a:moveTo>
                    <a:pt x="89" y="67"/>
                  </a:moveTo>
                  <a:cubicBezTo>
                    <a:pt x="80" y="89"/>
                    <a:pt x="14" y="137"/>
                    <a:pt x="14" y="137"/>
                  </a:cubicBezTo>
                  <a:cubicBezTo>
                    <a:pt x="14" y="137"/>
                    <a:pt x="0" y="56"/>
                    <a:pt x="9" y="34"/>
                  </a:cubicBezTo>
                  <a:cubicBezTo>
                    <a:pt x="17" y="12"/>
                    <a:pt x="42" y="0"/>
                    <a:pt x="65" y="9"/>
                  </a:cubicBezTo>
                  <a:cubicBezTo>
                    <a:pt x="87" y="17"/>
                    <a:pt x="98" y="42"/>
                    <a:pt x="90" y="65"/>
                  </a:cubicBezTo>
                  <a:cubicBezTo>
                    <a:pt x="90" y="65"/>
                    <a:pt x="89" y="66"/>
                    <a:pt x="89" y="67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1îḓè">
              <a:extLst>
                <a:ext uri="{FF2B5EF4-FFF2-40B4-BE49-F238E27FC236}">
                  <a16:creationId xmlns:a16="http://schemas.microsoft.com/office/drawing/2014/main" id="{6B71F810-518A-426E-84B7-28FFFF723BF1}"/>
                </a:ext>
              </a:extLst>
            </p:cNvPr>
            <p:cNvSpPr/>
            <p:nvPr/>
          </p:nvSpPr>
          <p:spPr bwMode="auto">
            <a:xfrm>
              <a:off x="7495891" y="4042136"/>
              <a:ext cx="179875" cy="147028"/>
            </a:xfrm>
            <a:custGeom>
              <a:avLst/>
              <a:gdLst>
                <a:gd name="T0" fmla="*/ 101 w 125"/>
                <a:gd name="T1" fmla="*/ 85 h 103"/>
                <a:gd name="T2" fmla="*/ 0 w 125"/>
                <a:gd name="T3" fmla="*/ 103 h 103"/>
                <a:gd name="T4" fmla="*/ 51 w 125"/>
                <a:gd name="T5" fmla="*/ 14 h 103"/>
                <a:gd name="T6" fmla="*/ 112 w 125"/>
                <a:gd name="T7" fmla="*/ 24 h 103"/>
                <a:gd name="T8" fmla="*/ 101 w 125"/>
                <a:gd name="T9" fmla="*/ 8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03">
                  <a:moveTo>
                    <a:pt x="101" y="85"/>
                  </a:moveTo>
                  <a:cubicBezTo>
                    <a:pt x="81" y="98"/>
                    <a:pt x="0" y="103"/>
                    <a:pt x="0" y="103"/>
                  </a:cubicBezTo>
                  <a:cubicBezTo>
                    <a:pt x="0" y="103"/>
                    <a:pt x="32" y="27"/>
                    <a:pt x="51" y="14"/>
                  </a:cubicBezTo>
                  <a:cubicBezTo>
                    <a:pt x="71" y="0"/>
                    <a:pt x="98" y="5"/>
                    <a:pt x="112" y="24"/>
                  </a:cubicBezTo>
                  <a:cubicBezTo>
                    <a:pt x="125" y="44"/>
                    <a:pt x="121" y="71"/>
                    <a:pt x="101" y="85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í$1ïḑê">
              <a:extLst>
                <a:ext uri="{FF2B5EF4-FFF2-40B4-BE49-F238E27FC236}">
                  <a16:creationId xmlns:a16="http://schemas.microsoft.com/office/drawing/2014/main" id="{39E6A4A9-BBAE-4E4D-8D7C-5D57F8B3E7E0}"/>
                </a:ext>
              </a:extLst>
            </p:cNvPr>
            <p:cNvSpPr/>
            <p:nvPr/>
          </p:nvSpPr>
          <p:spPr bwMode="auto">
            <a:xfrm>
              <a:off x="7377017" y="4334627"/>
              <a:ext cx="198644" cy="129823"/>
            </a:xfrm>
            <a:custGeom>
              <a:avLst/>
              <a:gdLst>
                <a:gd name="T0" fmla="*/ 96 w 138"/>
                <a:gd name="T1" fmla="*/ 89 h 91"/>
                <a:gd name="T2" fmla="*/ 0 w 138"/>
                <a:gd name="T3" fmla="*/ 53 h 91"/>
                <a:gd name="T4" fmla="*/ 89 w 138"/>
                <a:gd name="T5" fmla="*/ 2 h 91"/>
                <a:gd name="T6" fmla="*/ 136 w 138"/>
                <a:gd name="T7" fmla="*/ 42 h 91"/>
                <a:gd name="T8" fmla="*/ 96 w 138"/>
                <a:gd name="T9" fmla="*/ 8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8" h="91">
                  <a:moveTo>
                    <a:pt x="96" y="89"/>
                  </a:moveTo>
                  <a:cubicBezTo>
                    <a:pt x="72" y="91"/>
                    <a:pt x="0" y="53"/>
                    <a:pt x="0" y="53"/>
                  </a:cubicBezTo>
                  <a:cubicBezTo>
                    <a:pt x="0" y="53"/>
                    <a:pt x="65" y="4"/>
                    <a:pt x="89" y="2"/>
                  </a:cubicBezTo>
                  <a:cubicBezTo>
                    <a:pt x="113" y="0"/>
                    <a:pt x="134" y="18"/>
                    <a:pt x="136" y="42"/>
                  </a:cubicBezTo>
                  <a:cubicBezTo>
                    <a:pt x="138" y="66"/>
                    <a:pt x="120" y="87"/>
                    <a:pt x="96" y="89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śḻïḋè">
              <a:extLst>
                <a:ext uri="{FF2B5EF4-FFF2-40B4-BE49-F238E27FC236}">
                  <a16:creationId xmlns:a16="http://schemas.microsoft.com/office/drawing/2014/main" id="{A4733241-9B0F-4479-8659-9F671261F0AB}"/>
                </a:ext>
              </a:extLst>
            </p:cNvPr>
            <p:cNvSpPr/>
            <p:nvPr/>
          </p:nvSpPr>
          <p:spPr bwMode="auto">
            <a:xfrm>
              <a:off x="7223733" y="4537963"/>
              <a:ext cx="201772" cy="137643"/>
            </a:xfrm>
            <a:custGeom>
              <a:avLst/>
              <a:gdLst>
                <a:gd name="T0" fmla="*/ 101 w 140"/>
                <a:gd name="T1" fmla="*/ 90 h 96"/>
                <a:gd name="T2" fmla="*/ 0 w 140"/>
                <a:gd name="T3" fmla="*/ 72 h 96"/>
                <a:gd name="T4" fmla="*/ 80 w 140"/>
                <a:gd name="T5" fmla="*/ 6 h 96"/>
                <a:gd name="T6" fmla="*/ 133 w 140"/>
                <a:gd name="T7" fmla="*/ 36 h 96"/>
                <a:gd name="T8" fmla="*/ 103 w 140"/>
                <a:gd name="T9" fmla="*/ 90 h 96"/>
                <a:gd name="T10" fmla="*/ 101 w 140"/>
                <a:gd name="T11" fmla="*/ 9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96">
                  <a:moveTo>
                    <a:pt x="101" y="90"/>
                  </a:moveTo>
                  <a:cubicBezTo>
                    <a:pt x="78" y="96"/>
                    <a:pt x="0" y="72"/>
                    <a:pt x="0" y="72"/>
                  </a:cubicBezTo>
                  <a:cubicBezTo>
                    <a:pt x="0" y="72"/>
                    <a:pt x="56" y="12"/>
                    <a:pt x="80" y="6"/>
                  </a:cubicBezTo>
                  <a:cubicBezTo>
                    <a:pt x="103" y="0"/>
                    <a:pt x="127" y="13"/>
                    <a:pt x="133" y="36"/>
                  </a:cubicBezTo>
                  <a:cubicBezTo>
                    <a:pt x="140" y="59"/>
                    <a:pt x="126" y="83"/>
                    <a:pt x="103" y="90"/>
                  </a:cubicBezTo>
                  <a:cubicBezTo>
                    <a:pt x="102" y="90"/>
                    <a:pt x="102" y="90"/>
                    <a:pt x="101" y="90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şľíḓé">
              <a:extLst>
                <a:ext uri="{FF2B5EF4-FFF2-40B4-BE49-F238E27FC236}">
                  <a16:creationId xmlns:a16="http://schemas.microsoft.com/office/drawing/2014/main" id="{6D2D9F4E-9EE8-44F8-95B6-9D778570C898}"/>
                </a:ext>
              </a:extLst>
            </p:cNvPr>
            <p:cNvSpPr/>
            <p:nvPr/>
          </p:nvSpPr>
          <p:spPr bwMode="auto">
            <a:xfrm>
              <a:off x="7358248" y="4051521"/>
              <a:ext cx="140771" cy="192388"/>
            </a:xfrm>
            <a:custGeom>
              <a:avLst/>
              <a:gdLst>
                <a:gd name="T0" fmla="*/ 9 w 98"/>
                <a:gd name="T1" fmla="*/ 66 h 134"/>
                <a:gd name="T2" fmla="*/ 87 w 98"/>
                <a:gd name="T3" fmla="*/ 134 h 134"/>
                <a:gd name="T4" fmla="*/ 89 w 98"/>
                <a:gd name="T5" fmla="*/ 31 h 134"/>
                <a:gd name="T6" fmla="*/ 31 w 98"/>
                <a:gd name="T7" fmla="*/ 10 h 134"/>
                <a:gd name="T8" fmla="*/ 9 w 98"/>
                <a:gd name="T9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134">
                  <a:moveTo>
                    <a:pt x="9" y="66"/>
                  </a:moveTo>
                  <a:cubicBezTo>
                    <a:pt x="19" y="88"/>
                    <a:pt x="87" y="134"/>
                    <a:pt x="87" y="134"/>
                  </a:cubicBezTo>
                  <a:cubicBezTo>
                    <a:pt x="87" y="134"/>
                    <a:pt x="98" y="53"/>
                    <a:pt x="89" y="31"/>
                  </a:cubicBezTo>
                  <a:cubicBezTo>
                    <a:pt x="79" y="9"/>
                    <a:pt x="53" y="0"/>
                    <a:pt x="31" y="10"/>
                  </a:cubicBezTo>
                  <a:cubicBezTo>
                    <a:pt x="10" y="20"/>
                    <a:pt x="0" y="45"/>
                    <a:pt x="9" y="66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iṡḻîḑê">
              <a:extLst>
                <a:ext uri="{FF2B5EF4-FFF2-40B4-BE49-F238E27FC236}">
                  <a16:creationId xmlns:a16="http://schemas.microsoft.com/office/drawing/2014/main" id="{B01E6F8B-FA2E-4298-916E-18CEA5108C4F}"/>
                </a:ext>
              </a:extLst>
            </p:cNvPr>
            <p:cNvSpPr/>
            <p:nvPr/>
          </p:nvSpPr>
          <p:spPr bwMode="auto">
            <a:xfrm>
              <a:off x="7181503" y="4276754"/>
              <a:ext cx="157977" cy="170490"/>
            </a:xfrm>
            <a:custGeom>
              <a:avLst/>
              <a:gdLst>
                <a:gd name="T0" fmla="*/ 16 w 110"/>
                <a:gd name="T1" fmla="*/ 77 h 119"/>
                <a:gd name="T2" fmla="*/ 110 w 110"/>
                <a:gd name="T3" fmla="*/ 119 h 119"/>
                <a:gd name="T4" fmla="*/ 81 w 110"/>
                <a:gd name="T5" fmla="*/ 20 h 119"/>
                <a:gd name="T6" fmla="*/ 20 w 110"/>
                <a:gd name="T7" fmla="*/ 15 h 119"/>
                <a:gd name="T8" fmla="*/ 15 w 110"/>
                <a:gd name="T9" fmla="*/ 76 h 119"/>
                <a:gd name="T10" fmla="*/ 16 w 110"/>
                <a:gd name="T11" fmla="*/ 7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0" h="119">
                  <a:moveTo>
                    <a:pt x="16" y="77"/>
                  </a:moveTo>
                  <a:cubicBezTo>
                    <a:pt x="32" y="95"/>
                    <a:pt x="110" y="119"/>
                    <a:pt x="110" y="119"/>
                  </a:cubicBezTo>
                  <a:cubicBezTo>
                    <a:pt x="110" y="119"/>
                    <a:pt x="97" y="38"/>
                    <a:pt x="81" y="20"/>
                  </a:cubicBezTo>
                  <a:cubicBezTo>
                    <a:pt x="66" y="2"/>
                    <a:pt x="39" y="0"/>
                    <a:pt x="20" y="15"/>
                  </a:cubicBezTo>
                  <a:cubicBezTo>
                    <a:pt x="2" y="31"/>
                    <a:pt x="0" y="58"/>
                    <a:pt x="15" y="76"/>
                  </a:cubicBezTo>
                  <a:cubicBezTo>
                    <a:pt x="16" y="77"/>
                    <a:pt x="16" y="77"/>
                    <a:pt x="16" y="77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íślîḍè">
              <a:extLst>
                <a:ext uri="{FF2B5EF4-FFF2-40B4-BE49-F238E27FC236}">
                  <a16:creationId xmlns:a16="http://schemas.microsoft.com/office/drawing/2014/main" id="{C5834DCE-7B23-4331-A5AD-55E9BC8088BD}"/>
                </a:ext>
              </a:extLst>
            </p:cNvPr>
            <p:cNvSpPr/>
            <p:nvPr/>
          </p:nvSpPr>
          <p:spPr bwMode="auto">
            <a:xfrm>
              <a:off x="7054808" y="4542655"/>
              <a:ext cx="142336" cy="184567"/>
            </a:xfrm>
            <a:custGeom>
              <a:avLst/>
              <a:gdLst>
                <a:gd name="T0" fmla="*/ 13 w 99"/>
                <a:gd name="T1" fmla="*/ 72 h 129"/>
                <a:gd name="T2" fmla="*/ 99 w 99"/>
                <a:gd name="T3" fmla="*/ 129 h 129"/>
                <a:gd name="T4" fmla="*/ 87 w 99"/>
                <a:gd name="T5" fmla="*/ 27 h 129"/>
                <a:gd name="T6" fmla="*/ 27 w 99"/>
                <a:gd name="T7" fmla="*/ 13 h 129"/>
                <a:gd name="T8" fmla="*/ 13 w 99"/>
                <a:gd name="T9" fmla="*/ 7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129">
                  <a:moveTo>
                    <a:pt x="13" y="72"/>
                  </a:moveTo>
                  <a:cubicBezTo>
                    <a:pt x="25" y="93"/>
                    <a:pt x="99" y="129"/>
                    <a:pt x="99" y="129"/>
                  </a:cubicBezTo>
                  <a:cubicBezTo>
                    <a:pt x="99" y="129"/>
                    <a:pt x="99" y="47"/>
                    <a:pt x="87" y="27"/>
                  </a:cubicBezTo>
                  <a:cubicBezTo>
                    <a:pt x="74" y="7"/>
                    <a:pt x="47" y="0"/>
                    <a:pt x="27" y="13"/>
                  </a:cubicBezTo>
                  <a:cubicBezTo>
                    <a:pt x="7" y="25"/>
                    <a:pt x="0" y="52"/>
                    <a:pt x="13" y="72"/>
                  </a:cubicBezTo>
                  <a:close/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ïṥľídé">
              <a:extLst>
                <a:ext uri="{FF2B5EF4-FFF2-40B4-BE49-F238E27FC236}">
                  <a16:creationId xmlns:a16="http://schemas.microsoft.com/office/drawing/2014/main" id="{84D949BA-5EB7-4A57-B338-4D6ADC3283C9}"/>
                </a:ext>
              </a:extLst>
            </p:cNvPr>
            <p:cNvSpPr/>
            <p:nvPr/>
          </p:nvSpPr>
          <p:spPr bwMode="auto">
            <a:xfrm>
              <a:off x="4697675" y="5592183"/>
              <a:ext cx="1360787" cy="226798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îṣļiḍê">
              <a:extLst>
                <a:ext uri="{FF2B5EF4-FFF2-40B4-BE49-F238E27FC236}">
                  <a16:creationId xmlns:a16="http://schemas.microsoft.com/office/drawing/2014/main" id="{CED66DDC-B45C-4499-AE9D-38050DBCAC28}"/>
                </a:ext>
              </a:extLst>
            </p:cNvPr>
            <p:cNvSpPr/>
            <p:nvPr/>
          </p:nvSpPr>
          <p:spPr bwMode="auto">
            <a:xfrm>
              <a:off x="6036564" y="4716274"/>
              <a:ext cx="1362352" cy="228362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íṧḷîḍé">
              <a:extLst>
                <a:ext uri="{FF2B5EF4-FFF2-40B4-BE49-F238E27FC236}">
                  <a16:creationId xmlns:a16="http://schemas.microsoft.com/office/drawing/2014/main" id="{96E89D57-33E9-42CB-820A-EC13C6E9FEC9}"/>
                </a:ext>
              </a:extLst>
            </p:cNvPr>
            <p:cNvSpPr/>
            <p:nvPr/>
          </p:nvSpPr>
          <p:spPr bwMode="auto">
            <a:xfrm>
              <a:off x="6659085" y="3322639"/>
              <a:ext cx="104797" cy="1388942"/>
            </a:xfrm>
            <a:custGeom>
              <a:avLst/>
              <a:gdLst>
                <a:gd name="T0" fmla="*/ 67 w 67"/>
                <a:gd name="T1" fmla="*/ 2 h 888"/>
                <a:gd name="T2" fmla="*/ 67 w 67"/>
                <a:gd name="T3" fmla="*/ 16 h 888"/>
                <a:gd name="T4" fmla="*/ 42 w 67"/>
                <a:gd name="T5" fmla="*/ 888 h 888"/>
                <a:gd name="T6" fmla="*/ 0 w 67"/>
                <a:gd name="T7" fmla="*/ 888 h 888"/>
                <a:gd name="T8" fmla="*/ 21 w 67"/>
                <a:gd name="T9" fmla="*/ 16 h 888"/>
                <a:gd name="T10" fmla="*/ 21 w 67"/>
                <a:gd name="T11" fmla="*/ 0 h 888"/>
                <a:gd name="T12" fmla="*/ 67 w 67"/>
                <a:gd name="T13" fmla="*/ 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8">
                  <a:moveTo>
                    <a:pt x="67" y="2"/>
                  </a:moveTo>
                  <a:lnTo>
                    <a:pt x="67" y="16"/>
                  </a:lnTo>
                  <a:lnTo>
                    <a:pt x="42" y="888"/>
                  </a:lnTo>
                  <a:lnTo>
                    <a:pt x="0" y="888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67" y="2"/>
                  </a:lnTo>
                  <a:close/>
                </a:path>
              </a:pathLst>
            </a:cu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isḷíḑè">
              <a:extLst>
                <a:ext uri="{FF2B5EF4-FFF2-40B4-BE49-F238E27FC236}">
                  <a16:creationId xmlns:a16="http://schemas.microsoft.com/office/drawing/2014/main" id="{06537870-2DEB-4F45-8DBD-EACAB5E92315}"/>
                </a:ext>
              </a:extLst>
            </p:cNvPr>
            <p:cNvSpPr/>
            <p:nvPr/>
          </p:nvSpPr>
          <p:spPr bwMode="auto">
            <a:xfrm>
              <a:off x="6659085" y="3322639"/>
              <a:ext cx="104797" cy="1388942"/>
            </a:xfrm>
            <a:custGeom>
              <a:avLst/>
              <a:gdLst>
                <a:gd name="T0" fmla="*/ 67 w 67"/>
                <a:gd name="T1" fmla="*/ 2 h 888"/>
                <a:gd name="T2" fmla="*/ 67 w 67"/>
                <a:gd name="T3" fmla="*/ 16 h 888"/>
                <a:gd name="T4" fmla="*/ 42 w 67"/>
                <a:gd name="T5" fmla="*/ 888 h 888"/>
                <a:gd name="T6" fmla="*/ 0 w 67"/>
                <a:gd name="T7" fmla="*/ 888 h 888"/>
                <a:gd name="T8" fmla="*/ 21 w 67"/>
                <a:gd name="T9" fmla="*/ 16 h 888"/>
                <a:gd name="T10" fmla="*/ 21 w 67"/>
                <a:gd name="T11" fmla="*/ 0 h 888"/>
                <a:gd name="T12" fmla="*/ 67 w 67"/>
                <a:gd name="T13" fmla="*/ 2 h 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" h="888">
                  <a:moveTo>
                    <a:pt x="67" y="2"/>
                  </a:moveTo>
                  <a:lnTo>
                    <a:pt x="67" y="16"/>
                  </a:lnTo>
                  <a:lnTo>
                    <a:pt x="42" y="888"/>
                  </a:lnTo>
                  <a:lnTo>
                    <a:pt x="0" y="888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67" y="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íṧļiḑè">
              <a:extLst>
                <a:ext uri="{FF2B5EF4-FFF2-40B4-BE49-F238E27FC236}">
                  <a16:creationId xmlns:a16="http://schemas.microsoft.com/office/drawing/2014/main" id="{747AEB62-AD9A-4ED6-BA54-C13308C55C29}"/>
                </a:ext>
              </a:extLst>
            </p:cNvPr>
            <p:cNvSpPr/>
            <p:nvPr/>
          </p:nvSpPr>
          <p:spPr bwMode="auto">
            <a:xfrm>
              <a:off x="6329055" y="4415962"/>
              <a:ext cx="810216" cy="64130"/>
            </a:xfrm>
            <a:custGeom>
              <a:avLst/>
              <a:gdLst>
                <a:gd name="T0" fmla="*/ 518 w 518"/>
                <a:gd name="T1" fmla="*/ 41 h 41"/>
                <a:gd name="T2" fmla="*/ 487 w 518"/>
                <a:gd name="T3" fmla="*/ 41 h 41"/>
                <a:gd name="T4" fmla="*/ 24 w 518"/>
                <a:gd name="T5" fmla="*/ 40 h 41"/>
                <a:gd name="T6" fmla="*/ 0 w 518"/>
                <a:gd name="T7" fmla="*/ 40 h 41"/>
                <a:gd name="T8" fmla="*/ 13 w 518"/>
                <a:gd name="T9" fmla="*/ 0 h 41"/>
                <a:gd name="T10" fmla="*/ 516 w 518"/>
                <a:gd name="T11" fmla="*/ 0 h 41"/>
                <a:gd name="T12" fmla="*/ 518 w 5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1">
                  <a:moveTo>
                    <a:pt x="518" y="41"/>
                  </a:moveTo>
                  <a:lnTo>
                    <a:pt x="487" y="41"/>
                  </a:lnTo>
                  <a:lnTo>
                    <a:pt x="24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516" y="0"/>
                  </a:lnTo>
                  <a:lnTo>
                    <a:pt x="518" y="41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îşḷîďé">
              <a:extLst>
                <a:ext uri="{FF2B5EF4-FFF2-40B4-BE49-F238E27FC236}">
                  <a16:creationId xmlns:a16="http://schemas.microsoft.com/office/drawing/2014/main" id="{56B862EB-B55A-4188-84B3-44B75A2675D2}"/>
                </a:ext>
              </a:extLst>
            </p:cNvPr>
            <p:cNvSpPr/>
            <p:nvPr/>
          </p:nvSpPr>
          <p:spPr bwMode="auto">
            <a:xfrm>
              <a:off x="6329055" y="4415962"/>
              <a:ext cx="810216" cy="64130"/>
            </a:xfrm>
            <a:custGeom>
              <a:avLst/>
              <a:gdLst>
                <a:gd name="T0" fmla="*/ 518 w 518"/>
                <a:gd name="T1" fmla="*/ 41 h 41"/>
                <a:gd name="T2" fmla="*/ 487 w 518"/>
                <a:gd name="T3" fmla="*/ 41 h 41"/>
                <a:gd name="T4" fmla="*/ 24 w 518"/>
                <a:gd name="T5" fmla="*/ 40 h 41"/>
                <a:gd name="T6" fmla="*/ 0 w 518"/>
                <a:gd name="T7" fmla="*/ 40 h 41"/>
                <a:gd name="T8" fmla="*/ 13 w 518"/>
                <a:gd name="T9" fmla="*/ 0 h 41"/>
                <a:gd name="T10" fmla="*/ 516 w 518"/>
                <a:gd name="T11" fmla="*/ 0 h 41"/>
                <a:gd name="T12" fmla="*/ 518 w 518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41">
                  <a:moveTo>
                    <a:pt x="518" y="41"/>
                  </a:moveTo>
                  <a:lnTo>
                    <a:pt x="487" y="41"/>
                  </a:lnTo>
                  <a:lnTo>
                    <a:pt x="24" y="40"/>
                  </a:lnTo>
                  <a:lnTo>
                    <a:pt x="0" y="40"/>
                  </a:lnTo>
                  <a:lnTo>
                    <a:pt x="13" y="0"/>
                  </a:lnTo>
                  <a:lnTo>
                    <a:pt x="516" y="0"/>
                  </a:lnTo>
                  <a:lnTo>
                    <a:pt x="518" y="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$ḷïḓe">
              <a:extLst>
                <a:ext uri="{FF2B5EF4-FFF2-40B4-BE49-F238E27FC236}">
                  <a16:creationId xmlns:a16="http://schemas.microsoft.com/office/drawing/2014/main" id="{196486AA-D015-4B28-95F5-64176ACFF1C2}"/>
                </a:ext>
              </a:extLst>
            </p:cNvPr>
            <p:cNvSpPr/>
            <p:nvPr/>
          </p:nvSpPr>
          <p:spPr bwMode="auto">
            <a:xfrm>
              <a:off x="6691931" y="3338280"/>
              <a:ext cx="71950" cy="9385"/>
            </a:xfrm>
            <a:prstGeom prst="rect">
              <a:avLst/>
            </a:prstGeom>
            <a:solidFill>
              <a:srgbClr val="A46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iS1iḋê">
              <a:extLst>
                <a:ext uri="{FF2B5EF4-FFF2-40B4-BE49-F238E27FC236}">
                  <a16:creationId xmlns:a16="http://schemas.microsoft.com/office/drawing/2014/main" id="{71A5F32C-981F-4661-ADBA-0DD6DC4F27E1}"/>
                </a:ext>
              </a:extLst>
            </p:cNvPr>
            <p:cNvSpPr/>
            <p:nvPr/>
          </p:nvSpPr>
          <p:spPr bwMode="auto">
            <a:xfrm>
              <a:off x="6691931" y="3338280"/>
              <a:ext cx="71950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iṣḷîḍè">
              <a:extLst>
                <a:ext uri="{FF2B5EF4-FFF2-40B4-BE49-F238E27FC236}">
                  <a16:creationId xmlns:a16="http://schemas.microsoft.com/office/drawing/2014/main" id="{D8D5420B-C937-41B2-8D71-C76877D4C8B3}"/>
                </a:ext>
              </a:extLst>
            </p:cNvPr>
            <p:cNvSpPr/>
            <p:nvPr/>
          </p:nvSpPr>
          <p:spPr bwMode="auto">
            <a:xfrm>
              <a:off x="6670034" y="3292921"/>
              <a:ext cx="120438" cy="45360"/>
            </a:xfrm>
            <a:prstGeom prst="rect">
              <a:avLst/>
            </a:pr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îṥḻïďè">
              <a:extLst>
                <a:ext uri="{FF2B5EF4-FFF2-40B4-BE49-F238E27FC236}">
                  <a16:creationId xmlns:a16="http://schemas.microsoft.com/office/drawing/2014/main" id="{FEF3317B-9B83-4FEF-9F5F-48EE2B23C933}"/>
                </a:ext>
              </a:extLst>
            </p:cNvPr>
            <p:cNvSpPr/>
            <p:nvPr/>
          </p:nvSpPr>
          <p:spPr bwMode="auto">
            <a:xfrm>
              <a:off x="6670034" y="3292921"/>
              <a:ext cx="120438" cy="4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ïṡ1íḍè">
              <a:extLst>
                <a:ext uri="{FF2B5EF4-FFF2-40B4-BE49-F238E27FC236}">
                  <a16:creationId xmlns:a16="http://schemas.microsoft.com/office/drawing/2014/main" id="{23FA0023-23F2-4391-8DD9-3D2E3D374B90}"/>
                </a:ext>
              </a:extLst>
            </p:cNvPr>
            <p:cNvSpPr/>
            <p:nvPr/>
          </p:nvSpPr>
          <p:spPr bwMode="auto">
            <a:xfrm>
              <a:off x="6357209" y="4415962"/>
              <a:ext cx="17206" cy="62565"/>
            </a:xfrm>
            <a:custGeom>
              <a:avLst/>
              <a:gdLst>
                <a:gd name="T0" fmla="*/ 11 w 11"/>
                <a:gd name="T1" fmla="*/ 0 h 40"/>
                <a:gd name="T2" fmla="*/ 4 w 11"/>
                <a:gd name="T3" fmla="*/ 0 h 40"/>
                <a:gd name="T4" fmla="*/ 0 w 11"/>
                <a:gd name="T5" fmla="*/ 40 h 40"/>
                <a:gd name="T6" fmla="*/ 6 w 11"/>
                <a:gd name="T7" fmla="*/ 40 h 40"/>
                <a:gd name="T8" fmla="*/ 11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11" y="0"/>
                  </a:moveTo>
                  <a:lnTo>
                    <a:pt x="4" y="0"/>
                  </a:lnTo>
                  <a:lnTo>
                    <a:pt x="0" y="40"/>
                  </a:lnTo>
                  <a:lnTo>
                    <a:pt x="6" y="40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ṣḷiḓè">
              <a:extLst>
                <a:ext uri="{FF2B5EF4-FFF2-40B4-BE49-F238E27FC236}">
                  <a16:creationId xmlns:a16="http://schemas.microsoft.com/office/drawing/2014/main" id="{570D922F-A61F-4E55-84E5-84AB4F3C4F9A}"/>
                </a:ext>
              </a:extLst>
            </p:cNvPr>
            <p:cNvSpPr/>
            <p:nvPr/>
          </p:nvSpPr>
          <p:spPr bwMode="auto">
            <a:xfrm>
              <a:off x="6357209" y="4415962"/>
              <a:ext cx="17206" cy="62565"/>
            </a:xfrm>
            <a:custGeom>
              <a:avLst/>
              <a:gdLst>
                <a:gd name="T0" fmla="*/ 11 w 11"/>
                <a:gd name="T1" fmla="*/ 0 h 40"/>
                <a:gd name="T2" fmla="*/ 4 w 11"/>
                <a:gd name="T3" fmla="*/ 0 h 40"/>
                <a:gd name="T4" fmla="*/ 0 w 11"/>
                <a:gd name="T5" fmla="*/ 40 h 40"/>
                <a:gd name="T6" fmla="*/ 6 w 11"/>
                <a:gd name="T7" fmla="*/ 40 h 40"/>
                <a:gd name="T8" fmla="*/ 11 w 11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0">
                  <a:moveTo>
                    <a:pt x="11" y="0"/>
                  </a:moveTo>
                  <a:lnTo>
                    <a:pt x="4" y="0"/>
                  </a:lnTo>
                  <a:lnTo>
                    <a:pt x="0" y="40"/>
                  </a:lnTo>
                  <a:lnTo>
                    <a:pt x="6" y="40"/>
                  </a:lnTo>
                  <a:lnTo>
                    <a:pt x="1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ïsľîdé">
              <a:extLst>
                <a:ext uri="{FF2B5EF4-FFF2-40B4-BE49-F238E27FC236}">
                  <a16:creationId xmlns:a16="http://schemas.microsoft.com/office/drawing/2014/main" id="{CF1669D8-49E2-4747-A766-F1C9391DA42B}"/>
                </a:ext>
              </a:extLst>
            </p:cNvPr>
            <p:cNvSpPr/>
            <p:nvPr/>
          </p:nvSpPr>
          <p:spPr bwMode="auto">
            <a:xfrm>
              <a:off x="6241464" y="3291357"/>
              <a:ext cx="236183" cy="1603227"/>
            </a:xfrm>
            <a:custGeom>
              <a:avLst/>
              <a:gdLst>
                <a:gd name="T0" fmla="*/ 151 w 151"/>
                <a:gd name="T1" fmla="*/ 0 h 1025"/>
                <a:gd name="T2" fmla="*/ 150 w 151"/>
                <a:gd name="T3" fmla="*/ 12 h 1025"/>
                <a:gd name="T4" fmla="*/ 47 w 151"/>
                <a:gd name="T5" fmla="*/ 1025 h 1025"/>
                <a:gd name="T6" fmla="*/ 0 w 151"/>
                <a:gd name="T7" fmla="*/ 1022 h 1025"/>
                <a:gd name="T8" fmla="*/ 108 w 151"/>
                <a:gd name="T9" fmla="*/ 12 h 1025"/>
                <a:gd name="T10" fmla="*/ 109 w 151"/>
                <a:gd name="T11" fmla="*/ 1 h 1025"/>
                <a:gd name="T12" fmla="*/ 151 w 151"/>
                <a:gd name="T1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0"/>
                  </a:moveTo>
                  <a:lnTo>
                    <a:pt x="150" y="12"/>
                  </a:lnTo>
                  <a:lnTo>
                    <a:pt x="47" y="1025"/>
                  </a:lnTo>
                  <a:lnTo>
                    <a:pt x="0" y="1022"/>
                  </a:lnTo>
                  <a:lnTo>
                    <a:pt x="108" y="12"/>
                  </a:lnTo>
                  <a:lnTo>
                    <a:pt x="109" y="1"/>
                  </a:lnTo>
                  <a:lnTo>
                    <a:pt x="151" y="0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śļïdê">
              <a:extLst>
                <a:ext uri="{FF2B5EF4-FFF2-40B4-BE49-F238E27FC236}">
                  <a16:creationId xmlns:a16="http://schemas.microsoft.com/office/drawing/2014/main" id="{9C677A22-1107-4FFA-8506-C5010202DD76}"/>
                </a:ext>
              </a:extLst>
            </p:cNvPr>
            <p:cNvSpPr/>
            <p:nvPr/>
          </p:nvSpPr>
          <p:spPr bwMode="auto">
            <a:xfrm>
              <a:off x="6241464" y="3291357"/>
              <a:ext cx="236183" cy="1603227"/>
            </a:xfrm>
            <a:custGeom>
              <a:avLst/>
              <a:gdLst>
                <a:gd name="T0" fmla="*/ 151 w 151"/>
                <a:gd name="T1" fmla="*/ 0 h 1025"/>
                <a:gd name="T2" fmla="*/ 150 w 151"/>
                <a:gd name="T3" fmla="*/ 12 h 1025"/>
                <a:gd name="T4" fmla="*/ 47 w 151"/>
                <a:gd name="T5" fmla="*/ 1025 h 1025"/>
                <a:gd name="T6" fmla="*/ 0 w 151"/>
                <a:gd name="T7" fmla="*/ 1022 h 1025"/>
                <a:gd name="T8" fmla="*/ 108 w 151"/>
                <a:gd name="T9" fmla="*/ 12 h 1025"/>
                <a:gd name="T10" fmla="*/ 109 w 151"/>
                <a:gd name="T11" fmla="*/ 1 h 1025"/>
                <a:gd name="T12" fmla="*/ 151 w 151"/>
                <a:gd name="T13" fmla="*/ 0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0"/>
                  </a:moveTo>
                  <a:lnTo>
                    <a:pt x="150" y="12"/>
                  </a:lnTo>
                  <a:lnTo>
                    <a:pt x="47" y="1025"/>
                  </a:lnTo>
                  <a:lnTo>
                    <a:pt x="0" y="1022"/>
                  </a:lnTo>
                  <a:lnTo>
                    <a:pt x="108" y="12"/>
                  </a:lnTo>
                  <a:lnTo>
                    <a:pt x="109" y="1"/>
                  </a:lnTo>
                  <a:lnTo>
                    <a:pt x="15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îSľídè">
              <a:extLst>
                <a:ext uri="{FF2B5EF4-FFF2-40B4-BE49-F238E27FC236}">
                  <a16:creationId xmlns:a16="http://schemas.microsoft.com/office/drawing/2014/main" id="{FC8B48D8-7E5B-4B64-801A-D7D0CFF69ECE}"/>
                </a:ext>
              </a:extLst>
            </p:cNvPr>
            <p:cNvSpPr/>
            <p:nvPr/>
          </p:nvSpPr>
          <p:spPr bwMode="auto">
            <a:xfrm>
              <a:off x="7086091" y="4415962"/>
              <a:ext cx="15641" cy="64130"/>
            </a:xfrm>
            <a:custGeom>
              <a:avLst/>
              <a:gdLst>
                <a:gd name="T0" fmla="*/ 6 w 10"/>
                <a:gd name="T1" fmla="*/ 0 h 41"/>
                <a:gd name="T2" fmla="*/ 0 w 10"/>
                <a:gd name="T3" fmla="*/ 0 h 41"/>
                <a:gd name="T4" fmla="*/ 3 w 10"/>
                <a:gd name="T5" fmla="*/ 41 h 41"/>
                <a:gd name="T6" fmla="*/ 10 w 10"/>
                <a:gd name="T7" fmla="*/ 41 h 41"/>
                <a:gd name="T8" fmla="*/ 6 w 1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1">
                  <a:moveTo>
                    <a:pt x="6" y="0"/>
                  </a:moveTo>
                  <a:lnTo>
                    <a:pt x="0" y="0"/>
                  </a:lnTo>
                  <a:lnTo>
                    <a:pt x="3" y="41"/>
                  </a:lnTo>
                  <a:lnTo>
                    <a:pt x="10" y="4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ïSlídè">
              <a:extLst>
                <a:ext uri="{FF2B5EF4-FFF2-40B4-BE49-F238E27FC236}">
                  <a16:creationId xmlns:a16="http://schemas.microsoft.com/office/drawing/2014/main" id="{3B9E54A6-E30F-4AD1-B4ED-B8B482F68C76}"/>
                </a:ext>
              </a:extLst>
            </p:cNvPr>
            <p:cNvSpPr/>
            <p:nvPr/>
          </p:nvSpPr>
          <p:spPr bwMode="auto">
            <a:xfrm>
              <a:off x="7086091" y="4415962"/>
              <a:ext cx="15641" cy="64130"/>
            </a:xfrm>
            <a:custGeom>
              <a:avLst/>
              <a:gdLst>
                <a:gd name="T0" fmla="*/ 6 w 10"/>
                <a:gd name="T1" fmla="*/ 0 h 41"/>
                <a:gd name="T2" fmla="*/ 0 w 10"/>
                <a:gd name="T3" fmla="*/ 0 h 41"/>
                <a:gd name="T4" fmla="*/ 3 w 10"/>
                <a:gd name="T5" fmla="*/ 41 h 41"/>
                <a:gd name="T6" fmla="*/ 10 w 10"/>
                <a:gd name="T7" fmla="*/ 41 h 41"/>
                <a:gd name="T8" fmla="*/ 6 w 1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41">
                  <a:moveTo>
                    <a:pt x="6" y="0"/>
                  </a:moveTo>
                  <a:lnTo>
                    <a:pt x="0" y="0"/>
                  </a:lnTo>
                  <a:lnTo>
                    <a:pt x="3" y="41"/>
                  </a:lnTo>
                  <a:lnTo>
                    <a:pt x="10" y="41"/>
                  </a:lnTo>
                  <a:lnTo>
                    <a:pt x="6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iṧļîdé">
              <a:extLst>
                <a:ext uri="{FF2B5EF4-FFF2-40B4-BE49-F238E27FC236}">
                  <a16:creationId xmlns:a16="http://schemas.microsoft.com/office/drawing/2014/main" id="{15D877BA-DBBF-43E9-94EF-E289A51323C4}"/>
                </a:ext>
              </a:extLst>
            </p:cNvPr>
            <p:cNvSpPr/>
            <p:nvPr/>
          </p:nvSpPr>
          <p:spPr bwMode="auto">
            <a:xfrm>
              <a:off x="6981295" y="3291357"/>
              <a:ext cx="236183" cy="1603227"/>
            </a:xfrm>
            <a:custGeom>
              <a:avLst/>
              <a:gdLst>
                <a:gd name="T0" fmla="*/ 151 w 151"/>
                <a:gd name="T1" fmla="*/ 1022 h 1025"/>
                <a:gd name="T2" fmla="*/ 104 w 151"/>
                <a:gd name="T3" fmla="*/ 1025 h 1025"/>
                <a:gd name="T4" fmla="*/ 1 w 151"/>
                <a:gd name="T5" fmla="*/ 12 h 1025"/>
                <a:gd name="T6" fmla="*/ 0 w 151"/>
                <a:gd name="T7" fmla="*/ 0 h 1025"/>
                <a:gd name="T8" fmla="*/ 41 w 151"/>
                <a:gd name="T9" fmla="*/ 1 h 1025"/>
                <a:gd name="T10" fmla="*/ 43 w 151"/>
                <a:gd name="T11" fmla="*/ 12 h 1025"/>
                <a:gd name="T12" fmla="*/ 151 w 151"/>
                <a:gd name="T13" fmla="*/ 102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1022"/>
                  </a:moveTo>
                  <a:lnTo>
                    <a:pt x="104" y="1025"/>
                  </a:lnTo>
                  <a:lnTo>
                    <a:pt x="1" y="12"/>
                  </a:lnTo>
                  <a:lnTo>
                    <a:pt x="0" y="0"/>
                  </a:lnTo>
                  <a:lnTo>
                    <a:pt x="41" y="1"/>
                  </a:lnTo>
                  <a:lnTo>
                    <a:pt x="43" y="12"/>
                  </a:lnTo>
                  <a:lnTo>
                    <a:pt x="151" y="1022"/>
                  </a:ln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iSḻîḓè">
              <a:extLst>
                <a:ext uri="{FF2B5EF4-FFF2-40B4-BE49-F238E27FC236}">
                  <a16:creationId xmlns:a16="http://schemas.microsoft.com/office/drawing/2014/main" id="{36B6DB45-7160-4EC5-AAF6-A70D237A40ED}"/>
                </a:ext>
              </a:extLst>
            </p:cNvPr>
            <p:cNvSpPr/>
            <p:nvPr/>
          </p:nvSpPr>
          <p:spPr bwMode="auto">
            <a:xfrm>
              <a:off x="6981295" y="3291357"/>
              <a:ext cx="236183" cy="1603227"/>
            </a:xfrm>
            <a:custGeom>
              <a:avLst/>
              <a:gdLst>
                <a:gd name="T0" fmla="*/ 151 w 151"/>
                <a:gd name="T1" fmla="*/ 1022 h 1025"/>
                <a:gd name="T2" fmla="*/ 104 w 151"/>
                <a:gd name="T3" fmla="*/ 1025 h 1025"/>
                <a:gd name="T4" fmla="*/ 1 w 151"/>
                <a:gd name="T5" fmla="*/ 12 h 1025"/>
                <a:gd name="T6" fmla="*/ 0 w 151"/>
                <a:gd name="T7" fmla="*/ 0 h 1025"/>
                <a:gd name="T8" fmla="*/ 41 w 151"/>
                <a:gd name="T9" fmla="*/ 1 h 1025"/>
                <a:gd name="T10" fmla="*/ 43 w 151"/>
                <a:gd name="T11" fmla="*/ 12 h 1025"/>
                <a:gd name="T12" fmla="*/ 151 w 151"/>
                <a:gd name="T13" fmla="*/ 1022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1025">
                  <a:moveTo>
                    <a:pt x="151" y="1022"/>
                  </a:moveTo>
                  <a:lnTo>
                    <a:pt x="104" y="1025"/>
                  </a:lnTo>
                  <a:lnTo>
                    <a:pt x="1" y="12"/>
                  </a:lnTo>
                  <a:lnTo>
                    <a:pt x="0" y="0"/>
                  </a:lnTo>
                  <a:lnTo>
                    <a:pt x="41" y="1"/>
                  </a:lnTo>
                  <a:lnTo>
                    <a:pt x="43" y="12"/>
                  </a:lnTo>
                  <a:lnTo>
                    <a:pt x="151" y="102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ïSľíḍé">
              <a:extLst>
                <a:ext uri="{FF2B5EF4-FFF2-40B4-BE49-F238E27FC236}">
                  <a16:creationId xmlns:a16="http://schemas.microsoft.com/office/drawing/2014/main" id="{4CC73F62-1E19-44B0-A7D3-C6D601DDC809}"/>
                </a:ext>
              </a:extLst>
            </p:cNvPr>
            <p:cNvSpPr/>
            <p:nvPr/>
          </p:nvSpPr>
          <p:spPr bwMode="auto">
            <a:xfrm>
              <a:off x="5906742" y="1730362"/>
              <a:ext cx="1623560" cy="155473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ïSliḓè">
              <a:extLst>
                <a:ext uri="{FF2B5EF4-FFF2-40B4-BE49-F238E27FC236}">
                  <a16:creationId xmlns:a16="http://schemas.microsoft.com/office/drawing/2014/main" id="{58752A6D-614F-4117-A209-CF526DF73AEC}"/>
                </a:ext>
              </a:extLst>
            </p:cNvPr>
            <p:cNvSpPr/>
            <p:nvPr/>
          </p:nvSpPr>
          <p:spPr bwMode="auto">
            <a:xfrm>
              <a:off x="5906742" y="1730362"/>
              <a:ext cx="1623560" cy="15547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ïṣļíḋé">
              <a:extLst>
                <a:ext uri="{FF2B5EF4-FFF2-40B4-BE49-F238E27FC236}">
                  <a16:creationId xmlns:a16="http://schemas.microsoft.com/office/drawing/2014/main" id="{8E967623-9E0E-454C-A79C-A805ED4C10E3}"/>
                </a:ext>
              </a:extLst>
            </p:cNvPr>
            <p:cNvSpPr/>
            <p:nvPr/>
          </p:nvSpPr>
          <p:spPr bwMode="auto">
            <a:xfrm>
              <a:off x="6687240" y="1176662"/>
              <a:ext cx="62565" cy="409800"/>
            </a:xfrm>
            <a:custGeom>
              <a:avLst/>
              <a:gdLst>
                <a:gd name="T0" fmla="*/ 44 w 44"/>
                <a:gd name="T1" fmla="*/ 24 h 286"/>
                <a:gd name="T2" fmla="*/ 44 w 44"/>
                <a:gd name="T3" fmla="*/ 286 h 286"/>
                <a:gd name="T4" fmla="*/ 0 w 44"/>
                <a:gd name="T5" fmla="*/ 286 h 286"/>
                <a:gd name="T6" fmla="*/ 0 w 44"/>
                <a:gd name="T7" fmla="*/ 24 h 286"/>
                <a:gd name="T8" fmla="*/ 21 w 44"/>
                <a:gd name="T9" fmla="*/ 1 h 286"/>
                <a:gd name="T10" fmla="*/ 44 w 44"/>
                <a:gd name="T11" fmla="*/ 22 h 286"/>
                <a:gd name="T12" fmla="*/ 44 w 44"/>
                <a:gd name="T13" fmla="*/ 24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86">
                  <a:moveTo>
                    <a:pt x="44" y="24"/>
                  </a:moveTo>
                  <a:cubicBezTo>
                    <a:pt x="44" y="286"/>
                    <a:pt x="44" y="286"/>
                    <a:pt x="44" y="286"/>
                  </a:cubicBezTo>
                  <a:cubicBezTo>
                    <a:pt x="0" y="286"/>
                    <a:pt x="0" y="286"/>
                    <a:pt x="0" y="28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12"/>
                    <a:pt x="9" y="1"/>
                    <a:pt x="21" y="1"/>
                  </a:cubicBezTo>
                  <a:cubicBezTo>
                    <a:pt x="33" y="0"/>
                    <a:pt x="44" y="10"/>
                    <a:pt x="44" y="22"/>
                  </a:cubicBezTo>
                  <a:cubicBezTo>
                    <a:pt x="44" y="23"/>
                    <a:pt x="44" y="23"/>
                    <a:pt x="44" y="24"/>
                  </a:cubicBezTo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iṡ1iḑè">
              <a:extLst>
                <a:ext uri="{FF2B5EF4-FFF2-40B4-BE49-F238E27FC236}">
                  <a16:creationId xmlns:a16="http://schemas.microsoft.com/office/drawing/2014/main" id="{1464D51B-0207-4C7A-A716-0B1E917127B7}"/>
                </a:ext>
              </a:extLst>
            </p:cNvPr>
            <p:cNvSpPr/>
            <p:nvPr/>
          </p:nvSpPr>
          <p:spPr bwMode="auto">
            <a:xfrm>
              <a:off x="6687240" y="1552051"/>
              <a:ext cx="1565" cy="9385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ïṧlïḓe">
              <a:extLst>
                <a:ext uri="{FF2B5EF4-FFF2-40B4-BE49-F238E27FC236}">
                  <a16:creationId xmlns:a16="http://schemas.microsoft.com/office/drawing/2014/main" id="{53B5FEF3-5DE7-4DDE-A8B7-EA07DA6971FF}"/>
                </a:ext>
              </a:extLst>
            </p:cNvPr>
            <p:cNvSpPr/>
            <p:nvPr/>
          </p:nvSpPr>
          <p:spPr bwMode="auto">
            <a:xfrm>
              <a:off x="6687240" y="1552051"/>
              <a:ext cx="1565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işliḍe">
              <a:extLst>
                <a:ext uri="{FF2B5EF4-FFF2-40B4-BE49-F238E27FC236}">
                  <a16:creationId xmlns:a16="http://schemas.microsoft.com/office/drawing/2014/main" id="{36FCFA6A-DA07-4F00-A42F-B2196183EB8C}"/>
                </a:ext>
              </a:extLst>
            </p:cNvPr>
            <p:cNvSpPr/>
            <p:nvPr/>
          </p:nvSpPr>
          <p:spPr bwMode="auto">
            <a:xfrm>
              <a:off x="6687240" y="1552051"/>
              <a:ext cx="62565" cy="9385"/>
            </a:xfrm>
            <a:prstGeom prst="rect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ïṥļîḓê">
              <a:extLst>
                <a:ext uri="{FF2B5EF4-FFF2-40B4-BE49-F238E27FC236}">
                  <a16:creationId xmlns:a16="http://schemas.microsoft.com/office/drawing/2014/main" id="{12AEA836-475A-453E-9CA6-2B46C70F11CA}"/>
                </a:ext>
              </a:extLst>
            </p:cNvPr>
            <p:cNvSpPr/>
            <p:nvPr/>
          </p:nvSpPr>
          <p:spPr bwMode="auto">
            <a:xfrm>
              <a:off x="6687240" y="1552051"/>
              <a:ext cx="62565" cy="9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iš1íḓè">
              <a:extLst>
                <a:ext uri="{FF2B5EF4-FFF2-40B4-BE49-F238E27FC236}">
                  <a16:creationId xmlns:a16="http://schemas.microsoft.com/office/drawing/2014/main" id="{525F9337-2544-4D62-AEFA-93EB16B63119}"/>
                </a:ext>
              </a:extLst>
            </p:cNvPr>
            <p:cNvSpPr/>
            <p:nvPr/>
          </p:nvSpPr>
          <p:spPr bwMode="auto">
            <a:xfrm>
              <a:off x="6663777" y="1561436"/>
              <a:ext cx="112617" cy="140771"/>
            </a:xfrm>
            <a:custGeom>
              <a:avLst/>
              <a:gdLst>
                <a:gd name="T0" fmla="*/ 79 w 79"/>
                <a:gd name="T1" fmla="*/ 11 h 98"/>
                <a:gd name="T2" fmla="*/ 79 w 79"/>
                <a:gd name="T3" fmla="*/ 98 h 98"/>
                <a:gd name="T4" fmla="*/ 0 w 79"/>
                <a:gd name="T5" fmla="*/ 98 h 98"/>
                <a:gd name="T6" fmla="*/ 0 w 79"/>
                <a:gd name="T7" fmla="*/ 11 h 98"/>
                <a:gd name="T8" fmla="*/ 11 w 79"/>
                <a:gd name="T9" fmla="*/ 0 h 98"/>
                <a:gd name="T10" fmla="*/ 11 w 79"/>
                <a:gd name="T11" fmla="*/ 0 h 98"/>
                <a:gd name="T12" fmla="*/ 68 w 79"/>
                <a:gd name="T13" fmla="*/ 0 h 98"/>
                <a:gd name="T14" fmla="*/ 79 w 79"/>
                <a:gd name="T15" fmla="*/ 11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" h="98">
                  <a:moveTo>
                    <a:pt x="79" y="11"/>
                  </a:moveTo>
                  <a:cubicBezTo>
                    <a:pt x="79" y="98"/>
                    <a:pt x="79" y="98"/>
                    <a:pt x="79" y="98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74" y="1"/>
                    <a:pt x="79" y="5"/>
                    <a:pt x="79" y="11"/>
                  </a:cubicBezTo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ïṣḷiḍè">
              <a:extLst>
                <a:ext uri="{FF2B5EF4-FFF2-40B4-BE49-F238E27FC236}">
                  <a16:creationId xmlns:a16="http://schemas.microsoft.com/office/drawing/2014/main" id="{4DA49534-0A00-41E1-9937-2587411CCB42}"/>
                </a:ext>
              </a:extLst>
            </p:cNvPr>
            <p:cNvSpPr/>
            <p:nvPr/>
          </p:nvSpPr>
          <p:spPr bwMode="auto">
            <a:xfrm>
              <a:off x="6695060" y="1617745"/>
              <a:ext cx="48488" cy="46924"/>
            </a:xfrm>
            <a:prstGeom prst="ellipse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şľiḋé">
              <a:extLst>
                <a:ext uri="{FF2B5EF4-FFF2-40B4-BE49-F238E27FC236}">
                  <a16:creationId xmlns:a16="http://schemas.microsoft.com/office/drawing/2014/main" id="{D1EB3FC5-3C0F-4409-9D96-996EB32AA620}"/>
                </a:ext>
              </a:extLst>
            </p:cNvPr>
            <p:cNvSpPr/>
            <p:nvPr/>
          </p:nvSpPr>
          <p:spPr bwMode="auto">
            <a:xfrm>
              <a:off x="6695060" y="1611488"/>
              <a:ext cx="48488" cy="48488"/>
            </a:xfrm>
            <a:prstGeom prst="ellipse">
              <a:avLst/>
            </a:prstGeom>
            <a:solidFill>
              <a:srgbClr val="B77B7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íṧlídê">
              <a:extLst>
                <a:ext uri="{FF2B5EF4-FFF2-40B4-BE49-F238E27FC236}">
                  <a16:creationId xmlns:a16="http://schemas.microsoft.com/office/drawing/2014/main" id="{F9AB3930-563E-4696-A9FF-5B638F4240F5}"/>
                </a:ext>
              </a:extLst>
            </p:cNvPr>
            <p:cNvSpPr/>
            <p:nvPr/>
          </p:nvSpPr>
          <p:spPr bwMode="auto">
            <a:xfrm>
              <a:off x="6663777" y="1686566"/>
              <a:ext cx="112617" cy="15641"/>
            </a:xfrm>
            <a:custGeom>
              <a:avLst/>
              <a:gdLst>
                <a:gd name="T0" fmla="*/ 72 w 72"/>
                <a:gd name="T1" fmla="*/ 0 h 10"/>
                <a:gd name="T2" fmla="*/ 72 w 72"/>
                <a:gd name="T3" fmla="*/ 0 h 10"/>
                <a:gd name="T4" fmla="*/ 72 w 72"/>
                <a:gd name="T5" fmla="*/ 10 h 10"/>
                <a:gd name="T6" fmla="*/ 0 w 72"/>
                <a:gd name="T7" fmla="*/ 10 h 10"/>
                <a:gd name="T8" fmla="*/ 0 w 72"/>
                <a:gd name="T9" fmla="*/ 0 h 10"/>
                <a:gd name="T10" fmla="*/ 0 w 72"/>
                <a:gd name="T11" fmla="*/ 0 h 10"/>
                <a:gd name="T12" fmla="*/ 0 w 72"/>
                <a:gd name="T13" fmla="*/ 10 h 10"/>
                <a:gd name="T14" fmla="*/ 72 w 72"/>
                <a:gd name="T15" fmla="*/ 10 h 10"/>
                <a:gd name="T16" fmla="*/ 72 w 7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">
                  <a:moveTo>
                    <a:pt x="72" y="0"/>
                  </a:moveTo>
                  <a:lnTo>
                    <a:pt x="72" y="0"/>
                  </a:lnTo>
                  <a:lnTo>
                    <a:pt x="72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2" y="10"/>
                  </a:lnTo>
                  <a:lnTo>
                    <a:pt x="72" y="0"/>
                  </a:lnTo>
                  <a:close/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iŝ1îḍê">
              <a:extLst>
                <a:ext uri="{FF2B5EF4-FFF2-40B4-BE49-F238E27FC236}">
                  <a16:creationId xmlns:a16="http://schemas.microsoft.com/office/drawing/2014/main" id="{D09340F1-B57F-460C-9C9C-89A30E874DB7}"/>
                </a:ext>
              </a:extLst>
            </p:cNvPr>
            <p:cNvSpPr/>
            <p:nvPr/>
          </p:nvSpPr>
          <p:spPr bwMode="auto">
            <a:xfrm>
              <a:off x="6663777" y="1686566"/>
              <a:ext cx="112617" cy="15641"/>
            </a:xfrm>
            <a:custGeom>
              <a:avLst/>
              <a:gdLst>
                <a:gd name="T0" fmla="*/ 72 w 72"/>
                <a:gd name="T1" fmla="*/ 0 h 10"/>
                <a:gd name="T2" fmla="*/ 72 w 72"/>
                <a:gd name="T3" fmla="*/ 0 h 10"/>
                <a:gd name="T4" fmla="*/ 72 w 72"/>
                <a:gd name="T5" fmla="*/ 10 h 10"/>
                <a:gd name="T6" fmla="*/ 0 w 72"/>
                <a:gd name="T7" fmla="*/ 10 h 10"/>
                <a:gd name="T8" fmla="*/ 0 w 72"/>
                <a:gd name="T9" fmla="*/ 0 h 10"/>
                <a:gd name="T10" fmla="*/ 0 w 72"/>
                <a:gd name="T11" fmla="*/ 0 h 10"/>
                <a:gd name="T12" fmla="*/ 0 w 72"/>
                <a:gd name="T13" fmla="*/ 10 h 10"/>
                <a:gd name="T14" fmla="*/ 72 w 72"/>
                <a:gd name="T15" fmla="*/ 10 h 10"/>
                <a:gd name="T16" fmla="*/ 72 w 72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2" h="10">
                  <a:moveTo>
                    <a:pt x="72" y="0"/>
                  </a:moveTo>
                  <a:lnTo>
                    <a:pt x="72" y="0"/>
                  </a:lnTo>
                  <a:lnTo>
                    <a:pt x="72" y="10"/>
                  </a:lnTo>
                  <a:lnTo>
                    <a:pt x="0" y="1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0"/>
                  </a:lnTo>
                  <a:lnTo>
                    <a:pt x="72" y="10"/>
                  </a:lnTo>
                  <a:lnTo>
                    <a:pt x="7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iṥļiďé">
              <a:extLst>
                <a:ext uri="{FF2B5EF4-FFF2-40B4-BE49-F238E27FC236}">
                  <a16:creationId xmlns:a16="http://schemas.microsoft.com/office/drawing/2014/main" id="{C2B24E93-AA7A-48BF-A974-49F3D30C12AC}"/>
                </a:ext>
              </a:extLst>
            </p:cNvPr>
            <p:cNvSpPr/>
            <p:nvPr/>
          </p:nvSpPr>
          <p:spPr bwMode="auto">
            <a:xfrm>
              <a:off x="6663777" y="1686566"/>
              <a:ext cx="112617" cy="15641"/>
            </a:xfrm>
            <a:prstGeom prst="rect">
              <a:avLst/>
            </a:pr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íŝḻïďe">
              <a:extLst>
                <a:ext uri="{FF2B5EF4-FFF2-40B4-BE49-F238E27FC236}">
                  <a16:creationId xmlns:a16="http://schemas.microsoft.com/office/drawing/2014/main" id="{805B91E7-EDBD-43B9-9EE6-4C929A510E7B}"/>
                </a:ext>
              </a:extLst>
            </p:cNvPr>
            <p:cNvSpPr/>
            <p:nvPr/>
          </p:nvSpPr>
          <p:spPr bwMode="auto">
            <a:xfrm>
              <a:off x="6663777" y="1686566"/>
              <a:ext cx="112617" cy="156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íşľïďé">
              <a:extLst>
                <a:ext uri="{FF2B5EF4-FFF2-40B4-BE49-F238E27FC236}">
                  <a16:creationId xmlns:a16="http://schemas.microsoft.com/office/drawing/2014/main" id="{52E05EFA-99A1-4DCF-93DE-FFE2EEFF8CC7}"/>
                </a:ext>
              </a:extLst>
            </p:cNvPr>
            <p:cNvSpPr/>
            <p:nvPr/>
          </p:nvSpPr>
          <p:spPr bwMode="auto">
            <a:xfrm>
              <a:off x="6615290" y="1708464"/>
              <a:ext cx="206464" cy="21898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šlïdê">
              <a:extLst>
                <a:ext uri="{FF2B5EF4-FFF2-40B4-BE49-F238E27FC236}">
                  <a16:creationId xmlns:a16="http://schemas.microsoft.com/office/drawing/2014/main" id="{966AEC80-92E3-4A33-98BF-F3DF63129ED0}"/>
                </a:ext>
              </a:extLst>
            </p:cNvPr>
            <p:cNvSpPr/>
            <p:nvPr/>
          </p:nvSpPr>
          <p:spPr bwMode="auto">
            <a:xfrm>
              <a:off x="6615290" y="1708464"/>
              <a:ext cx="206464" cy="21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ṧḻide">
              <a:extLst>
                <a:ext uri="{FF2B5EF4-FFF2-40B4-BE49-F238E27FC236}">
                  <a16:creationId xmlns:a16="http://schemas.microsoft.com/office/drawing/2014/main" id="{A372EBC0-EF97-4D7C-95C2-A9DD54C92F91}"/>
                </a:ext>
              </a:extLst>
            </p:cNvPr>
            <p:cNvSpPr/>
            <p:nvPr/>
          </p:nvSpPr>
          <p:spPr bwMode="auto">
            <a:xfrm>
              <a:off x="6615290" y="1730362"/>
              <a:ext cx="206464" cy="10949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íṩlïďê">
              <a:extLst>
                <a:ext uri="{FF2B5EF4-FFF2-40B4-BE49-F238E27FC236}">
                  <a16:creationId xmlns:a16="http://schemas.microsoft.com/office/drawing/2014/main" id="{B02A89EB-5467-4284-9AAB-D2E7431639A2}"/>
                </a:ext>
              </a:extLst>
            </p:cNvPr>
            <p:cNvSpPr/>
            <p:nvPr/>
          </p:nvSpPr>
          <p:spPr bwMode="auto">
            <a:xfrm>
              <a:off x="6615290" y="1730362"/>
              <a:ext cx="206464" cy="109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s1ïḓé">
              <a:extLst>
                <a:ext uri="{FF2B5EF4-FFF2-40B4-BE49-F238E27FC236}">
                  <a16:creationId xmlns:a16="http://schemas.microsoft.com/office/drawing/2014/main" id="{260E1E7E-A567-4598-A83C-60FAE9A0FF1E}"/>
                </a:ext>
              </a:extLst>
            </p:cNvPr>
            <p:cNvSpPr/>
            <p:nvPr/>
          </p:nvSpPr>
          <p:spPr bwMode="auto">
            <a:xfrm>
              <a:off x="6615290" y="1695951"/>
              <a:ext cx="206464" cy="34411"/>
            </a:xfrm>
            <a:prstGeom prst="rect">
              <a:avLst/>
            </a:pr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ŝḷide">
              <a:extLst>
                <a:ext uri="{FF2B5EF4-FFF2-40B4-BE49-F238E27FC236}">
                  <a16:creationId xmlns:a16="http://schemas.microsoft.com/office/drawing/2014/main" id="{51C96FE4-F0CB-4D93-ACB9-F5D2C71B1628}"/>
                </a:ext>
              </a:extLst>
            </p:cNvPr>
            <p:cNvSpPr/>
            <p:nvPr/>
          </p:nvSpPr>
          <p:spPr bwMode="auto">
            <a:xfrm>
              <a:off x="6266490" y="3285100"/>
              <a:ext cx="936910" cy="6256"/>
            </a:xfrm>
            <a:prstGeom prst="rect">
              <a:avLst/>
            </a:pr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íśḷîďé">
              <a:extLst>
                <a:ext uri="{FF2B5EF4-FFF2-40B4-BE49-F238E27FC236}">
                  <a16:creationId xmlns:a16="http://schemas.microsoft.com/office/drawing/2014/main" id="{1A4DF600-B2A7-4B5F-9410-B81309298E14}"/>
                </a:ext>
              </a:extLst>
            </p:cNvPr>
            <p:cNvSpPr/>
            <p:nvPr/>
          </p:nvSpPr>
          <p:spPr bwMode="auto">
            <a:xfrm>
              <a:off x="6266490" y="3285100"/>
              <a:ext cx="936910" cy="6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îṡľîḑe">
              <a:extLst>
                <a:ext uri="{FF2B5EF4-FFF2-40B4-BE49-F238E27FC236}">
                  <a16:creationId xmlns:a16="http://schemas.microsoft.com/office/drawing/2014/main" id="{10C52E69-4477-41F9-AB4B-8E9D8B5C0FDA}"/>
                </a:ext>
              </a:extLst>
            </p:cNvPr>
            <p:cNvSpPr/>
            <p:nvPr/>
          </p:nvSpPr>
          <p:spPr bwMode="auto">
            <a:xfrm>
              <a:off x="6266490" y="3244433"/>
              <a:ext cx="936910" cy="40667"/>
            </a:xfrm>
            <a:custGeom>
              <a:avLst/>
              <a:gdLst>
                <a:gd name="T0" fmla="*/ 628 w 654"/>
                <a:gd name="T1" fmla="*/ 0 h 28"/>
                <a:gd name="T2" fmla="*/ 26 w 654"/>
                <a:gd name="T3" fmla="*/ 0 h 28"/>
                <a:gd name="T4" fmla="*/ 0 w 654"/>
                <a:gd name="T5" fmla="*/ 26 h 28"/>
                <a:gd name="T6" fmla="*/ 0 w 654"/>
                <a:gd name="T7" fmla="*/ 28 h 28"/>
                <a:gd name="T8" fmla="*/ 654 w 654"/>
                <a:gd name="T9" fmla="*/ 28 h 28"/>
                <a:gd name="T10" fmla="*/ 654 w 654"/>
                <a:gd name="T11" fmla="*/ 26 h 28"/>
                <a:gd name="T12" fmla="*/ 628 w 654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4" h="28">
                  <a:moveTo>
                    <a:pt x="628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654" y="28"/>
                    <a:pt x="654" y="28"/>
                    <a:pt x="654" y="28"/>
                  </a:cubicBezTo>
                  <a:cubicBezTo>
                    <a:pt x="654" y="26"/>
                    <a:pt x="654" y="26"/>
                    <a:pt x="654" y="26"/>
                  </a:cubicBezTo>
                  <a:cubicBezTo>
                    <a:pt x="654" y="12"/>
                    <a:pt x="643" y="0"/>
                    <a:pt x="628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ïsļïḍé">
              <a:extLst>
                <a:ext uri="{FF2B5EF4-FFF2-40B4-BE49-F238E27FC236}">
                  <a16:creationId xmlns:a16="http://schemas.microsoft.com/office/drawing/2014/main" id="{1A7E3506-026A-47CC-A424-33105FEF66B6}"/>
                </a:ext>
              </a:extLst>
            </p:cNvPr>
            <p:cNvSpPr/>
            <p:nvPr/>
          </p:nvSpPr>
          <p:spPr bwMode="auto">
            <a:xfrm>
              <a:off x="6410389" y="3291357"/>
              <a:ext cx="67258" cy="18769"/>
            </a:xfrm>
            <a:custGeom>
              <a:avLst/>
              <a:gdLst>
                <a:gd name="T0" fmla="*/ 43 w 43"/>
                <a:gd name="T1" fmla="*/ 0 h 12"/>
                <a:gd name="T2" fmla="*/ 1 w 43"/>
                <a:gd name="T3" fmla="*/ 1 h 12"/>
                <a:gd name="T4" fmla="*/ 0 w 43"/>
                <a:gd name="T5" fmla="*/ 12 h 12"/>
                <a:gd name="T6" fmla="*/ 42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lnTo>
                    <a:pt x="1" y="1"/>
                  </a:lnTo>
                  <a:lnTo>
                    <a:pt x="0" y="12"/>
                  </a:lnTo>
                  <a:lnTo>
                    <a:pt x="42" y="12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ïśḻîdê">
              <a:extLst>
                <a:ext uri="{FF2B5EF4-FFF2-40B4-BE49-F238E27FC236}">
                  <a16:creationId xmlns:a16="http://schemas.microsoft.com/office/drawing/2014/main" id="{114EF595-A7BF-4D26-9E62-1F00F854BD44}"/>
                </a:ext>
              </a:extLst>
            </p:cNvPr>
            <p:cNvSpPr/>
            <p:nvPr/>
          </p:nvSpPr>
          <p:spPr bwMode="auto">
            <a:xfrm>
              <a:off x="6410389" y="3291357"/>
              <a:ext cx="67258" cy="18769"/>
            </a:xfrm>
            <a:custGeom>
              <a:avLst/>
              <a:gdLst>
                <a:gd name="T0" fmla="*/ 43 w 43"/>
                <a:gd name="T1" fmla="*/ 0 h 12"/>
                <a:gd name="T2" fmla="*/ 1 w 43"/>
                <a:gd name="T3" fmla="*/ 1 h 12"/>
                <a:gd name="T4" fmla="*/ 0 w 43"/>
                <a:gd name="T5" fmla="*/ 12 h 12"/>
                <a:gd name="T6" fmla="*/ 42 w 43"/>
                <a:gd name="T7" fmla="*/ 12 h 12"/>
                <a:gd name="T8" fmla="*/ 43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43" y="0"/>
                  </a:moveTo>
                  <a:lnTo>
                    <a:pt x="1" y="1"/>
                  </a:lnTo>
                  <a:lnTo>
                    <a:pt x="0" y="12"/>
                  </a:lnTo>
                  <a:lnTo>
                    <a:pt x="42" y="12"/>
                  </a:lnTo>
                  <a:lnTo>
                    <a:pt x="4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ṧ1îdè">
              <a:extLst>
                <a:ext uri="{FF2B5EF4-FFF2-40B4-BE49-F238E27FC236}">
                  <a16:creationId xmlns:a16="http://schemas.microsoft.com/office/drawing/2014/main" id="{21519B9A-50BE-4977-8C8B-14EEA93D1120}"/>
                </a:ext>
              </a:extLst>
            </p:cNvPr>
            <p:cNvSpPr/>
            <p:nvPr/>
          </p:nvSpPr>
          <p:spPr bwMode="auto">
            <a:xfrm>
              <a:off x="6670034" y="3292921"/>
              <a:ext cx="120438" cy="17206"/>
            </a:xfrm>
            <a:prstGeom prst="rect">
              <a:avLst/>
            </a:prstGeom>
            <a:solidFill>
              <a:srgbClr val="A46E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iṡḷïḓê">
              <a:extLst>
                <a:ext uri="{FF2B5EF4-FFF2-40B4-BE49-F238E27FC236}">
                  <a16:creationId xmlns:a16="http://schemas.microsoft.com/office/drawing/2014/main" id="{65A19D47-5839-4D39-B8E6-C54257873D02}"/>
                </a:ext>
              </a:extLst>
            </p:cNvPr>
            <p:cNvSpPr/>
            <p:nvPr/>
          </p:nvSpPr>
          <p:spPr bwMode="auto">
            <a:xfrm>
              <a:off x="6670034" y="3292921"/>
              <a:ext cx="120438" cy="172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íṧļîḍé">
              <a:extLst>
                <a:ext uri="{FF2B5EF4-FFF2-40B4-BE49-F238E27FC236}">
                  <a16:creationId xmlns:a16="http://schemas.microsoft.com/office/drawing/2014/main" id="{EB7ED09F-BEDC-4519-9BAF-D93FEC57075C}"/>
                </a:ext>
              </a:extLst>
            </p:cNvPr>
            <p:cNvSpPr/>
            <p:nvPr/>
          </p:nvSpPr>
          <p:spPr bwMode="auto">
            <a:xfrm>
              <a:off x="6981295" y="3291357"/>
              <a:ext cx="67258" cy="18769"/>
            </a:xfrm>
            <a:custGeom>
              <a:avLst/>
              <a:gdLst>
                <a:gd name="T0" fmla="*/ 0 w 43"/>
                <a:gd name="T1" fmla="*/ 0 h 12"/>
                <a:gd name="T2" fmla="*/ 1 w 43"/>
                <a:gd name="T3" fmla="*/ 12 h 12"/>
                <a:gd name="T4" fmla="*/ 43 w 43"/>
                <a:gd name="T5" fmla="*/ 12 h 12"/>
                <a:gd name="T6" fmla="*/ 41 w 43"/>
                <a:gd name="T7" fmla="*/ 1 h 12"/>
                <a:gd name="T8" fmla="*/ 0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0" y="0"/>
                  </a:moveTo>
                  <a:lnTo>
                    <a:pt x="1" y="12"/>
                  </a:lnTo>
                  <a:lnTo>
                    <a:pt x="43" y="12"/>
                  </a:lnTo>
                  <a:lnTo>
                    <a:pt x="41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691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Sļïdé">
              <a:extLst>
                <a:ext uri="{FF2B5EF4-FFF2-40B4-BE49-F238E27FC236}">
                  <a16:creationId xmlns:a16="http://schemas.microsoft.com/office/drawing/2014/main" id="{8129BFD6-02E3-46F7-987C-1F6B457CA5FE}"/>
                </a:ext>
              </a:extLst>
            </p:cNvPr>
            <p:cNvSpPr/>
            <p:nvPr/>
          </p:nvSpPr>
          <p:spPr bwMode="auto">
            <a:xfrm>
              <a:off x="6981295" y="3291357"/>
              <a:ext cx="67258" cy="18769"/>
            </a:xfrm>
            <a:custGeom>
              <a:avLst/>
              <a:gdLst>
                <a:gd name="T0" fmla="*/ 0 w 43"/>
                <a:gd name="T1" fmla="*/ 0 h 12"/>
                <a:gd name="T2" fmla="*/ 1 w 43"/>
                <a:gd name="T3" fmla="*/ 12 h 12"/>
                <a:gd name="T4" fmla="*/ 43 w 43"/>
                <a:gd name="T5" fmla="*/ 12 h 12"/>
                <a:gd name="T6" fmla="*/ 41 w 43"/>
                <a:gd name="T7" fmla="*/ 1 h 12"/>
                <a:gd name="T8" fmla="*/ 0 w 43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12">
                  <a:moveTo>
                    <a:pt x="0" y="0"/>
                  </a:moveTo>
                  <a:lnTo>
                    <a:pt x="1" y="12"/>
                  </a:lnTo>
                  <a:lnTo>
                    <a:pt x="43" y="12"/>
                  </a:lnTo>
                  <a:lnTo>
                    <a:pt x="41" y="1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ïšlíḍé">
              <a:extLst>
                <a:ext uri="{FF2B5EF4-FFF2-40B4-BE49-F238E27FC236}">
                  <a16:creationId xmlns:a16="http://schemas.microsoft.com/office/drawing/2014/main" id="{727BBDC6-B6EC-4948-8B9F-4676217D6DDF}"/>
                </a:ext>
              </a:extLst>
            </p:cNvPr>
            <p:cNvSpPr/>
            <p:nvPr/>
          </p:nvSpPr>
          <p:spPr bwMode="auto">
            <a:xfrm>
              <a:off x="6266490" y="3255382"/>
              <a:ext cx="936910" cy="45360"/>
            </a:xfrm>
            <a:custGeom>
              <a:avLst/>
              <a:gdLst>
                <a:gd name="T0" fmla="*/ 26 w 654"/>
                <a:gd name="T1" fmla="*/ 0 h 32"/>
                <a:gd name="T2" fmla="*/ 628 w 654"/>
                <a:gd name="T3" fmla="*/ 0 h 32"/>
                <a:gd name="T4" fmla="*/ 654 w 654"/>
                <a:gd name="T5" fmla="*/ 26 h 32"/>
                <a:gd name="T6" fmla="*/ 654 w 654"/>
                <a:gd name="T7" fmla="*/ 32 h 32"/>
                <a:gd name="T8" fmla="*/ 0 w 654"/>
                <a:gd name="T9" fmla="*/ 32 h 32"/>
                <a:gd name="T10" fmla="*/ 0 w 654"/>
                <a:gd name="T11" fmla="*/ 26 h 32"/>
                <a:gd name="T12" fmla="*/ 26 w 654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4" h="32">
                  <a:moveTo>
                    <a:pt x="26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43" y="0"/>
                    <a:pt x="654" y="12"/>
                    <a:pt x="654" y="26"/>
                  </a:cubicBezTo>
                  <a:cubicBezTo>
                    <a:pt x="654" y="32"/>
                    <a:pt x="654" y="32"/>
                    <a:pt x="654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12"/>
                    <a:pt x="12" y="0"/>
                    <a:pt x="26" y="0"/>
                  </a:cubicBezTo>
                  <a:close/>
                </a:path>
              </a:pathLst>
            </a:custGeom>
            <a:solidFill>
              <a:srgbClr val="DDA2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išlide">
              <a:extLst>
                <a:ext uri="{FF2B5EF4-FFF2-40B4-BE49-F238E27FC236}">
                  <a16:creationId xmlns:a16="http://schemas.microsoft.com/office/drawing/2014/main" id="{C02FC8A2-A772-4A3B-837A-9D5021322092}"/>
                </a:ext>
              </a:extLst>
            </p:cNvPr>
            <p:cNvSpPr/>
            <p:nvPr/>
          </p:nvSpPr>
          <p:spPr bwMode="auto">
            <a:xfrm>
              <a:off x="5429684" y="5559336"/>
              <a:ext cx="244003" cy="212721"/>
            </a:xfrm>
            <a:custGeom>
              <a:avLst/>
              <a:gdLst>
                <a:gd name="T0" fmla="*/ 168 w 170"/>
                <a:gd name="T1" fmla="*/ 39 h 149"/>
                <a:gd name="T2" fmla="*/ 166 w 170"/>
                <a:gd name="T3" fmla="*/ 48 h 149"/>
                <a:gd name="T4" fmla="*/ 98 w 170"/>
                <a:gd name="T5" fmla="*/ 115 h 149"/>
                <a:gd name="T6" fmla="*/ 9 w 170"/>
                <a:gd name="T7" fmla="*/ 140 h 149"/>
                <a:gd name="T8" fmla="*/ 1 w 170"/>
                <a:gd name="T9" fmla="*/ 129 h 149"/>
                <a:gd name="T10" fmla="*/ 6 w 170"/>
                <a:gd name="T11" fmla="*/ 55 h 149"/>
                <a:gd name="T12" fmla="*/ 9 w 170"/>
                <a:gd name="T13" fmla="*/ 19 h 149"/>
                <a:gd name="T14" fmla="*/ 117 w 170"/>
                <a:gd name="T15" fmla="*/ 13 h 149"/>
                <a:gd name="T16" fmla="*/ 120 w 170"/>
                <a:gd name="T17" fmla="*/ 11 h 149"/>
                <a:gd name="T18" fmla="*/ 121 w 170"/>
                <a:gd name="T19" fmla="*/ 10 h 149"/>
                <a:gd name="T20" fmla="*/ 162 w 170"/>
                <a:gd name="T21" fmla="*/ 14 h 149"/>
                <a:gd name="T22" fmla="*/ 168 w 170"/>
                <a:gd name="T23" fmla="*/ 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49">
                  <a:moveTo>
                    <a:pt x="168" y="39"/>
                  </a:moveTo>
                  <a:cubicBezTo>
                    <a:pt x="167" y="42"/>
                    <a:pt x="167" y="45"/>
                    <a:pt x="166" y="48"/>
                  </a:cubicBezTo>
                  <a:cubicBezTo>
                    <a:pt x="158" y="76"/>
                    <a:pt x="142" y="69"/>
                    <a:pt x="98" y="115"/>
                  </a:cubicBezTo>
                  <a:cubicBezTo>
                    <a:pt x="75" y="139"/>
                    <a:pt x="41" y="149"/>
                    <a:pt x="9" y="140"/>
                  </a:cubicBezTo>
                  <a:cubicBezTo>
                    <a:pt x="4" y="139"/>
                    <a:pt x="0" y="134"/>
                    <a:pt x="1" y="12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0" y="39"/>
                    <a:pt x="117" y="13"/>
                  </a:cubicBezTo>
                  <a:cubicBezTo>
                    <a:pt x="118" y="13"/>
                    <a:pt x="119" y="12"/>
                    <a:pt x="120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3" y="0"/>
                    <a:pt x="152" y="1"/>
                    <a:pt x="162" y="14"/>
                  </a:cubicBezTo>
                  <a:cubicBezTo>
                    <a:pt x="168" y="21"/>
                    <a:pt x="170" y="30"/>
                    <a:pt x="168" y="39"/>
                  </a:cubicBezTo>
                </a:path>
              </a:pathLst>
            </a:custGeom>
            <a:solidFill>
              <a:srgbClr val="676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íšliḑe">
              <a:extLst>
                <a:ext uri="{FF2B5EF4-FFF2-40B4-BE49-F238E27FC236}">
                  <a16:creationId xmlns:a16="http://schemas.microsoft.com/office/drawing/2014/main" id="{5E1927B2-4D51-4AD5-AFCE-AFC2EE34EC82}"/>
                </a:ext>
              </a:extLst>
            </p:cNvPr>
            <p:cNvSpPr/>
            <p:nvPr/>
          </p:nvSpPr>
          <p:spPr bwMode="auto">
            <a:xfrm>
              <a:off x="5109039" y="5518668"/>
              <a:ext cx="244003" cy="212721"/>
            </a:xfrm>
            <a:custGeom>
              <a:avLst/>
              <a:gdLst>
                <a:gd name="T0" fmla="*/ 168 w 170"/>
                <a:gd name="T1" fmla="*/ 39 h 149"/>
                <a:gd name="T2" fmla="*/ 166 w 170"/>
                <a:gd name="T3" fmla="*/ 48 h 149"/>
                <a:gd name="T4" fmla="*/ 98 w 170"/>
                <a:gd name="T5" fmla="*/ 115 h 149"/>
                <a:gd name="T6" fmla="*/ 9 w 170"/>
                <a:gd name="T7" fmla="*/ 140 h 149"/>
                <a:gd name="T8" fmla="*/ 1 w 170"/>
                <a:gd name="T9" fmla="*/ 129 h 149"/>
                <a:gd name="T10" fmla="*/ 6 w 170"/>
                <a:gd name="T11" fmla="*/ 55 h 149"/>
                <a:gd name="T12" fmla="*/ 9 w 170"/>
                <a:gd name="T13" fmla="*/ 19 h 149"/>
                <a:gd name="T14" fmla="*/ 117 w 170"/>
                <a:gd name="T15" fmla="*/ 13 h 149"/>
                <a:gd name="T16" fmla="*/ 120 w 170"/>
                <a:gd name="T17" fmla="*/ 11 h 149"/>
                <a:gd name="T18" fmla="*/ 121 w 170"/>
                <a:gd name="T19" fmla="*/ 10 h 149"/>
                <a:gd name="T20" fmla="*/ 162 w 170"/>
                <a:gd name="T21" fmla="*/ 14 h 149"/>
                <a:gd name="T22" fmla="*/ 168 w 170"/>
                <a:gd name="T23" fmla="*/ 3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0" h="149">
                  <a:moveTo>
                    <a:pt x="168" y="39"/>
                  </a:moveTo>
                  <a:cubicBezTo>
                    <a:pt x="167" y="42"/>
                    <a:pt x="167" y="45"/>
                    <a:pt x="166" y="48"/>
                  </a:cubicBezTo>
                  <a:cubicBezTo>
                    <a:pt x="158" y="76"/>
                    <a:pt x="142" y="69"/>
                    <a:pt x="98" y="115"/>
                  </a:cubicBezTo>
                  <a:cubicBezTo>
                    <a:pt x="75" y="139"/>
                    <a:pt x="41" y="149"/>
                    <a:pt x="9" y="140"/>
                  </a:cubicBezTo>
                  <a:cubicBezTo>
                    <a:pt x="4" y="139"/>
                    <a:pt x="0" y="134"/>
                    <a:pt x="1" y="129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0" y="39"/>
                    <a:pt x="117" y="13"/>
                  </a:cubicBezTo>
                  <a:cubicBezTo>
                    <a:pt x="118" y="13"/>
                    <a:pt x="119" y="12"/>
                    <a:pt x="120" y="11"/>
                  </a:cubicBezTo>
                  <a:cubicBezTo>
                    <a:pt x="121" y="10"/>
                    <a:pt x="121" y="10"/>
                    <a:pt x="121" y="10"/>
                  </a:cubicBezTo>
                  <a:cubicBezTo>
                    <a:pt x="133" y="0"/>
                    <a:pt x="152" y="1"/>
                    <a:pt x="162" y="14"/>
                  </a:cubicBezTo>
                  <a:cubicBezTo>
                    <a:pt x="168" y="21"/>
                    <a:pt x="170" y="30"/>
                    <a:pt x="168" y="39"/>
                  </a:cubicBezTo>
                </a:path>
              </a:pathLst>
            </a:custGeom>
            <a:solidFill>
              <a:srgbClr val="67647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şlîḑé">
              <a:extLst>
                <a:ext uri="{FF2B5EF4-FFF2-40B4-BE49-F238E27FC236}">
                  <a16:creationId xmlns:a16="http://schemas.microsoft.com/office/drawing/2014/main" id="{A3B7037C-2EA6-4D28-B673-D0E48A0D04A1}"/>
                </a:ext>
              </a:extLst>
            </p:cNvPr>
            <p:cNvSpPr/>
            <p:nvPr/>
          </p:nvSpPr>
          <p:spPr bwMode="auto">
            <a:xfrm>
              <a:off x="5099654" y="5589054"/>
              <a:ext cx="17206" cy="10949"/>
            </a:xfrm>
            <a:custGeom>
              <a:avLst/>
              <a:gdLst>
                <a:gd name="T0" fmla="*/ 0 w 12"/>
                <a:gd name="T1" fmla="*/ 0 h 8"/>
                <a:gd name="T2" fmla="*/ 6 w 12"/>
                <a:gd name="T3" fmla="*/ 8 h 8"/>
                <a:gd name="T4" fmla="*/ 12 w 12"/>
                <a:gd name="T5" fmla="*/ 8 h 8"/>
                <a:gd name="T6" fmla="*/ 8 w 12"/>
                <a:gd name="T7" fmla="*/ 3 h 8"/>
                <a:gd name="T8" fmla="*/ 0 w 1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8">
                  <a:moveTo>
                    <a:pt x="0" y="0"/>
                  </a:moveTo>
                  <a:cubicBezTo>
                    <a:pt x="2" y="2"/>
                    <a:pt x="4" y="5"/>
                    <a:pt x="6" y="8"/>
                  </a:cubicBezTo>
                  <a:cubicBezTo>
                    <a:pt x="8" y="8"/>
                    <a:pt x="10" y="8"/>
                    <a:pt x="12" y="8"/>
                  </a:cubicBezTo>
                  <a:cubicBezTo>
                    <a:pt x="11" y="6"/>
                    <a:pt x="9" y="5"/>
                    <a:pt x="8" y="3"/>
                  </a:cubicBezTo>
                  <a:cubicBezTo>
                    <a:pt x="5" y="2"/>
                    <a:pt x="3" y="1"/>
                    <a:pt x="0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ïsḻíďe">
              <a:extLst>
                <a:ext uri="{FF2B5EF4-FFF2-40B4-BE49-F238E27FC236}">
                  <a16:creationId xmlns:a16="http://schemas.microsoft.com/office/drawing/2014/main" id="{8CAB4C56-AA55-4788-904E-097971A4BEDD}"/>
                </a:ext>
              </a:extLst>
            </p:cNvPr>
            <p:cNvSpPr/>
            <p:nvPr/>
          </p:nvSpPr>
          <p:spPr bwMode="auto">
            <a:xfrm>
              <a:off x="5107475" y="5600003"/>
              <a:ext cx="10949" cy="10949"/>
            </a:xfrm>
            <a:custGeom>
              <a:avLst/>
              <a:gdLst>
                <a:gd name="T0" fmla="*/ 6 w 7"/>
                <a:gd name="T1" fmla="*/ 0 h 7"/>
                <a:gd name="T2" fmla="*/ 0 w 7"/>
                <a:gd name="T3" fmla="*/ 0 h 7"/>
                <a:gd name="T4" fmla="*/ 6 w 7"/>
                <a:gd name="T5" fmla="*/ 7 h 7"/>
                <a:gd name="T6" fmla="*/ 7 w 7"/>
                <a:gd name="T7" fmla="*/ 1 h 7"/>
                <a:gd name="T8" fmla="*/ 6 w 7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7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2" y="2"/>
                    <a:pt x="4" y="5"/>
                    <a:pt x="6" y="7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6" y="0"/>
                    <a:pt x="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iṣḷîḓe">
              <a:extLst>
                <a:ext uri="{FF2B5EF4-FFF2-40B4-BE49-F238E27FC236}">
                  <a16:creationId xmlns:a16="http://schemas.microsoft.com/office/drawing/2014/main" id="{8B34AE79-31EF-4E9B-9EB4-2CC72A419318}"/>
                </a:ext>
              </a:extLst>
            </p:cNvPr>
            <p:cNvSpPr/>
            <p:nvPr/>
          </p:nvSpPr>
          <p:spPr bwMode="auto">
            <a:xfrm>
              <a:off x="5116860" y="5601567"/>
              <a:ext cx="131386" cy="62565"/>
            </a:xfrm>
            <a:custGeom>
              <a:avLst/>
              <a:gdLst>
                <a:gd name="T0" fmla="*/ 1 w 92"/>
                <a:gd name="T1" fmla="*/ 0 h 44"/>
                <a:gd name="T2" fmla="*/ 0 w 92"/>
                <a:gd name="T3" fmla="*/ 6 h 44"/>
                <a:gd name="T4" fmla="*/ 62 w 92"/>
                <a:gd name="T5" fmla="*/ 44 h 44"/>
                <a:gd name="T6" fmla="*/ 92 w 92"/>
                <a:gd name="T7" fmla="*/ 31 h 44"/>
                <a:gd name="T8" fmla="*/ 92 w 92"/>
                <a:gd name="T9" fmla="*/ 24 h 44"/>
                <a:gd name="T10" fmla="*/ 62 w 92"/>
                <a:gd name="T11" fmla="*/ 37 h 44"/>
                <a:gd name="T12" fmla="*/ 1 w 92"/>
                <a:gd name="T13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44">
                  <a:moveTo>
                    <a:pt x="1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15" y="23"/>
                    <a:pt x="38" y="44"/>
                    <a:pt x="62" y="44"/>
                  </a:cubicBezTo>
                  <a:cubicBezTo>
                    <a:pt x="72" y="44"/>
                    <a:pt x="82" y="40"/>
                    <a:pt x="92" y="31"/>
                  </a:cubicBezTo>
                  <a:cubicBezTo>
                    <a:pt x="92" y="24"/>
                    <a:pt x="92" y="24"/>
                    <a:pt x="92" y="24"/>
                  </a:cubicBezTo>
                  <a:cubicBezTo>
                    <a:pt x="82" y="33"/>
                    <a:pt x="72" y="37"/>
                    <a:pt x="62" y="37"/>
                  </a:cubicBezTo>
                  <a:cubicBezTo>
                    <a:pt x="38" y="37"/>
                    <a:pt x="16" y="17"/>
                    <a:pt x="1" y="0"/>
                  </a:cubicBezTo>
                </a:path>
              </a:pathLst>
            </a:custGeom>
            <a:solidFill>
              <a:srgbClr val="5C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ṧ1iḓê">
              <a:extLst>
                <a:ext uri="{FF2B5EF4-FFF2-40B4-BE49-F238E27FC236}">
                  <a16:creationId xmlns:a16="http://schemas.microsoft.com/office/drawing/2014/main" id="{FC50C77B-F667-4ECF-9096-5677FE5F9415}"/>
                </a:ext>
              </a:extLst>
            </p:cNvPr>
            <p:cNvSpPr/>
            <p:nvPr/>
          </p:nvSpPr>
          <p:spPr bwMode="auto">
            <a:xfrm>
              <a:off x="5595482" y="5578105"/>
              <a:ext cx="1565" cy="156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2 h 2"/>
                <a:gd name="T4" fmla="*/ 0 w 1"/>
                <a:gd name="T5" fmla="*/ 2 h 2"/>
                <a:gd name="T6" fmla="*/ 1 w 1"/>
                <a:gd name="T7" fmla="*/ 1 h 2"/>
                <a:gd name="T8" fmla="*/ 1 w 1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îśḷîḍé">
              <a:extLst>
                <a:ext uri="{FF2B5EF4-FFF2-40B4-BE49-F238E27FC236}">
                  <a16:creationId xmlns:a16="http://schemas.microsoft.com/office/drawing/2014/main" id="{E1C84F42-FDE1-4987-8C83-F36CBCACF5C7}"/>
                </a:ext>
              </a:extLst>
            </p:cNvPr>
            <p:cNvSpPr/>
            <p:nvPr/>
          </p:nvSpPr>
          <p:spPr bwMode="auto">
            <a:xfrm>
              <a:off x="5439069" y="5628157"/>
              <a:ext cx="1565" cy="9385"/>
            </a:xfrm>
            <a:custGeom>
              <a:avLst/>
              <a:gdLst>
                <a:gd name="T0" fmla="*/ 1 w 1"/>
                <a:gd name="T1" fmla="*/ 0 h 7"/>
                <a:gd name="T2" fmla="*/ 0 w 1"/>
                <a:gd name="T3" fmla="*/ 7 h 7"/>
                <a:gd name="T4" fmla="*/ 0 w 1"/>
                <a:gd name="T5" fmla="*/ 7 h 7"/>
                <a:gd name="T6" fmla="*/ 0 w 1"/>
                <a:gd name="T7" fmla="*/ 7 h 7"/>
                <a:gd name="T8" fmla="*/ 1 w 1"/>
                <a:gd name="T9" fmla="*/ 0 h 7"/>
                <a:gd name="T10" fmla="*/ 1 w 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7">
                  <a:moveTo>
                    <a:pt x="1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ṩľíḑe">
              <a:extLst>
                <a:ext uri="{FF2B5EF4-FFF2-40B4-BE49-F238E27FC236}">
                  <a16:creationId xmlns:a16="http://schemas.microsoft.com/office/drawing/2014/main" id="{0E12E985-C7C2-4A4E-8498-0CA5C871A41B}"/>
                </a:ext>
              </a:extLst>
            </p:cNvPr>
            <p:cNvSpPr/>
            <p:nvPr/>
          </p:nvSpPr>
          <p:spPr bwMode="auto">
            <a:xfrm>
              <a:off x="5439069" y="5578105"/>
              <a:ext cx="157977" cy="81334"/>
            </a:xfrm>
            <a:custGeom>
              <a:avLst/>
              <a:gdLst>
                <a:gd name="T0" fmla="*/ 106 w 110"/>
                <a:gd name="T1" fmla="*/ 19 h 56"/>
                <a:gd name="T2" fmla="*/ 50 w 110"/>
                <a:gd name="T3" fmla="*/ 48 h 56"/>
                <a:gd name="T4" fmla="*/ 1 w 110"/>
                <a:gd name="T5" fmla="*/ 34 h 56"/>
                <a:gd name="T6" fmla="*/ 0 w 110"/>
                <a:gd name="T7" fmla="*/ 41 h 56"/>
                <a:gd name="T8" fmla="*/ 0 w 110"/>
                <a:gd name="T9" fmla="*/ 41 h 56"/>
                <a:gd name="T10" fmla="*/ 50 w 110"/>
                <a:gd name="T11" fmla="*/ 56 h 56"/>
                <a:gd name="T12" fmla="*/ 110 w 110"/>
                <a:gd name="T13" fmla="*/ 20 h 56"/>
                <a:gd name="T14" fmla="*/ 105 w 110"/>
                <a:gd name="T15" fmla="*/ 24 h 56"/>
                <a:gd name="T16" fmla="*/ 106 w 110"/>
                <a:gd name="T17" fmla="*/ 19 h 56"/>
                <a:gd name="T18" fmla="*/ 110 w 110"/>
                <a:gd name="T19" fmla="*/ 0 h 56"/>
                <a:gd name="T20" fmla="*/ 109 w 110"/>
                <a:gd name="T21" fmla="*/ 1 h 56"/>
                <a:gd name="T22" fmla="*/ 105 w 110"/>
                <a:gd name="T23" fmla="*/ 17 h 56"/>
                <a:gd name="T24" fmla="*/ 107 w 110"/>
                <a:gd name="T25" fmla="*/ 15 h 56"/>
                <a:gd name="T26" fmla="*/ 110 w 110"/>
                <a:gd name="T27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0" h="56">
                  <a:moveTo>
                    <a:pt x="106" y="19"/>
                  </a:moveTo>
                  <a:cubicBezTo>
                    <a:pt x="89" y="41"/>
                    <a:pt x="69" y="48"/>
                    <a:pt x="50" y="48"/>
                  </a:cubicBezTo>
                  <a:cubicBezTo>
                    <a:pt x="29" y="48"/>
                    <a:pt x="10" y="39"/>
                    <a:pt x="1" y="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9" y="46"/>
                    <a:pt x="29" y="56"/>
                    <a:pt x="50" y="56"/>
                  </a:cubicBezTo>
                  <a:cubicBezTo>
                    <a:pt x="70" y="56"/>
                    <a:pt x="92" y="47"/>
                    <a:pt x="110" y="20"/>
                  </a:cubicBezTo>
                  <a:cubicBezTo>
                    <a:pt x="105" y="24"/>
                    <a:pt x="105" y="24"/>
                    <a:pt x="105" y="24"/>
                  </a:cubicBezTo>
                  <a:cubicBezTo>
                    <a:pt x="105" y="24"/>
                    <a:pt x="105" y="22"/>
                    <a:pt x="106" y="19"/>
                  </a:cubicBezTo>
                  <a:moveTo>
                    <a:pt x="110" y="0"/>
                  </a:moveTo>
                  <a:cubicBezTo>
                    <a:pt x="110" y="0"/>
                    <a:pt x="109" y="0"/>
                    <a:pt x="109" y="1"/>
                  </a:cubicBezTo>
                  <a:cubicBezTo>
                    <a:pt x="107" y="10"/>
                    <a:pt x="105" y="17"/>
                    <a:pt x="105" y="17"/>
                  </a:cubicBezTo>
                  <a:cubicBezTo>
                    <a:pt x="107" y="15"/>
                    <a:pt x="107" y="15"/>
                    <a:pt x="107" y="15"/>
                  </a:cubicBezTo>
                  <a:cubicBezTo>
                    <a:pt x="108" y="11"/>
                    <a:pt x="109" y="6"/>
                    <a:pt x="110" y="0"/>
                  </a:cubicBezTo>
                </a:path>
              </a:pathLst>
            </a:custGeom>
            <a:solidFill>
              <a:srgbClr val="5C5A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$lîḍè">
              <a:extLst>
                <a:ext uri="{FF2B5EF4-FFF2-40B4-BE49-F238E27FC236}">
                  <a16:creationId xmlns:a16="http://schemas.microsoft.com/office/drawing/2014/main" id="{35912B74-054F-4F6E-A809-01DDE3A2C0E4}"/>
                </a:ext>
              </a:extLst>
            </p:cNvPr>
            <p:cNvSpPr/>
            <p:nvPr/>
          </p:nvSpPr>
          <p:spPr bwMode="auto">
            <a:xfrm>
              <a:off x="4988602" y="3605746"/>
              <a:ext cx="810216" cy="2145977"/>
            </a:xfrm>
            <a:custGeom>
              <a:avLst/>
              <a:gdLst>
                <a:gd name="T0" fmla="*/ 533 w 565"/>
                <a:gd name="T1" fmla="*/ 327 h 1501"/>
                <a:gd name="T2" fmla="*/ 472 w 565"/>
                <a:gd name="T3" fmla="*/ 667 h 1501"/>
                <a:gd name="T4" fmla="*/ 469 w 565"/>
                <a:gd name="T5" fmla="*/ 808 h 1501"/>
                <a:gd name="T6" fmla="*/ 462 w 565"/>
                <a:gd name="T7" fmla="*/ 1088 h 1501"/>
                <a:gd name="T8" fmla="*/ 435 w 565"/>
                <a:gd name="T9" fmla="*/ 1211 h 1501"/>
                <a:gd name="T10" fmla="*/ 431 w 565"/>
                <a:gd name="T11" fmla="*/ 1309 h 1501"/>
                <a:gd name="T12" fmla="*/ 419 w 565"/>
                <a:gd name="T13" fmla="*/ 1397 h 1501"/>
                <a:gd name="T14" fmla="*/ 424 w 565"/>
                <a:gd name="T15" fmla="*/ 1393 h 1501"/>
                <a:gd name="T16" fmla="*/ 309 w 565"/>
                <a:gd name="T17" fmla="*/ 1410 h 1501"/>
                <a:gd name="T18" fmla="*/ 310 w 565"/>
                <a:gd name="T19" fmla="*/ 1307 h 1501"/>
                <a:gd name="T20" fmla="*/ 303 w 565"/>
                <a:gd name="T21" fmla="*/ 1223 h 1501"/>
                <a:gd name="T22" fmla="*/ 315 w 565"/>
                <a:gd name="T23" fmla="*/ 877 h 1501"/>
                <a:gd name="T24" fmla="*/ 292 w 565"/>
                <a:gd name="T25" fmla="*/ 776 h 1501"/>
                <a:gd name="T26" fmla="*/ 303 w 565"/>
                <a:gd name="T27" fmla="*/ 557 h 1501"/>
                <a:gd name="T28" fmla="*/ 297 w 565"/>
                <a:gd name="T29" fmla="*/ 377 h 1501"/>
                <a:gd name="T30" fmla="*/ 302 w 565"/>
                <a:gd name="T31" fmla="*/ 243 h 1501"/>
                <a:gd name="T32" fmla="*/ 270 w 565"/>
                <a:gd name="T33" fmla="*/ 237 h 1501"/>
                <a:gd name="T34" fmla="*/ 256 w 565"/>
                <a:gd name="T35" fmla="*/ 378 h 1501"/>
                <a:gd name="T36" fmla="*/ 241 w 565"/>
                <a:gd name="T37" fmla="*/ 667 h 1501"/>
                <a:gd name="T38" fmla="*/ 229 w 565"/>
                <a:gd name="T39" fmla="*/ 780 h 1501"/>
                <a:gd name="T40" fmla="*/ 204 w 565"/>
                <a:gd name="T41" fmla="*/ 869 h 1501"/>
                <a:gd name="T42" fmla="*/ 210 w 565"/>
                <a:gd name="T43" fmla="*/ 1196 h 1501"/>
                <a:gd name="T44" fmla="*/ 214 w 565"/>
                <a:gd name="T45" fmla="*/ 1290 h 1501"/>
                <a:gd name="T46" fmla="*/ 204 w 565"/>
                <a:gd name="T47" fmla="*/ 1383 h 1501"/>
                <a:gd name="T48" fmla="*/ 73 w 565"/>
                <a:gd name="T49" fmla="*/ 1373 h 1501"/>
                <a:gd name="T50" fmla="*/ 84 w 565"/>
                <a:gd name="T51" fmla="*/ 1351 h 1501"/>
                <a:gd name="T52" fmla="*/ 76 w 565"/>
                <a:gd name="T53" fmla="*/ 1292 h 1501"/>
                <a:gd name="T54" fmla="*/ 77 w 565"/>
                <a:gd name="T55" fmla="*/ 1225 h 1501"/>
                <a:gd name="T56" fmla="*/ 61 w 565"/>
                <a:gd name="T57" fmla="*/ 1109 h 1501"/>
                <a:gd name="T58" fmla="*/ 60 w 565"/>
                <a:gd name="T59" fmla="*/ 784 h 1501"/>
                <a:gd name="T60" fmla="*/ 71 w 565"/>
                <a:gd name="T61" fmla="*/ 698 h 1501"/>
                <a:gd name="T62" fmla="*/ 73 w 565"/>
                <a:gd name="T63" fmla="*/ 629 h 1501"/>
                <a:gd name="T64" fmla="*/ 52 w 565"/>
                <a:gd name="T65" fmla="*/ 466 h 1501"/>
                <a:gd name="T66" fmla="*/ 34 w 565"/>
                <a:gd name="T67" fmla="*/ 360 h 1501"/>
                <a:gd name="T68" fmla="*/ 27 w 565"/>
                <a:gd name="T69" fmla="*/ 335 h 1501"/>
                <a:gd name="T70" fmla="*/ 11 w 565"/>
                <a:gd name="T71" fmla="*/ 263 h 1501"/>
                <a:gd name="T72" fmla="*/ 11 w 565"/>
                <a:gd name="T73" fmla="*/ 107 h 1501"/>
                <a:gd name="T74" fmla="*/ 14 w 565"/>
                <a:gd name="T75" fmla="*/ 84 h 1501"/>
                <a:gd name="T76" fmla="*/ 549 w 565"/>
                <a:gd name="T77" fmla="*/ 19 h 1501"/>
                <a:gd name="T78" fmla="*/ 559 w 565"/>
                <a:gd name="T79" fmla="*/ 61 h 1501"/>
                <a:gd name="T80" fmla="*/ 533 w 565"/>
                <a:gd name="T81" fmla="*/ 327 h 1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65" h="1501">
                  <a:moveTo>
                    <a:pt x="533" y="327"/>
                  </a:moveTo>
                  <a:cubicBezTo>
                    <a:pt x="504" y="398"/>
                    <a:pt x="476" y="639"/>
                    <a:pt x="472" y="667"/>
                  </a:cubicBezTo>
                  <a:cubicBezTo>
                    <a:pt x="468" y="695"/>
                    <a:pt x="469" y="808"/>
                    <a:pt x="469" y="808"/>
                  </a:cubicBezTo>
                  <a:cubicBezTo>
                    <a:pt x="462" y="1088"/>
                    <a:pt x="462" y="1088"/>
                    <a:pt x="462" y="1088"/>
                  </a:cubicBezTo>
                  <a:cubicBezTo>
                    <a:pt x="461" y="1123"/>
                    <a:pt x="435" y="1211"/>
                    <a:pt x="435" y="1211"/>
                  </a:cubicBezTo>
                  <a:cubicBezTo>
                    <a:pt x="435" y="1211"/>
                    <a:pt x="426" y="1284"/>
                    <a:pt x="431" y="1309"/>
                  </a:cubicBezTo>
                  <a:cubicBezTo>
                    <a:pt x="435" y="1333"/>
                    <a:pt x="419" y="1397"/>
                    <a:pt x="419" y="1397"/>
                  </a:cubicBezTo>
                  <a:cubicBezTo>
                    <a:pt x="424" y="1393"/>
                    <a:pt x="424" y="1393"/>
                    <a:pt x="424" y="1393"/>
                  </a:cubicBezTo>
                  <a:cubicBezTo>
                    <a:pt x="380" y="1461"/>
                    <a:pt x="309" y="1410"/>
                    <a:pt x="309" y="1410"/>
                  </a:cubicBezTo>
                  <a:cubicBezTo>
                    <a:pt x="309" y="1410"/>
                    <a:pt x="292" y="1328"/>
                    <a:pt x="310" y="1307"/>
                  </a:cubicBezTo>
                  <a:cubicBezTo>
                    <a:pt x="328" y="1286"/>
                    <a:pt x="303" y="1223"/>
                    <a:pt x="303" y="1223"/>
                  </a:cubicBezTo>
                  <a:cubicBezTo>
                    <a:pt x="303" y="1223"/>
                    <a:pt x="312" y="892"/>
                    <a:pt x="315" y="877"/>
                  </a:cubicBezTo>
                  <a:cubicBezTo>
                    <a:pt x="318" y="861"/>
                    <a:pt x="304" y="815"/>
                    <a:pt x="292" y="776"/>
                  </a:cubicBezTo>
                  <a:cubicBezTo>
                    <a:pt x="279" y="738"/>
                    <a:pt x="299" y="585"/>
                    <a:pt x="303" y="557"/>
                  </a:cubicBezTo>
                  <a:cubicBezTo>
                    <a:pt x="308" y="529"/>
                    <a:pt x="302" y="403"/>
                    <a:pt x="297" y="377"/>
                  </a:cubicBezTo>
                  <a:cubicBezTo>
                    <a:pt x="293" y="351"/>
                    <a:pt x="302" y="243"/>
                    <a:pt x="302" y="243"/>
                  </a:cubicBezTo>
                  <a:cubicBezTo>
                    <a:pt x="284" y="189"/>
                    <a:pt x="270" y="237"/>
                    <a:pt x="270" y="237"/>
                  </a:cubicBezTo>
                  <a:cubicBezTo>
                    <a:pt x="256" y="378"/>
                    <a:pt x="256" y="378"/>
                    <a:pt x="256" y="378"/>
                  </a:cubicBezTo>
                  <a:cubicBezTo>
                    <a:pt x="241" y="667"/>
                    <a:pt x="241" y="667"/>
                    <a:pt x="241" y="667"/>
                  </a:cubicBezTo>
                  <a:cubicBezTo>
                    <a:pt x="241" y="667"/>
                    <a:pt x="242" y="755"/>
                    <a:pt x="229" y="780"/>
                  </a:cubicBezTo>
                  <a:cubicBezTo>
                    <a:pt x="215" y="805"/>
                    <a:pt x="204" y="869"/>
                    <a:pt x="204" y="869"/>
                  </a:cubicBezTo>
                  <a:cubicBezTo>
                    <a:pt x="210" y="1196"/>
                    <a:pt x="210" y="1196"/>
                    <a:pt x="210" y="1196"/>
                  </a:cubicBezTo>
                  <a:cubicBezTo>
                    <a:pt x="210" y="1196"/>
                    <a:pt x="209" y="1264"/>
                    <a:pt x="214" y="1290"/>
                  </a:cubicBezTo>
                  <a:cubicBezTo>
                    <a:pt x="218" y="1316"/>
                    <a:pt x="204" y="1383"/>
                    <a:pt x="204" y="1383"/>
                  </a:cubicBezTo>
                  <a:cubicBezTo>
                    <a:pt x="154" y="1501"/>
                    <a:pt x="73" y="1373"/>
                    <a:pt x="73" y="1373"/>
                  </a:cubicBezTo>
                  <a:cubicBezTo>
                    <a:pt x="73" y="1373"/>
                    <a:pt x="77" y="1353"/>
                    <a:pt x="84" y="1351"/>
                  </a:cubicBezTo>
                  <a:cubicBezTo>
                    <a:pt x="91" y="1348"/>
                    <a:pt x="81" y="1300"/>
                    <a:pt x="76" y="1292"/>
                  </a:cubicBezTo>
                  <a:cubicBezTo>
                    <a:pt x="70" y="1284"/>
                    <a:pt x="77" y="1225"/>
                    <a:pt x="77" y="1225"/>
                  </a:cubicBezTo>
                  <a:cubicBezTo>
                    <a:pt x="77" y="1225"/>
                    <a:pt x="70" y="1172"/>
                    <a:pt x="61" y="1109"/>
                  </a:cubicBezTo>
                  <a:cubicBezTo>
                    <a:pt x="51" y="1045"/>
                    <a:pt x="53" y="799"/>
                    <a:pt x="60" y="784"/>
                  </a:cubicBezTo>
                  <a:cubicBezTo>
                    <a:pt x="66" y="769"/>
                    <a:pt x="71" y="698"/>
                    <a:pt x="71" y="698"/>
                  </a:cubicBezTo>
                  <a:cubicBezTo>
                    <a:pt x="71" y="698"/>
                    <a:pt x="64" y="658"/>
                    <a:pt x="73" y="629"/>
                  </a:cubicBezTo>
                  <a:cubicBezTo>
                    <a:pt x="82" y="600"/>
                    <a:pt x="52" y="479"/>
                    <a:pt x="52" y="466"/>
                  </a:cubicBezTo>
                  <a:cubicBezTo>
                    <a:pt x="52" y="452"/>
                    <a:pt x="40" y="369"/>
                    <a:pt x="34" y="360"/>
                  </a:cubicBezTo>
                  <a:cubicBezTo>
                    <a:pt x="27" y="351"/>
                    <a:pt x="27" y="335"/>
                    <a:pt x="27" y="335"/>
                  </a:cubicBezTo>
                  <a:cubicBezTo>
                    <a:pt x="27" y="335"/>
                    <a:pt x="27" y="317"/>
                    <a:pt x="11" y="263"/>
                  </a:cubicBezTo>
                  <a:cubicBezTo>
                    <a:pt x="0" y="224"/>
                    <a:pt x="7" y="146"/>
                    <a:pt x="11" y="107"/>
                  </a:cubicBezTo>
                  <a:cubicBezTo>
                    <a:pt x="13" y="93"/>
                    <a:pt x="14" y="84"/>
                    <a:pt x="14" y="84"/>
                  </a:cubicBezTo>
                  <a:cubicBezTo>
                    <a:pt x="14" y="84"/>
                    <a:pt x="528" y="0"/>
                    <a:pt x="549" y="19"/>
                  </a:cubicBezTo>
                  <a:cubicBezTo>
                    <a:pt x="554" y="24"/>
                    <a:pt x="557" y="39"/>
                    <a:pt x="559" y="61"/>
                  </a:cubicBezTo>
                  <a:cubicBezTo>
                    <a:pt x="565" y="132"/>
                    <a:pt x="555" y="272"/>
                    <a:pt x="533" y="327"/>
                  </a:cubicBezTo>
                </a:path>
              </a:pathLst>
            </a:custGeom>
            <a:solidFill>
              <a:srgbClr val="4440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ïŝḻiḓè">
              <a:extLst>
                <a:ext uri="{FF2B5EF4-FFF2-40B4-BE49-F238E27FC236}">
                  <a16:creationId xmlns:a16="http://schemas.microsoft.com/office/drawing/2014/main" id="{F28AAB19-8CF0-4F51-83D0-51E488086BBA}"/>
                </a:ext>
              </a:extLst>
            </p:cNvPr>
            <p:cNvSpPr/>
            <p:nvPr/>
          </p:nvSpPr>
          <p:spPr bwMode="auto">
            <a:xfrm>
              <a:off x="5473480" y="4647452"/>
              <a:ext cx="125130" cy="4693"/>
            </a:xfrm>
            <a:custGeom>
              <a:avLst/>
              <a:gdLst>
                <a:gd name="T0" fmla="*/ 65 w 88"/>
                <a:gd name="T1" fmla="*/ 0 h 3"/>
                <a:gd name="T2" fmla="*/ 0 w 88"/>
                <a:gd name="T3" fmla="*/ 1 h 3"/>
                <a:gd name="T4" fmla="*/ 54 w 88"/>
                <a:gd name="T5" fmla="*/ 3 h 3"/>
                <a:gd name="T6" fmla="*/ 80 w 88"/>
                <a:gd name="T7" fmla="*/ 2 h 3"/>
                <a:gd name="T8" fmla="*/ 65 w 88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3">
                  <a:moveTo>
                    <a:pt x="65" y="0"/>
                  </a:moveTo>
                  <a:cubicBezTo>
                    <a:pt x="41" y="0"/>
                    <a:pt x="0" y="1"/>
                    <a:pt x="0" y="1"/>
                  </a:cubicBezTo>
                  <a:cubicBezTo>
                    <a:pt x="2" y="1"/>
                    <a:pt x="30" y="3"/>
                    <a:pt x="54" y="3"/>
                  </a:cubicBezTo>
                  <a:cubicBezTo>
                    <a:pt x="64" y="3"/>
                    <a:pt x="74" y="3"/>
                    <a:pt x="80" y="2"/>
                  </a:cubicBezTo>
                  <a:cubicBezTo>
                    <a:pt x="88" y="0"/>
                    <a:pt x="79" y="0"/>
                    <a:pt x="6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íš1iďê">
              <a:extLst>
                <a:ext uri="{FF2B5EF4-FFF2-40B4-BE49-F238E27FC236}">
                  <a16:creationId xmlns:a16="http://schemas.microsoft.com/office/drawing/2014/main" id="{57241F00-5D0A-49B7-9C1C-44832AE4E2C1}"/>
                </a:ext>
              </a:extLst>
            </p:cNvPr>
            <p:cNvSpPr/>
            <p:nvPr/>
          </p:nvSpPr>
          <p:spPr bwMode="auto">
            <a:xfrm>
              <a:off x="5478172" y="4695939"/>
              <a:ext cx="123566" cy="14078"/>
            </a:xfrm>
            <a:custGeom>
              <a:avLst/>
              <a:gdLst>
                <a:gd name="T0" fmla="*/ 5 w 86"/>
                <a:gd name="T1" fmla="*/ 0 h 9"/>
                <a:gd name="T2" fmla="*/ 0 w 86"/>
                <a:gd name="T3" fmla="*/ 0 h 9"/>
                <a:gd name="T4" fmla="*/ 72 w 86"/>
                <a:gd name="T5" fmla="*/ 9 h 9"/>
                <a:gd name="T6" fmla="*/ 83 w 86"/>
                <a:gd name="T7" fmla="*/ 7 h 9"/>
                <a:gd name="T8" fmla="*/ 5 w 86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9">
                  <a:moveTo>
                    <a:pt x="5" y="0"/>
                  </a:moveTo>
                  <a:cubicBezTo>
                    <a:pt x="2" y="0"/>
                    <a:pt x="0" y="0"/>
                    <a:pt x="0" y="0"/>
                  </a:cubicBezTo>
                  <a:cubicBezTo>
                    <a:pt x="0" y="0"/>
                    <a:pt x="50" y="9"/>
                    <a:pt x="72" y="9"/>
                  </a:cubicBezTo>
                  <a:cubicBezTo>
                    <a:pt x="78" y="9"/>
                    <a:pt x="82" y="9"/>
                    <a:pt x="83" y="7"/>
                  </a:cubicBezTo>
                  <a:cubicBezTo>
                    <a:pt x="86" y="1"/>
                    <a:pt x="22" y="0"/>
                    <a:pt x="5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iślídè">
              <a:extLst>
                <a:ext uri="{FF2B5EF4-FFF2-40B4-BE49-F238E27FC236}">
                  <a16:creationId xmlns:a16="http://schemas.microsoft.com/office/drawing/2014/main" id="{6CE73F46-F7E8-40D5-92A0-EECCA679F6B6}"/>
                </a:ext>
              </a:extLst>
            </p:cNvPr>
            <p:cNvSpPr/>
            <p:nvPr/>
          </p:nvSpPr>
          <p:spPr bwMode="auto">
            <a:xfrm>
              <a:off x="5137193" y="4677170"/>
              <a:ext cx="95412" cy="20334"/>
            </a:xfrm>
            <a:custGeom>
              <a:avLst/>
              <a:gdLst>
                <a:gd name="T0" fmla="*/ 0 w 67"/>
                <a:gd name="T1" fmla="*/ 0 h 15"/>
                <a:gd name="T2" fmla="*/ 65 w 67"/>
                <a:gd name="T3" fmla="*/ 15 h 15"/>
                <a:gd name="T4" fmla="*/ 63 w 67"/>
                <a:gd name="T5" fmla="*/ 12 h 15"/>
                <a:gd name="T6" fmla="*/ 0 w 67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" h="15">
                  <a:moveTo>
                    <a:pt x="0" y="0"/>
                  </a:moveTo>
                  <a:cubicBezTo>
                    <a:pt x="0" y="0"/>
                    <a:pt x="56" y="15"/>
                    <a:pt x="65" y="15"/>
                  </a:cubicBezTo>
                  <a:cubicBezTo>
                    <a:pt x="67" y="15"/>
                    <a:pt x="67" y="14"/>
                    <a:pt x="63" y="12"/>
                  </a:cubicBezTo>
                  <a:cubicBezTo>
                    <a:pt x="40" y="2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ïṡḷídé">
              <a:extLst>
                <a:ext uri="{FF2B5EF4-FFF2-40B4-BE49-F238E27FC236}">
                  <a16:creationId xmlns:a16="http://schemas.microsoft.com/office/drawing/2014/main" id="{077F27A4-4D8C-48D1-811F-CDA7545B92D5}"/>
                </a:ext>
              </a:extLst>
            </p:cNvPr>
            <p:cNvSpPr/>
            <p:nvPr/>
          </p:nvSpPr>
          <p:spPr bwMode="auto">
            <a:xfrm>
              <a:off x="4924472" y="3236613"/>
              <a:ext cx="147028" cy="475494"/>
            </a:xfrm>
            <a:custGeom>
              <a:avLst/>
              <a:gdLst>
                <a:gd name="T0" fmla="*/ 0 w 102"/>
                <a:gd name="T1" fmla="*/ 2 h 333"/>
                <a:gd name="T2" fmla="*/ 3 w 102"/>
                <a:gd name="T3" fmla="*/ 149 h 333"/>
                <a:gd name="T4" fmla="*/ 29 w 102"/>
                <a:gd name="T5" fmla="*/ 275 h 333"/>
                <a:gd name="T6" fmla="*/ 67 w 102"/>
                <a:gd name="T7" fmla="*/ 333 h 333"/>
                <a:gd name="T8" fmla="*/ 102 w 102"/>
                <a:gd name="T9" fmla="*/ 85 h 333"/>
                <a:gd name="T10" fmla="*/ 94 w 102"/>
                <a:gd name="T11" fmla="*/ 0 h 333"/>
                <a:gd name="T12" fmla="*/ 0 w 102"/>
                <a:gd name="T13" fmla="*/ 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333">
                  <a:moveTo>
                    <a:pt x="0" y="2"/>
                  </a:moveTo>
                  <a:cubicBezTo>
                    <a:pt x="0" y="2"/>
                    <a:pt x="7" y="127"/>
                    <a:pt x="3" y="149"/>
                  </a:cubicBezTo>
                  <a:cubicBezTo>
                    <a:pt x="3" y="149"/>
                    <a:pt x="17" y="250"/>
                    <a:pt x="29" y="275"/>
                  </a:cubicBezTo>
                  <a:cubicBezTo>
                    <a:pt x="41" y="301"/>
                    <a:pt x="67" y="333"/>
                    <a:pt x="67" y="333"/>
                  </a:cubicBezTo>
                  <a:cubicBezTo>
                    <a:pt x="102" y="85"/>
                    <a:pt x="102" y="85"/>
                    <a:pt x="102" y="85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0" y="2"/>
                    <a:pt x="0" y="2"/>
                    <a:pt x="0" y="2"/>
                  </a:cubicBezTo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ŝ1ïḋè">
              <a:extLst>
                <a:ext uri="{FF2B5EF4-FFF2-40B4-BE49-F238E27FC236}">
                  <a16:creationId xmlns:a16="http://schemas.microsoft.com/office/drawing/2014/main" id="{E93C7FE0-FBDD-4014-9EE9-65ACC057D6ED}"/>
                </a:ext>
              </a:extLst>
            </p:cNvPr>
            <p:cNvSpPr/>
            <p:nvPr/>
          </p:nvSpPr>
          <p:spPr bwMode="auto">
            <a:xfrm>
              <a:off x="5257631" y="2029110"/>
              <a:ext cx="395724" cy="395724"/>
            </a:xfrm>
            <a:prstGeom prst="ellipse">
              <a:avLst/>
            </a:pr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ïṥľîḋe">
              <a:extLst>
                <a:ext uri="{FF2B5EF4-FFF2-40B4-BE49-F238E27FC236}">
                  <a16:creationId xmlns:a16="http://schemas.microsoft.com/office/drawing/2014/main" id="{9023489F-23DB-4975-9FC0-F10222CCBE1E}"/>
                </a:ext>
              </a:extLst>
            </p:cNvPr>
            <p:cNvSpPr/>
            <p:nvPr/>
          </p:nvSpPr>
          <p:spPr bwMode="auto">
            <a:xfrm>
              <a:off x="5168475" y="2298139"/>
              <a:ext cx="450468" cy="319081"/>
            </a:xfrm>
            <a:custGeom>
              <a:avLst/>
              <a:gdLst>
                <a:gd name="T0" fmla="*/ 129 w 315"/>
                <a:gd name="T1" fmla="*/ 15 h 223"/>
                <a:gd name="T2" fmla="*/ 43 w 315"/>
                <a:gd name="T3" fmla="*/ 139 h 223"/>
                <a:gd name="T4" fmla="*/ 308 w 315"/>
                <a:gd name="T5" fmla="*/ 223 h 223"/>
                <a:gd name="T6" fmla="*/ 265 w 315"/>
                <a:gd name="T7" fmla="*/ 22 h 223"/>
                <a:gd name="T8" fmla="*/ 129 w 315"/>
                <a:gd name="T9" fmla="*/ 15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223">
                  <a:moveTo>
                    <a:pt x="129" y="15"/>
                  </a:moveTo>
                  <a:cubicBezTo>
                    <a:pt x="129" y="15"/>
                    <a:pt x="86" y="99"/>
                    <a:pt x="43" y="139"/>
                  </a:cubicBezTo>
                  <a:cubicBezTo>
                    <a:pt x="0" y="178"/>
                    <a:pt x="301" y="223"/>
                    <a:pt x="308" y="223"/>
                  </a:cubicBezTo>
                  <a:cubicBezTo>
                    <a:pt x="315" y="223"/>
                    <a:pt x="255" y="44"/>
                    <a:pt x="265" y="22"/>
                  </a:cubicBezTo>
                  <a:cubicBezTo>
                    <a:pt x="276" y="0"/>
                    <a:pt x="129" y="15"/>
                    <a:pt x="129" y="15"/>
                  </a:cubicBezTo>
                  <a:close/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iṥľíḋè">
              <a:extLst>
                <a:ext uri="{FF2B5EF4-FFF2-40B4-BE49-F238E27FC236}">
                  <a16:creationId xmlns:a16="http://schemas.microsoft.com/office/drawing/2014/main" id="{EA4A0AC0-FB58-49A3-8ABE-2EF52302A0EE}"/>
                </a:ext>
              </a:extLst>
            </p:cNvPr>
            <p:cNvSpPr/>
            <p:nvPr/>
          </p:nvSpPr>
          <p:spPr bwMode="auto">
            <a:xfrm>
              <a:off x="5004243" y="3677696"/>
              <a:ext cx="785190" cy="82899"/>
            </a:xfrm>
            <a:custGeom>
              <a:avLst/>
              <a:gdLst>
                <a:gd name="T0" fmla="*/ 1 w 548"/>
                <a:gd name="T1" fmla="*/ 46 h 57"/>
                <a:gd name="T2" fmla="*/ 0 w 548"/>
                <a:gd name="T3" fmla="*/ 56 h 57"/>
                <a:gd name="T4" fmla="*/ 0 w 548"/>
                <a:gd name="T5" fmla="*/ 57 h 57"/>
                <a:gd name="T6" fmla="*/ 0 w 548"/>
                <a:gd name="T7" fmla="*/ 56 h 57"/>
                <a:gd name="T8" fmla="*/ 1 w 548"/>
                <a:gd name="T9" fmla="*/ 46 h 57"/>
                <a:gd name="T10" fmla="*/ 1 w 548"/>
                <a:gd name="T11" fmla="*/ 46 h 57"/>
                <a:gd name="T12" fmla="*/ 547 w 548"/>
                <a:gd name="T13" fmla="*/ 0 h 57"/>
                <a:gd name="T14" fmla="*/ 547 w 548"/>
                <a:gd name="T15" fmla="*/ 0 h 57"/>
                <a:gd name="T16" fmla="*/ 548 w 548"/>
                <a:gd name="T17" fmla="*/ 10 h 57"/>
                <a:gd name="T18" fmla="*/ 548 w 548"/>
                <a:gd name="T19" fmla="*/ 10 h 57"/>
                <a:gd name="T20" fmla="*/ 548 w 548"/>
                <a:gd name="T21" fmla="*/ 10 h 57"/>
                <a:gd name="T22" fmla="*/ 547 w 548"/>
                <a:gd name="T2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48" h="57">
                  <a:moveTo>
                    <a:pt x="1" y="46"/>
                  </a:moveTo>
                  <a:cubicBezTo>
                    <a:pt x="0" y="49"/>
                    <a:pt x="0" y="52"/>
                    <a:pt x="0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3"/>
                    <a:pt x="1" y="49"/>
                    <a:pt x="1" y="46"/>
                  </a:cubicBezTo>
                  <a:cubicBezTo>
                    <a:pt x="1" y="46"/>
                    <a:pt x="1" y="46"/>
                    <a:pt x="1" y="46"/>
                  </a:cubicBezTo>
                  <a:moveTo>
                    <a:pt x="547" y="0"/>
                  </a:moveTo>
                  <a:cubicBezTo>
                    <a:pt x="547" y="0"/>
                    <a:pt x="547" y="0"/>
                    <a:pt x="547" y="0"/>
                  </a:cubicBezTo>
                  <a:cubicBezTo>
                    <a:pt x="547" y="3"/>
                    <a:pt x="547" y="6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8" y="6"/>
                    <a:pt x="547" y="3"/>
                    <a:pt x="547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$ľîḍè">
              <a:extLst>
                <a:ext uri="{FF2B5EF4-FFF2-40B4-BE49-F238E27FC236}">
                  <a16:creationId xmlns:a16="http://schemas.microsoft.com/office/drawing/2014/main" id="{B5A16206-9256-47B6-B098-B039A6AB055F}"/>
                </a:ext>
              </a:extLst>
            </p:cNvPr>
            <p:cNvSpPr/>
            <p:nvPr/>
          </p:nvSpPr>
          <p:spPr bwMode="auto">
            <a:xfrm>
              <a:off x="5004243" y="3677696"/>
              <a:ext cx="785190" cy="92284"/>
            </a:xfrm>
            <a:custGeom>
              <a:avLst/>
              <a:gdLst>
                <a:gd name="T0" fmla="*/ 547 w 548"/>
                <a:gd name="T1" fmla="*/ 0 h 64"/>
                <a:gd name="T2" fmla="*/ 526 w 548"/>
                <a:gd name="T3" fmla="*/ 11 h 64"/>
                <a:gd name="T4" fmla="*/ 391 w 548"/>
                <a:gd name="T5" fmla="*/ 53 h 64"/>
                <a:gd name="T6" fmla="*/ 370 w 548"/>
                <a:gd name="T7" fmla="*/ 51 h 64"/>
                <a:gd name="T8" fmla="*/ 319 w 548"/>
                <a:gd name="T9" fmla="*/ 45 h 64"/>
                <a:gd name="T10" fmla="*/ 244 w 548"/>
                <a:gd name="T11" fmla="*/ 51 h 64"/>
                <a:gd name="T12" fmla="*/ 77 w 548"/>
                <a:gd name="T13" fmla="*/ 42 h 64"/>
                <a:gd name="T14" fmla="*/ 36 w 548"/>
                <a:gd name="T15" fmla="*/ 45 h 64"/>
                <a:gd name="T16" fmla="*/ 14 w 548"/>
                <a:gd name="T17" fmla="*/ 48 h 64"/>
                <a:gd name="T18" fmla="*/ 1 w 548"/>
                <a:gd name="T19" fmla="*/ 46 h 64"/>
                <a:gd name="T20" fmla="*/ 0 w 548"/>
                <a:gd name="T21" fmla="*/ 56 h 64"/>
                <a:gd name="T22" fmla="*/ 0 w 548"/>
                <a:gd name="T23" fmla="*/ 57 h 64"/>
                <a:gd name="T24" fmla="*/ 14 w 548"/>
                <a:gd name="T25" fmla="*/ 58 h 64"/>
                <a:gd name="T26" fmla="*/ 36 w 548"/>
                <a:gd name="T27" fmla="*/ 55 h 64"/>
                <a:gd name="T28" fmla="*/ 77 w 548"/>
                <a:gd name="T29" fmla="*/ 53 h 64"/>
                <a:gd name="T30" fmla="*/ 244 w 548"/>
                <a:gd name="T31" fmla="*/ 61 h 64"/>
                <a:gd name="T32" fmla="*/ 319 w 548"/>
                <a:gd name="T33" fmla="*/ 56 h 64"/>
                <a:gd name="T34" fmla="*/ 370 w 548"/>
                <a:gd name="T35" fmla="*/ 61 h 64"/>
                <a:gd name="T36" fmla="*/ 391 w 548"/>
                <a:gd name="T37" fmla="*/ 64 h 64"/>
                <a:gd name="T38" fmla="*/ 526 w 548"/>
                <a:gd name="T39" fmla="*/ 22 h 64"/>
                <a:gd name="T40" fmla="*/ 548 w 548"/>
                <a:gd name="T41" fmla="*/ 10 h 64"/>
                <a:gd name="T42" fmla="*/ 548 w 548"/>
                <a:gd name="T43" fmla="*/ 10 h 64"/>
                <a:gd name="T44" fmla="*/ 547 w 548"/>
                <a:gd name="T4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48" h="64">
                  <a:moveTo>
                    <a:pt x="547" y="0"/>
                  </a:moveTo>
                  <a:cubicBezTo>
                    <a:pt x="541" y="4"/>
                    <a:pt x="534" y="8"/>
                    <a:pt x="526" y="11"/>
                  </a:cubicBezTo>
                  <a:cubicBezTo>
                    <a:pt x="479" y="29"/>
                    <a:pt x="430" y="53"/>
                    <a:pt x="391" y="53"/>
                  </a:cubicBezTo>
                  <a:cubicBezTo>
                    <a:pt x="384" y="53"/>
                    <a:pt x="377" y="53"/>
                    <a:pt x="370" y="51"/>
                  </a:cubicBezTo>
                  <a:cubicBezTo>
                    <a:pt x="357" y="47"/>
                    <a:pt x="338" y="45"/>
                    <a:pt x="319" y="45"/>
                  </a:cubicBezTo>
                  <a:cubicBezTo>
                    <a:pt x="282" y="45"/>
                    <a:pt x="244" y="51"/>
                    <a:pt x="244" y="51"/>
                  </a:cubicBezTo>
                  <a:cubicBezTo>
                    <a:pt x="244" y="51"/>
                    <a:pt x="140" y="42"/>
                    <a:pt x="77" y="42"/>
                  </a:cubicBezTo>
                  <a:cubicBezTo>
                    <a:pt x="58" y="42"/>
                    <a:pt x="43" y="43"/>
                    <a:pt x="36" y="45"/>
                  </a:cubicBezTo>
                  <a:cubicBezTo>
                    <a:pt x="27" y="47"/>
                    <a:pt x="20" y="48"/>
                    <a:pt x="14" y="48"/>
                  </a:cubicBezTo>
                  <a:cubicBezTo>
                    <a:pt x="9" y="48"/>
                    <a:pt x="5" y="47"/>
                    <a:pt x="1" y="46"/>
                  </a:cubicBezTo>
                  <a:cubicBezTo>
                    <a:pt x="1" y="49"/>
                    <a:pt x="1" y="53"/>
                    <a:pt x="0" y="56"/>
                  </a:cubicBezTo>
                  <a:cubicBezTo>
                    <a:pt x="0" y="56"/>
                    <a:pt x="0" y="56"/>
                    <a:pt x="0" y="57"/>
                  </a:cubicBezTo>
                  <a:cubicBezTo>
                    <a:pt x="4" y="58"/>
                    <a:pt x="8" y="58"/>
                    <a:pt x="14" y="58"/>
                  </a:cubicBezTo>
                  <a:cubicBezTo>
                    <a:pt x="20" y="58"/>
                    <a:pt x="27" y="57"/>
                    <a:pt x="36" y="55"/>
                  </a:cubicBezTo>
                  <a:cubicBezTo>
                    <a:pt x="43" y="54"/>
                    <a:pt x="58" y="53"/>
                    <a:pt x="77" y="53"/>
                  </a:cubicBezTo>
                  <a:cubicBezTo>
                    <a:pt x="140" y="53"/>
                    <a:pt x="244" y="61"/>
                    <a:pt x="244" y="61"/>
                  </a:cubicBezTo>
                  <a:cubicBezTo>
                    <a:pt x="244" y="61"/>
                    <a:pt x="282" y="56"/>
                    <a:pt x="319" y="56"/>
                  </a:cubicBezTo>
                  <a:cubicBezTo>
                    <a:pt x="338" y="56"/>
                    <a:pt x="357" y="57"/>
                    <a:pt x="370" y="61"/>
                  </a:cubicBezTo>
                  <a:cubicBezTo>
                    <a:pt x="377" y="63"/>
                    <a:pt x="384" y="64"/>
                    <a:pt x="391" y="64"/>
                  </a:cubicBezTo>
                  <a:cubicBezTo>
                    <a:pt x="430" y="64"/>
                    <a:pt x="479" y="40"/>
                    <a:pt x="526" y="22"/>
                  </a:cubicBezTo>
                  <a:cubicBezTo>
                    <a:pt x="534" y="19"/>
                    <a:pt x="541" y="15"/>
                    <a:pt x="548" y="10"/>
                  </a:cubicBezTo>
                  <a:cubicBezTo>
                    <a:pt x="548" y="10"/>
                    <a:pt x="548" y="10"/>
                    <a:pt x="548" y="10"/>
                  </a:cubicBezTo>
                  <a:cubicBezTo>
                    <a:pt x="547" y="6"/>
                    <a:pt x="547" y="3"/>
                    <a:pt x="547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ïşlïḑê">
              <a:extLst>
                <a:ext uri="{FF2B5EF4-FFF2-40B4-BE49-F238E27FC236}">
                  <a16:creationId xmlns:a16="http://schemas.microsoft.com/office/drawing/2014/main" id="{CB7AC030-B1C8-4E4F-90E6-02D796052CDD}"/>
                </a:ext>
              </a:extLst>
            </p:cNvPr>
            <p:cNvSpPr/>
            <p:nvPr/>
          </p:nvSpPr>
          <p:spPr bwMode="auto">
            <a:xfrm>
              <a:off x="4910396" y="2459243"/>
              <a:ext cx="933782" cy="1309172"/>
            </a:xfrm>
            <a:custGeom>
              <a:avLst/>
              <a:gdLst>
                <a:gd name="T0" fmla="*/ 652 w 652"/>
                <a:gd name="T1" fmla="*/ 782 h 915"/>
                <a:gd name="T2" fmla="*/ 592 w 652"/>
                <a:gd name="T3" fmla="*/ 863 h 915"/>
                <a:gd name="T4" fmla="*/ 436 w 652"/>
                <a:gd name="T5" fmla="*/ 903 h 915"/>
                <a:gd name="T6" fmla="*/ 310 w 652"/>
                <a:gd name="T7" fmla="*/ 903 h 915"/>
                <a:gd name="T8" fmla="*/ 102 w 652"/>
                <a:gd name="T9" fmla="*/ 897 h 915"/>
                <a:gd name="T10" fmla="*/ 60 w 652"/>
                <a:gd name="T11" fmla="*/ 879 h 915"/>
                <a:gd name="T12" fmla="*/ 69 w 652"/>
                <a:gd name="T13" fmla="*/ 790 h 915"/>
                <a:gd name="T14" fmla="*/ 68 w 652"/>
                <a:gd name="T15" fmla="*/ 666 h 915"/>
                <a:gd name="T16" fmla="*/ 110 w 652"/>
                <a:gd name="T17" fmla="*/ 581 h 915"/>
                <a:gd name="T18" fmla="*/ 123 w 652"/>
                <a:gd name="T19" fmla="*/ 566 h 915"/>
                <a:gd name="T20" fmla="*/ 123 w 652"/>
                <a:gd name="T21" fmla="*/ 544 h 915"/>
                <a:gd name="T22" fmla="*/ 114 w 652"/>
                <a:gd name="T23" fmla="*/ 537 h 915"/>
                <a:gd name="T24" fmla="*/ 87 w 652"/>
                <a:gd name="T25" fmla="*/ 497 h 915"/>
                <a:gd name="T26" fmla="*/ 87 w 652"/>
                <a:gd name="T27" fmla="*/ 426 h 915"/>
                <a:gd name="T28" fmla="*/ 73 w 652"/>
                <a:gd name="T29" fmla="*/ 360 h 915"/>
                <a:gd name="T30" fmla="*/ 0 w 652"/>
                <a:gd name="T31" fmla="*/ 247 h 915"/>
                <a:gd name="T32" fmla="*/ 98 w 652"/>
                <a:gd name="T33" fmla="*/ 78 h 915"/>
                <a:gd name="T34" fmla="*/ 176 w 652"/>
                <a:gd name="T35" fmla="*/ 49 h 915"/>
                <a:gd name="T36" fmla="*/ 239 w 652"/>
                <a:gd name="T37" fmla="*/ 0 h 915"/>
                <a:gd name="T38" fmla="*/ 365 w 652"/>
                <a:gd name="T39" fmla="*/ 27 h 915"/>
                <a:gd name="T40" fmla="*/ 496 w 652"/>
                <a:gd name="T41" fmla="*/ 37 h 915"/>
                <a:gd name="T42" fmla="*/ 532 w 652"/>
                <a:gd name="T43" fmla="*/ 56 h 915"/>
                <a:gd name="T44" fmla="*/ 609 w 652"/>
                <a:gd name="T45" fmla="*/ 74 h 915"/>
                <a:gd name="T46" fmla="*/ 586 w 652"/>
                <a:gd name="T47" fmla="*/ 228 h 915"/>
                <a:gd name="T48" fmla="*/ 539 w 652"/>
                <a:gd name="T49" fmla="*/ 277 h 915"/>
                <a:gd name="T50" fmla="*/ 520 w 652"/>
                <a:gd name="T51" fmla="*/ 399 h 915"/>
                <a:gd name="T52" fmla="*/ 519 w 652"/>
                <a:gd name="T53" fmla="*/ 447 h 915"/>
                <a:gd name="T54" fmla="*/ 513 w 652"/>
                <a:gd name="T55" fmla="*/ 490 h 915"/>
                <a:gd name="T56" fmla="*/ 513 w 652"/>
                <a:gd name="T57" fmla="*/ 490 h 915"/>
                <a:gd name="T58" fmla="*/ 514 w 652"/>
                <a:gd name="T59" fmla="*/ 517 h 915"/>
                <a:gd name="T60" fmla="*/ 516 w 652"/>
                <a:gd name="T61" fmla="*/ 519 h 915"/>
                <a:gd name="T62" fmla="*/ 540 w 652"/>
                <a:gd name="T63" fmla="*/ 570 h 915"/>
                <a:gd name="T64" fmla="*/ 551 w 652"/>
                <a:gd name="T65" fmla="*/ 603 h 915"/>
                <a:gd name="T66" fmla="*/ 588 w 652"/>
                <a:gd name="T67" fmla="*/ 693 h 915"/>
                <a:gd name="T68" fmla="*/ 652 w 652"/>
                <a:gd name="T69" fmla="*/ 78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52" h="915">
                  <a:moveTo>
                    <a:pt x="652" y="782"/>
                  </a:moveTo>
                  <a:cubicBezTo>
                    <a:pt x="652" y="782"/>
                    <a:pt x="647" y="842"/>
                    <a:pt x="592" y="863"/>
                  </a:cubicBezTo>
                  <a:cubicBezTo>
                    <a:pt x="537" y="885"/>
                    <a:pt x="477" y="915"/>
                    <a:pt x="436" y="903"/>
                  </a:cubicBezTo>
                  <a:cubicBezTo>
                    <a:pt x="396" y="891"/>
                    <a:pt x="310" y="903"/>
                    <a:pt x="310" y="903"/>
                  </a:cubicBezTo>
                  <a:cubicBezTo>
                    <a:pt x="310" y="903"/>
                    <a:pt x="136" y="888"/>
                    <a:pt x="102" y="897"/>
                  </a:cubicBezTo>
                  <a:cubicBezTo>
                    <a:pt x="67" y="905"/>
                    <a:pt x="49" y="894"/>
                    <a:pt x="60" y="879"/>
                  </a:cubicBezTo>
                  <a:cubicBezTo>
                    <a:pt x="70" y="863"/>
                    <a:pt x="69" y="812"/>
                    <a:pt x="69" y="790"/>
                  </a:cubicBezTo>
                  <a:cubicBezTo>
                    <a:pt x="69" y="769"/>
                    <a:pt x="57" y="681"/>
                    <a:pt x="68" y="666"/>
                  </a:cubicBezTo>
                  <a:cubicBezTo>
                    <a:pt x="79" y="650"/>
                    <a:pt x="88" y="591"/>
                    <a:pt x="110" y="581"/>
                  </a:cubicBezTo>
                  <a:cubicBezTo>
                    <a:pt x="116" y="578"/>
                    <a:pt x="121" y="573"/>
                    <a:pt x="123" y="566"/>
                  </a:cubicBezTo>
                  <a:cubicBezTo>
                    <a:pt x="125" y="559"/>
                    <a:pt x="125" y="551"/>
                    <a:pt x="123" y="544"/>
                  </a:cubicBezTo>
                  <a:cubicBezTo>
                    <a:pt x="123" y="544"/>
                    <a:pt x="119" y="541"/>
                    <a:pt x="114" y="537"/>
                  </a:cubicBezTo>
                  <a:cubicBezTo>
                    <a:pt x="102" y="525"/>
                    <a:pt x="80" y="504"/>
                    <a:pt x="87" y="497"/>
                  </a:cubicBezTo>
                  <a:cubicBezTo>
                    <a:pt x="97" y="488"/>
                    <a:pt x="87" y="426"/>
                    <a:pt x="87" y="426"/>
                  </a:cubicBezTo>
                  <a:cubicBezTo>
                    <a:pt x="87" y="426"/>
                    <a:pt x="64" y="378"/>
                    <a:pt x="73" y="360"/>
                  </a:cubicBezTo>
                  <a:cubicBezTo>
                    <a:pt x="81" y="342"/>
                    <a:pt x="0" y="247"/>
                    <a:pt x="0" y="247"/>
                  </a:cubicBezTo>
                  <a:cubicBezTo>
                    <a:pt x="0" y="247"/>
                    <a:pt x="0" y="85"/>
                    <a:pt x="98" y="78"/>
                  </a:cubicBezTo>
                  <a:cubicBezTo>
                    <a:pt x="98" y="78"/>
                    <a:pt x="167" y="80"/>
                    <a:pt x="176" y="49"/>
                  </a:cubicBezTo>
                  <a:cubicBezTo>
                    <a:pt x="184" y="18"/>
                    <a:pt x="239" y="0"/>
                    <a:pt x="239" y="0"/>
                  </a:cubicBezTo>
                  <a:cubicBezTo>
                    <a:pt x="365" y="27"/>
                    <a:pt x="365" y="27"/>
                    <a:pt x="365" y="27"/>
                  </a:cubicBezTo>
                  <a:cubicBezTo>
                    <a:pt x="365" y="27"/>
                    <a:pt x="476" y="51"/>
                    <a:pt x="496" y="37"/>
                  </a:cubicBezTo>
                  <a:cubicBezTo>
                    <a:pt x="516" y="23"/>
                    <a:pt x="532" y="56"/>
                    <a:pt x="532" y="56"/>
                  </a:cubicBezTo>
                  <a:cubicBezTo>
                    <a:pt x="532" y="56"/>
                    <a:pt x="601" y="60"/>
                    <a:pt x="609" y="74"/>
                  </a:cubicBezTo>
                  <a:cubicBezTo>
                    <a:pt x="616" y="88"/>
                    <a:pt x="586" y="228"/>
                    <a:pt x="586" y="228"/>
                  </a:cubicBezTo>
                  <a:cubicBezTo>
                    <a:pt x="586" y="228"/>
                    <a:pt x="536" y="224"/>
                    <a:pt x="539" y="277"/>
                  </a:cubicBezTo>
                  <a:cubicBezTo>
                    <a:pt x="543" y="331"/>
                    <a:pt x="520" y="399"/>
                    <a:pt x="520" y="399"/>
                  </a:cubicBezTo>
                  <a:cubicBezTo>
                    <a:pt x="520" y="399"/>
                    <a:pt x="516" y="439"/>
                    <a:pt x="519" y="447"/>
                  </a:cubicBezTo>
                  <a:cubicBezTo>
                    <a:pt x="521" y="455"/>
                    <a:pt x="514" y="485"/>
                    <a:pt x="513" y="490"/>
                  </a:cubicBezTo>
                  <a:cubicBezTo>
                    <a:pt x="513" y="490"/>
                    <a:pt x="513" y="490"/>
                    <a:pt x="513" y="490"/>
                  </a:cubicBezTo>
                  <a:cubicBezTo>
                    <a:pt x="513" y="490"/>
                    <a:pt x="508" y="510"/>
                    <a:pt x="514" y="517"/>
                  </a:cubicBezTo>
                  <a:cubicBezTo>
                    <a:pt x="515" y="518"/>
                    <a:pt x="516" y="518"/>
                    <a:pt x="516" y="519"/>
                  </a:cubicBezTo>
                  <a:cubicBezTo>
                    <a:pt x="526" y="524"/>
                    <a:pt x="540" y="570"/>
                    <a:pt x="540" y="570"/>
                  </a:cubicBezTo>
                  <a:cubicBezTo>
                    <a:pt x="548" y="579"/>
                    <a:pt x="552" y="591"/>
                    <a:pt x="551" y="603"/>
                  </a:cubicBezTo>
                  <a:cubicBezTo>
                    <a:pt x="550" y="622"/>
                    <a:pt x="557" y="667"/>
                    <a:pt x="588" y="693"/>
                  </a:cubicBezTo>
                  <a:cubicBezTo>
                    <a:pt x="619" y="720"/>
                    <a:pt x="652" y="782"/>
                    <a:pt x="652" y="782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îṥļíḍe">
              <a:extLst>
                <a:ext uri="{FF2B5EF4-FFF2-40B4-BE49-F238E27FC236}">
                  <a16:creationId xmlns:a16="http://schemas.microsoft.com/office/drawing/2014/main" id="{71CB08FB-EAED-4F1E-B98D-992039FC0B6B}"/>
                </a:ext>
              </a:extLst>
            </p:cNvPr>
            <p:cNvSpPr/>
            <p:nvPr/>
          </p:nvSpPr>
          <p:spPr bwMode="auto">
            <a:xfrm>
              <a:off x="4855651" y="2800222"/>
              <a:ext cx="223670" cy="477058"/>
            </a:xfrm>
            <a:custGeom>
              <a:avLst/>
              <a:gdLst>
                <a:gd name="T0" fmla="*/ 156 w 156"/>
                <a:gd name="T1" fmla="*/ 267 h 334"/>
                <a:gd name="T2" fmla="*/ 156 w 156"/>
                <a:gd name="T3" fmla="*/ 272 h 334"/>
                <a:gd name="T4" fmla="*/ 154 w 156"/>
                <a:gd name="T5" fmla="*/ 328 h 334"/>
                <a:gd name="T6" fmla="*/ 41 w 156"/>
                <a:gd name="T7" fmla="*/ 324 h 334"/>
                <a:gd name="T8" fmla="*/ 19 w 156"/>
                <a:gd name="T9" fmla="*/ 260 h 334"/>
                <a:gd name="T10" fmla="*/ 19 w 156"/>
                <a:gd name="T11" fmla="*/ 260 h 334"/>
                <a:gd name="T12" fmla="*/ 31 w 156"/>
                <a:gd name="T13" fmla="*/ 170 h 334"/>
                <a:gd name="T14" fmla="*/ 29 w 156"/>
                <a:gd name="T15" fmla="*/ 91 h 334"/>
                <a:gd name="T16" fmla="*/ 38 w 156"/>
                <a:gd name="T17" fmla="*/ 9 h 334"/>
                <a:gd name="T18" fmla="*/ 46 w 156"/>
                <a:gd name="T19" fmla="*/ 0 h 334"/>
                <a:gd name="T20" fmla="*/ 130 w 156"/>
                <a:gd name="T21" fmla="*/ 32 h 334"/>
                <a:gd name="T22" fmla="*/ 156 w 156"/>
                <a:gd name="T23" fmla="*/ 26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6" h="334">
                  <a:moveTo>
                    <a:pt x="156" y="267"/>
                  </a:moveTo>
                  <a:cubicBezTo>
                    <a:pt x="156" y="272"/>
                    <a:pt x="156" y="272"/>
                    <a:pt x="156" y="272"/>
                  </a:cubicBezTo>
                  <a:cubicBezTo>
                    <a:pt x="154" y="328"/>
                    <a:pt x="154" y="328"/>
                    <a:pt x="154" y="328"/>
                  </a:cubicBezTo>
                  <a:cubicBezTo>
                    <a:pt x="154" y="328"/>
                    <a:pt x="81" y="334"/>
                    <a:pt x="41" y="324"/>
                  </a:cubicBezTo>
                  <a:cubicBezTo>
                    <a:pt x="0" y="314"/>
                    <a:pt x="17" y="270"/>
                    <a:pt x="19" y="260"/>
                  </a:cubicBezTo>
                  <a:cubicBezTo>
                    <a:pt x="19" y="260"/>
                    <a:pt x="19" y="260"/>
                    <a:pt x="19" y="260"/>
                  </a:cubicBezTo>
                  <a:cubicBezTo>
                    <a:pt x="20" y="252"/>
                    <a:pt x="31" y="182"/>
                    <a:pt x="31" y="170"/>
                  </a:cubicBezTo>
                  <a:cubicBezTo>
                    <a:pt x="31" y="159"/>
                    <a:pt x="31" y="112"/>
                    <a:pt x="29" y="91"/>
                  </a:cubicBezTo>
                  <a:cubicBezTo>
                    <a:pt x="27" y="69"/>
                    <a:pt x="38" y="9"/>
                    <a:pt x="38" y="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130" y="32"/>
                    <a:pt x="130" y="32"/>
                    <a:pt x="130" y="32"/>
                  </a:cubicBezTo>
                  <a:cubicBezTo>
                    <a:pt x="156" y="267"/>
                    <a:pt x="156" y="267"/>
                    <a:pt x="156" y="267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íṩļîdè">
              <a:extLst>
                <a:ext uri="{FF2B5EF4-FFF2-40B4-BE49-F238E27FC236}">
                  <a16:creationId xmlns:a16="http://schemas.microsoft.com/office/drawing/2014/main" id="{D91886EE-2821-4951-BDA5-30FC20085A9B}"/>
                </a:ext>
              </a:extLst>
            </p:cNvPr>
            <p:cNvSpPr/>
            <p:nvPr/>
          </p:nvSpPr>
          <p:spPr bwMode="auto">
            <a:xfrm>
              <a:off x="4855651" y="3174048"/>
              <a:ext cx="220542" cy="96976"/>
            </a:xfrm>
            <a:custGeom>
              <a:avLst/>
              <a:gdLst>
                <a:gd name="T0" fmla="*/ 154 w 154"/>
                <a:gd name="T1" fmla="*/ 67 h 68"/>
                <a:gd name="T2" fmla="*/ 144 w 154"/>
                <a:gd name="T3" fmla="*/ 68 h 68"/>
                <a:gd name="T4" fmla="*/ 144 w 154"/>
                <a:gd name="T5" fmla="*/ 68 h 68"/>
                <a:gd name="T6" fmla="*/ 154 w 154"/>
                <a:gd name="T7" fmla="*/ 67 h 68"/>
                <a:gd name="T8" fmla="*/ 154 w 154"/>
                <a:gd name="T9" fmla="*/ 67 h 68"/>
                <a:gd name="T10" fmla="*/ 19 w 154"/>
                <a:gd name="T11" fmla="*/ 0 h 68"/>
                <a:gd name="T12" fmla="*/ 40 w 154"/>
                <a:gd name="T13" fmla="*/ 63 h 68"/>
                <a:gd name="T14" fmla="*/ 49 w 154"/>
                <a:gd name="T15" fmla="*/ 65 h 68"/>
                <a:gd name="T16" fmla="*/ 49 w 154"/>
                <a:gd name="T17" fmla="*/ 65 h 68"/>
                <a:gd name="T18" fmla="*/ 41 w 154"/>
                <a:gd name="T19" fmla="*/ 63 h 68"/>
                <a:gd name="T20" fmla="*/ 19 w 154"/>
                <a:gd name="T21" fmla="*/ 0 h 68"/>
                <a:gd name="T22" fmla="*/ 19 w 154"/>
                <a:gd name="T2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4" h="68">
                  <a:moveTo>
                    <a:pt x="154" y="67"/>
                  </a:moveTo>
                  <a:cubicBezTo>
                    <a:pt x="153" y="67"/>
                    <a:pt x="150" y="67"/>
                    <a:pt x="144" y="68"/>
                  </a:cubicBezTo>
                  <a:cubicBezTo>
                    <a:pt x="144" y="68"/>
                    <a:pt x="144" y="68"/>
                    <a:pt x="144" y="68"/>
                  </a:cubicBezTo>
                  <a:cubicBezTo>
                    <a:pt x="150" y="67"/>
                    <a:pt x="154" y="67"/>
                    <a:pt x="154" y="67"/>
                  </a:cubicBezTo>
                  <a:cubicBezTo>
                    <a:pt x="154" y="67"/>
                    <a:pt x="154" y="67"/>
                    <a:pt x="154" y="67"/>
                  </a:cubicBezTo>
                  <a:moveTo>
                    <a:pt x="19" y="0"/>
                  </a:moveTo>
                  <a:cubicBezTo>
                    <a:pt x="17" y="9"/>
                    <a:pt x="0" y="53"/>
                    <a:pt x="40" y="63"/>
                  </a:cubicBezTo>
                  <a:cubicBezTo>
                    <a:pt x="43" y="64"/>
                    <a:pt x="46" y="64"/>
                    <a:pt x="49" y="65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46" y="64"/>
                    <a:pt x="43" y="64"/>
                    <a:pt x="41" y="63"/>
                  </a:cubicBezTo>
                  <a:cubicBezTo>
                    <a:pt x="1" y="53"/>
                    <a:pt x="17" y="9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íṡ1iḋè">
              <a:extLst>
                <a:ext uri="{FF2B5EF4-FFF2-40B4-BE49-F238E27FC236}">
                  <a16:creationId xmlns:a16="http://schemas.microsoft.com/office/drawing/2014/main" id="{9D79A5AE-1278-4799-AA25-0B483E340CBB}"/>
                </a:ext>
              </a:extLst>
            </p:cNvPr>
            <p:cNvSpPr/>
            <p:nvPr/>
          </p:nvSpPr>
          <p:spPr bwMode="auto">
            <a:xfrm>
              <a:off x="4926037" y="3266331"/>
              <a:ext cx="136079" cy="6256"/>
            </a:xfrm>
            <a:custGeom>
              <a:avLst/>
              <a:gdLst>
                <a:gd name="T0" fmla="*/ 0 w 95"/>
                <a:gd name="T1" fmla="*/ 0 h 4"/>
                <a:gd name="T2" fmla="*/ 0 w 95"/>
                <a:gd name="T3" fmla="*/ 0 h 4"/>
                <a:gd name="T4" fmla="*/ 57 w 95"/>
                <a:gd name="T5" fmla="*/ 4 h 4"/>
                <a:gd name="T6" fmla="*/ 95 w 95"/>
                <a:gd name="T7" fmla="*/ 3 h 4"/>
                <a:gd name="T8" fmla="*/ 95 w 95"/>
                <a:gd name="T9" fmla="*/ 3 h 4"/>
                <a:gd name="T10" fmla="*/ 57 w 95"/>
                <a:gd name="T11" fmla="*/ 4 h 4"/>
                <a:gd name="T12" fmla="*/ 0 w 95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7" y="3"/>
                    <a:pt x="38" y="4"/>
                    <a:pt x="57" y="4"/>
                  </a:cubicBezTo>
                  <a:cubicBezTo>
                    <a:pt x="72" y="4"/>
                    <a:pt x="86" y="3"/>
                    <a:pt x="95" y="3"/>
                  </a:cubicBezTo>
                  <a:cubicBezTo>
                    <a:pt x="95" y="3"/>
                    <a:pt x="95" y="3"/>
                    <a:pt x="95" y="3"/>
                  </a:cubicBezTo>
                  <a:cubicBezTo>
                    <a:pt x="86" y="3"/>
                    <a:pt x="72" y="4"/>
                    <a:pt x="57" y="4"/>
                  </a:cubicBezTo>
                  <a:cubicBezTo>
                    <a:pt x="38" y="4"/>
                    <a:pt x="17" y="3"/>
                    <a:pt x="0" y="0"/>
                  </a:cubicBezTo>
                </a:path>
              </a:pathLst>
            </a:custGeom>
            <a:solidFill>
              <a:srgbClr val="D7A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ïṣ1íďê">
              <a:extLst>
                <a:ext uri="{FF2B5EF4-FFF2-40B4-BE49-F238E27FC236}">
                  <a16:creationId xmlns:a16="http://schemas.microsoft.com/office/drawing/2014/main" id="{AA087E66-CF0B-48D8-95B9-D3BC3E91B7C1}"/>
                </a:ext>
              </a:extLst>
            </p:cNvPr>
            <p:cNvSpPr/>
            <p:nvPr/>
          </p:nvSpPr>
          <p:spPr bwMode="auto">
            <a:xfrm>
              <a:off x="4857215" y="3174048"/>
              <a:ext cx="222106" cy="98540"/>
            </a:xfrm>
            <a:custGeom>
              <a:avLst/>
              <a:gdLst>
                <a:gd name="T0" fmla="*/ 18 w 155"/>
                <a:gd name="T1" fmla="*/ 0 h 69"/>
                <a:gd name="T2" fmla="*/ 40 w 155"/>
                <a:gd name="T3" fmla="*/ 63 h 69"/>
                <a:gd name="T4" fmla="*/ 48 w 155"/>
                <a:gd name="T5" fmla="*/ 65 h 69"/>
                <a:gd name="T6" fmla="*/ 105 w 155"/>
                <a:gd name="T7" fmla="*/ 69 h 69"/>
                <a:gd name="T8" fmla="*/ 143 w 155"/>
                <a:gd name="T9" fmla="*/ 68 h 69"/>
                <a:gd name="T10" fmla="*/ 153 w 155"/>
                <a:gd name="T11" fmla="*/ 67 h 69"/>
                <a:gd name="T12" fmla="*/ 154 w 155"/>
                <a:gd name="T13" fmla="*/ 40 h 69"/>
                <a:gd name="T14" fmla="*/ 151 w 155"/>
                <a:gd name="T15" fmla="*/ 38 h 69"/>
                <a:gd name="T16" fmla="*/ 154 w 155"/>
                <a:gd name="T17" fmla="*/ 37 h 69"/>
                <a:gd name="T18" fmla="*/ 155 w 155"/>
                <a:gd name="T19" fmla="*/ 11 h 69"/>
                <a:gd name="T20" fmla="*/ 18 w 155"/>
                <a:gd name="T2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5" h="69">
                  <a:moveTo>
                    <a:pt x="18" y="0"/>
                  </a:moveTo>
                  <a:cubicBezTo>
                    <a:pt x="16" y="9"/>
                    <a:pt x="0" y="53"/>
                    <a:pt x="40" y="63"/>
                  </a:cubicBezTo>
                  <a:cubicBezTo>
                    <a:pt x="42" y="64"/>
                    <a:pt x="45" y="64"/>
                    <a:pt x="48" y="65"/>
                  </a:cubicBezTo>
                  <a:cubicBezTo>
                    <a:pt x="65" y="68"/>
                    <a:pt x="86" y="69"/>
                    <a:pt x="105" y="69"/>
                  </a:cubicBezTo>
                  <a:cubicBezTo>
                    <a:pt x="120" y="69"/>
                    <a:pt x="134" y="68"/>
                    <a:pt x="143" y="68"/>
                  </a:cubicBezTo>
                  <a:cubicBezTo>
                    <a:pt x="149" y="67"/>
                    <a:pt x="152" y="67"/>
                    <a:pt x="153" y="67"/>
                  </a:cubicBezTo>
                  <a:cubicBezTo>
                    <a:pt x="154" y="40"/>
                    <a:pt x="154" y="40"/>
                    <a:pt x="154" y="40"/>
                  </a:cubicBezTo>
                  <a:cubicBezTo>
                    <a:pt x="153" y="39"/>
                    <a:pt x="152" y="38"/>
                    <a:pt x="151" y="38"/>
                  </a:cubicBezTo>
                  <a:cubicBezTo>
                    <a:pt x="152" y="37"/>
                    <a:pt x="153" y="37"/>
                    <a:pt x="154" y="37"/>
                  </a:cubicBezTo>
                  <a:cubicBezTo>
                    <a:pt x="155" y="11"/>
                    <a:pt x="155" y="11"/>
                    <a:pt x="155" y="11"/>
                  </a:cubicBezTo>
                  <a:cubicBezTo>
                    <a:pt x="18" y="0"/>
                    <a:pt x="18" y="0"/>
                    <a:pt x="18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isľïďè">
              <a:extLst>
                <a:ext uri="{FF2B5EF4-FFF2-40B4-BE49-F238E27FC236}">
                  <a16:creationId xmlns:a16="http://schemas.microsoft.com/office/drawing/2014/main" id="{0791F769-318A-43A2-80F6-A6C7D6A2D6CD}"/>
                </a:ext>
              </a:extLst>
            </p:cNvPr>
            <p:cNvSpPr/>
            <p:nvPr/>
          </p:nvSpPr>
          <p:spPr bwMode="auto">
            <a:xfrm>
              <a:off x="5077756" y="3159970"/>
              <a:ext cx="569341" cy="93847"/>
            </a:xfrm>
            <a:custGeom>
              <a:avLst/>
              <a:gdLst>
                <a:gd name="T0" fmla="*/ 0 w 397"/>
                <a:gd name="T1" fmla="*/ 49 h 65"/>
                <a:gd name="T2" fmla="*/ 0 w 397"/>
                <a:gd name="T3" fmla="*/ 49 h 65"/>
                <a:gd name="T4" fmla="*/ 6 w 397"/>
                <a:gd name="T5" fmla="*/ 54 h 65"/>
                <a:gd name="T6" fmla="*/ 8 w 397"/>
                <a:gd name="T7" fmla="*/ 65 h 65"/>
                <a:gd name="T8" fmla="*/ 6 w 397"/>
                <a:gd name="T9" fmla="*/ 54 h 65"/>
                <a:gd name="T10" fmla="*/ 0 w 397"/>
                <a:gd name="T11" fmla="*/ 49 h 65"/>
                <a:gd name="T12" fmla="*/ 396 w 397"/>
                <a:gd name="T13" fmla="*/ 0 h 65"/>
                <a:gd name="T14" fmla="*/ 396 w 397"/>
                <a:gd name="T15" fmla="*/ 0 h 65"/>
                <a:gd name="T16" fmla="*/ 396 w 397"/>
                <a:gd name="T17" fmla="*/ 0 h 65"/>
                <a:gd name="T18" fmla="*/ 397 w 397"/>
                <a:gd name="T19" fmla="*/ 27 h 65"/>
                <a:gd name="T20" fmla="*/ 397 w 397"/>
                <a:gd name="T21" fmla="*/ 27 h 65"/>
                <a:gd name="T22" fmla="*/ 397 w 397"/>
                <a:gd name="T23" fmla="*/ 27 h 65"/>
                <a:gd name="T24" fmla="*/ 396 w 397"/>
                <a:gd name="T25" fmla="*/ 0 h 65"/>
                <a:gd name="T26" fmla="*/ 396 w 397"/>
                <a:gd name="T2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7" h="65">
                  <a:moveTo>
                    <a:pt x="0" y="49"/>
                  </a:move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6" y="54"/>
                    <a:pt x="6" y="54"/>
                  </a:cubicBezTo>
                  <a:cubicBezTo>
                    <a:pt x="7" y="58"/>
                    <a:pt x="8" y="62"/>
                    <a:pt x="8" y="65"/>
                  </a:cubicBezTo>
                  <a:cubicBezTo>
                    <a:pt x="8" y="62"/>
                    <a:pt x="7" y="58"/>
                    <a:pt x="6" y="54"/>
                  </a:cubicBezTo>
                  <a:cubicBezTo>
                    <a:pt x="6" y="54"/>
                    <a:pt x="4" y="52"/>
                    <a:pt x="0" y="49"/>
                  </a:cubicBezTo>
                  <a:moveTo>
                    <a:pt x="396" y="0"/>
                  </a:moveTo>
                  <a:cubicBezTo>
                    <a:pt x="396" y="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  <a:cubicBezTo>
                    <a:pt x="396" y="0"/>
                    <a:pt x="391" y="20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1" y="2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íSḻíḋé">
              <a:extLst>
                <a:ext uri="{FF2B5EF4-FFF2-40B4-BE49-F238E27FC236}">
                  <a16:creationId xmlns:a16="http://schemas.microsoft.com/office/drawing/2014/main" id="{5C999B6C-89D7-4726-89BB-D2DD483D6B41}"/>
                </a:ext>
              </a:extLst>
            </p:cNvPr>
            <p:cNvSpPr/>
            <p:nvPr/>
          </p:nvSpPr>
          <p:spPr bwMode="auto">
            <a:xfrm>
              <a:off x="5077756" y="3159970"/>
              <a:ext cx="569341" cy="109489"/>
            </a:xfrm>
            <a:custGeom>
              <a:avLst/>
              <a:gdLst>
                <a:gd name="T0" fmla="*/ 218 w 397"/>
                <a:gd name="T1" fmla="*/ 45 h 76"/>
                <a:gd name="T2" fmla="*/ 193 w 397"/>
                <a:gd name="T3" fmla="*/ 50 h 76"/>
                <a:gd name="T4" fmla="*/ 190 w 397"/>
                <a:gd name="T5" fmla="*/ 53 h 76"/>
                <a:gd name="T6" fmla="*/ 190 w 397"/>
                <a:gd name="T7" fmla="*/ 53 h 76"/>
                <a:gd name="T8" fmla="*/ 241 w 397"/>
                <a:gd name="T9" fmla="*/ 47 h 76"/>
                <a:gd name="T10" fmla="*/ 218 w 397"/>
                <a:gd name="T11" fmla="*/ 45 h 76"/>
                <a:gd name="T12" fmla="*/ 21 w 397"/>
                <a:gd name="T13" fmla="*/ 43 h 76"/>
                <a:gd name="T14" fmla="*/ 0 w 397"/>
                <a:gd name="T15" fmla="*/ 46 h 76"/>
                <a:gd name="T16" fmla="*/ 0 w 397"/>
                <a:gd name="T17" fmla="*/ 49 h 76"/>
                <a:gd name="T18" fmla="*/ 6 w 397"/>
                <a:gd name="T19" fmla="*/ 54 h 76"/>
                <a:gd name="T20" fmla="*/ 8 w 397"/>
                <a:gd name="T21" fmla="*/ 65 h 76"/>
                <a:gd name="T22" fmla="*/ 6 w 397"/>
                <a:gd name="T23" fmla="*/ 76 h 76"/>
                <a:gd name="T24" fmla="*/ 41 w 397"/>
                <a:gd name="T25" fmla="*/ 72 h 76"/>
                <a:gd name="T26" fmla="*/ 37 w 397"/>
                <a:gd name="T27" fmla="*/ 69 h 76"/>
                <a:gd name="T28" fmla="*/ 21 w 397"/>
                <a:gd name="T29" fmla="*/ 43 h 76"/>
                <a:gd name="T30" fmla="*/ 396 w 397"/>
                <a:gd name="T31" fmla="*/ 0 h 76"/>
                <a:gd name="T32" fmla="*/ 355 w 397"/>
                <a:gd name="T33" fmla="*/ 3 h 76"/>
                <a:gd name="T34" fmla="*/ 336 w 397"/>
                <a:gd name="T35" fmla="*/ 21 h 76"/>
                <a:gd name="T36" fmla="*/ 308 w 397"/>
                <a:gd name="T37" fmla="*/ 38 h 76"/>
                <a:gd name="T38" fmla="*/ 397 w 397"/>
                <a:gd name="T39" fmla="*/ 27 h 76"/>
                <a:gd name="T40" fmla="*/ 397 w 397"/>
                <a:gd name="T41" fmla="*/ 27 h 76"/>
                <a:gd name="T42" fmla="*/ 396 w 397"/>
                <a:gd name="T43" fmla="*/ 0 h 76"/>
                <a:gd name="T44" fmla="*/ 396 w 397"/>
                <a:gd name="T45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7" h="76">
                  <a:moveTo>
                    <a:pt x="218" y="45"/>
                  </a:moveTo>
                  <a:cubicBezTo>
                    <a:pt x="209" y="45"/>
                    <a:pt x="201" y="46"/>
                    <a:pt x="193" y="50"/>
                  </a:cubicBezTo>
                  <a:cubicBezTo>
                    <a:pt x="192" y="51"/>
                    <a:pt x="191" y="52"/>
                    <a:pt x="190" y="53"/>
                  </a:cubicBezTo>
                  <a:cubicBezTo>
                    <a:pt x="190" y="53"/>
                    <a:pt x="190" y="53"/>
                    <a:pt x="190" y="53"/>
                  </a:cubicBezTo>
                  <a:cubicBezTo>
                    <a:pt x="241" y="47"/>
                    <a:pt x="241" y="47"/>
                    <a:pt x="241" y="47"/>
                  </a:cubicBezTo>
                  <a:cubicBezTo>
                    <a:pt x="233" y="46"/>
                    <a:pt x="225" y="45"/>
                    <a:pt x="218" y="45"/>
                  </a:cubicBezTo>
                  <a:moveTo>
                    <a:pt x="21" y="43"/>
                  </a:moveTo>
                  <a:cubicBezTo>
                    <a:pt x="13" y="44"/>
                    <a:pt x="6" y="45"/>
                    <a:pt x="0" y="46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4" y="52"/>
                    <a:pt x="6" y="54"/>
                    <a:pt x="6" y="54"/>
                  </a:cubicBezTo>
                  <a:cubicBezTo>
                    <a:pt x="7" y="58"/>
                    <a:pt x="8" y="62"/>
                    <a:pt x="8" y="65"/>
                  </a:cubicBezTo>
                  <a:cubicBezTo>
                    <a:pt x="8" y="69"/>
                    <a:pt x="7" y="72"/>
                    <a:pt x="6" y="76"/>
                  </a:cubicBezTo>
                  <a:cubicBezTo>
                    <a:pt x="41" y="72"/>
                    <a:pt x="41" y="72"/>
                    <a:pt x="41" y="72"/>
                  </a:cubicBezTo>
                  <a:cubicBezTo>
                    <a:pt x="40" y="71"/>
                    <a:pt x="38" y="70"/>
                    <a:pt x="37" y="69"/>
                  </a:cubicBezTo>
                  <a:cubicBezTo>
                    <a:pt x="28" y="62"/>
                    <a:pt x="23" y="53"/>
                    <a:pt x="21" y="43"/>
                  </a:cubicBezTo>
                  <a:moveTo>
                    <a:pt x="396" y="0"/>
                  </a:moveTo>
                  <a:cubicBezTo>
                    <a:pt x="385" y="0"/>
                    <a:pt x="371" y="1"/>
                    <a:pt x="355" y="3"/>
                  </a:cubicBezTo>
                  <a:cubicBezTo>
                    <a:pt x="350" y="9"/>
                    <a:pt x="343" y="16"/>
                    <a:pt x="336" y="21"/>
                  </a:cubicBezTo>
                  <a:cubicBezTo>
                    <a:pt x="328" y="28"/>
                    <a:pt x="319" y="34"/>
                    <a:pt x="308" y="38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7" y="27"/>
                    <a:pt x="397" y="27"/>
                    <a:pt x="397" y="27"/>
                  </a:cubicBezTo>
                  <a:cubicBezTo>
                    <a:pt x="391" y="20"/>
                    <a:pt x="396" y="0"/>
                    <a:pt x="396" y="0"/>
                  </a:cubicBezTo>
                  <a:cubicBezTo>
                    <a:pt x="396" y="0"/>
                    <a:pt x="396" y="0"/>
                    <a:pt x="396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íṧ1íďê">
              <a:extLst>
                <a:ext uri="{FF2B5EF4-FFF2-40B4-BE49-F238E27FC236}">
                  <a16:creationId xmlns:a16="http://schemas.microsoft.com/office/drawing/2014/main" id="{6142621D-6992-4D0E-AD9A-60E8E116F117}"/>
                </a:ext>
              </a:extLst>
            </p:cNvPr>
            <p:cNvSpPr/>
            <p:nvPr/>
          </p:nvSpPr>
          <p:spPr bwMode="auto">
            <a:xfrm>
              <a:off x="5077756" y="3225663"/>
              <a:ext cx="0" cy="4693"/>
            </a:xfrm>
            <a:custGeom>
              <a:avLst/>
              <a:gdLst>
                <a:gd name="T0" fmla="*/ 0 h 3"/>
                <a:gd name="T1" fmla="*/ 0 h 3"/>
                <a:gd name="T2" fmla="*/ 3 h 3"/>
                <a:gd name="T3" fmla="*/ 3 h 3"/>
                <a:gd name="T4" fmla="*/ 3 h 3"/>
                <a:gd name="T5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ïŝ1idê">
              <a:extLst>
                <a:ext uri="{FF2B5EF4-FFF2-40B4-BE49-F238E27FC236}">
                  <a16:creationId xmlns:a16="http://schemas.microsoft.com/office/drawing/2014/main" id="{A4333F4F-BBEE-4AB2-848A-575D588D9100}"/>
                </a:ext>
              </a:extLst>
            </p:cNvPr>
            <p:cNvSpPr/>
            <p:nvPr/>
          </p:nvSpPr>
          <p:spPr bwMode="auto">
            <a:xfrm>
              <a:off x="5073064" y="3225663"/>
              <a:ext cx="4693" cy="469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1 h 3"/>
                <a:gd name="T4" fmla="*/ 3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cubicBezTo>
                    <a:pt x="2" y="0"/>
                    <a:pt x="1" y="0"/>
                    <a:pt x="0" y="1"/>
                  </a:cubicBezTo>
                  <a:cubicBezTo>
                    <a:pt x="1" y="1"/>
                    <a:pt x="2" y="2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rgbClr val="835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iṣḷîdê">
              <a:extLst>
                <a:ext uri="{FF2B5EF4-FFF2-40B4-BE49-F238E27FC236}">
                  <a16:creationId xmlns:a16="http://schemas.microsoft.com/office/drawing/2014/main" id="{189B99AD-1F67-49C4-8120-95C065B72A11}"/>
                </a:ext>
              </a:extLst>
            </p:cNvPr>
            <p:cNvSpPr/>
            <p:nvPr/>
          </p:nvSpPr>
          <p:spPr bwMode="auto">
            <a:xfrm>
              <a:off x="5597045" y="3330460"/>
              <a:ext cx="84463" cy="170490"/>
            </a:xfrm>
            <a:custGeom>
              <a:avLst/>
              <a:gdLst>
                <a:gd name="T0" fmla="*/ 0 w 58"/>
                <a:gd name="T1" fmla="*/ 119 h 119"/>
                <a:gd name="T2" fmla="*/ 0 w 58"/>
                <a:gd name="T3" fmla="*/ 119 h 119"/>
                <a:gd name="T4" fmla="*/ 0 w 58"/>
                <a:gd name="T5" fmla="*/ 119 h 119"/>
                <a:gd name="T6" fmla="*/ 0 w 58"/>
                <a:gd name="T7" fmla="*/ 119 h 119"/>
                <a:gd name="T8" fmla="*/ 42 w 58"/>
                <a:gd name="T9" fmla="*/ 0 h 119"/>
                <a:gd name="T10" fmla="*/ 0 w 58"/>
                <a:gd name="T11" fmla="*/ 119 h 119"/>
                <a:gd name="T12" fmla="*/ 42 w 58"/>
                <a:gd name="T13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19">
                  <a:moveTo>
                    <a:pt x="0" y="119"/>
                  </a:move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19"/>
                    <a:pt x="0" y="119"/>
                    <a:pt x="0" y="119"/>
                  </a:cubicBezTo>
                  <a:moveTo>
                    <a:pt x="42" y="0"/>
                  </a:moveTo>
                  <a:cubicBezTo>
                    <a:pt x="33" y="75"/>
                    <a:pt x="0" y="119"/>
                    <a:pt x="0" y="119"/>
                  </a:cubicBezTo>
                  <a:cubicBezTo>
                    <a:pt x="58" y="88"/>
                    <a:pt x="42" y="0"/>
                    <a:pt x="4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ï$ļïḍè">
              <a:extLst>
                <a:ext uri="{FF2B5EF4-FFF2-40B4-BE49-F238E27FC236}">
                  <a16:creationId xmlns:a16="http://schemas.microsoft.com/office/drawing/2014/main" id="{D7C36BB2-AF36-49B2-BFFC-3E0114ABB6ED}"/>
                </a:ext>
              </a:extLst>
            </p:cNvPr>
            <p:cNvSpPr/>
            <p:nvPr/>
          </p:nvSpPr>
          <p:spPr bwMode="auto">
            <a:xfrm>
              <a:off x="5115295" y="3486873"/>
              <a:ext cx="254953" cy="23462"/>
            </a:xfrm>
            <a:custGeom>
              <a:avLst/>
              <a:gdLst>
                <a:gd name="T0" fmla="*/ 123 w 178"/>
                <a:gd name="T1" fmla="*/ 0 h 17"/>
                <a:gd name="T2" fmla="*/ 0 w 178"/>
                <a:gd name="T3" fmla="*/ 12 h 17"/>
                <a:gd name="T4" fmla="*/ 117 w 178"/>
                <a:gd name="T5" fmla="*/ 17 h 17"/>
                <a:gd name="T6" fmla="*/ 167 w 178"/>
                <a:gd name="T7" fmla="*/ 7 h 17"/>
                <a:gd name="T8" fmla="*/ 123 w 178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">
                  <a:moveTo>
                    <a:pt x="123" y="0"/>
                  </a:moveTo>
                  <a:cubicBezTo>
                    <a:pt x="72" y="0"/>
                    <a:pt x="0" y="12"/>
                    <a:pt x="0" y="12"/>
                  </a:cubicBezTo>
                  <a:cubicBezTo>
                    <a:pt x="0" y="12"/>
                    <a:pt x="67" y="17"/>
                    <a:pt x="117" y="17"/>
                  </a:cubicBezTo>
                  <a:cubicBezTo>
                    <a:pt x="152" y="17"/>
                    <a:pt x="178" y="15"/>
                    <a:pt x="167" y="7"/>
                  </a:cubicBezTo>
                  <a:cubicBezTo>
                    <a:pt x="160" y="2"/>
                    <a:pt x="143" y="0"/>
                    <a:pt x="123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îṩļíḍe">
              <a:extLst>
                <a:ext uri="{FF2B5EF4-FFF2-40B4-BE49-F238E27FC236}">
                  <a16:creationId xmlns:a16="http://schemas.microsoft.com/office/drawing/2014/main" id="{AB6DE9A8-3BD3-49A3-98FB-772F58264EC0}"/>
                </a:ext>
              </a:extLst>
            </p:cNvPr>
            <p:cNvSpPr/>
            <p:nvPr/>
          </p:nvSpPr>
          <p:spPr bwMode="auto">
            <a:xfrm>
              <a:off x="5582969" y="2808043"/>
              <a:ext cx="12513" cy="76643"/>
            </a:xfrm>
            <a:custGeom>
              <a:avLst/>
              <a:gdLst>
                <a:gd name="T0" fmla="*/ 7 w 8"/>
                <a:gd name="T1" fmla="*/ 0 h 54"/>
                <a:gd name="T2" fmla="*/ 0 w 8"/>
                <a:gd name="T3" fmla="*/ 33 h 54"/>
                <a:gd name="T4" fmla="*/ 2 w 8"/>
                <a:gd name="T5" fmla="*/ 54 h 54"/>
                <a:gd name="T6" fmla="*/ 7 w 8"/>
                <a:gd name="T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54">
                  <a:moveTo>
                    <a:pt x="7" y="0"/>
                  </a:moveTo>
                  <a:cubicBezTo>
                    <a:pt x="1" y="10"/>
                    <a:pt x="0" y="22"/>
                    <a:pt x="0" y="33"/>
                  </a:cubicBezTo>
                  <a:cubicBezTo>
                    <a:pt x="0" y="40"/>
                    <a:pt x="1" y="47"/>
                    <a:pt x="2" y="54"/>
                  </a:cubicBezTo>
                  <a:cubicBezTo>
                    <a:pt x="7" y="53"/>
                    <a:pt x="8" y="27"/>
                    <a:pt x="7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íSlíďè">
              <a:extLst>
                <a:ext uri="{FF2B5EF4-FFF2-40B4-BE49-F238E27FC236}">
                  <a16:creationId xmlns:a16="http://schemas.microsoft.com/office/drawing/2014/main" id="{5AE6948F-6501-46A4-BBB7-0690BD8CE8AE}"/>
                </a:ext>
              </a:extLst>
            </p:cNvPr>
            <p:cNvSpPr/>
            <p:nvPr/>
          </p:nvSpPr>
          <p:spPr bwMode="auto">
            <a:xfrm>
              <a:off x="5005807" y="2623476"/>
              <a:ext cx="17206" cy="95412"/>
            </a:xfrm>
            <a:custGeom>
              <a:avLst/>
              <a:gdLst>
                <a:gd name="T0" fmla="*/ 2 w 12"/>
                <a:gd name="T1" fmla="*/ 0 h 67"/>
                <a:gd name="T2" fmla="*/ 3 w 12"/>
                <a:gd name="T3" fmla="*/ 67 h 67"/>
                <a:gd name="T4" fmla="*/ 12 w 12"/>
                <a:gd name="T5" fmla="*/ 27 h 67"/>
                <a:gd name="T6" fmla="*/ 2 w 12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7">
                  <a:moveTo>
                    <a:pt x="2" y="0"/>
                  </a:moveTo>
                  <a:cubicBezTo>
                    <a:pt x="2" y="0"/>
                    <a:pt x="0" y="50"/>
                    <a:pt x="3" y="67"/>
                  </a:cubicBezTo>
                  <a:cubicBezTo>
                    <a:pt x="6" y="54"/>
                    <a:pt x="9" y="41"/>
                    <a:pt x="12" y="27"/>
                  </a:cubicBezTo>
                  <a:cubicBezTo>
                    <a:pt x="9" y="11"/>
                    <a:pt x="2" y="0"/>
                    <a:pt x="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íṩļíḍè">
              <a:extLst>
                <a:ext uri="{FF2B5EF4-FFF2-40B4-BE49-F238E27FC236}">
                  <a16:creationId xmlns:a16="http://schemas.microsoft.com/office/drawing/2014/main" id="{4B54ACEA-6CD0-42CF-85F2-1BD3C2E2B5E7}"/>
                </a:ext>
              </a:extLst>
            </p:cNvPr>
            <p:cNvSpPr/>
            <p:nvPr/>
          </p:nvSpPr>
          <p:spPr bwMode="auto">
            <a:xfrm>
              <a:off x="4951063" y="3034840"/>
              <a:ext cx="35975" cy="61001"/>
            </a:xfrm>
            <a:custGeom>
              <a:avLst/>
              <a:gdLst>
                <a:gd name="T0" fmla="*/ 0 w 25"/>
                <a:gd name="T1" fmla="*/ 0 h 43"/>
                <a:gd name="T2" fmla="*/ 13 w 25"/>
                <a:gd name="T3" fmla="*/ 43 h 43"/>
                <a:gd name="T4" fmla="*/ 17 w 25"/>
                <a:gd name="T5" fmla="*/ 38 h 43"/>
                <a:gd name="T6" fmla="*/ 0 w 25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3">
                  <a:moveTo>
                    <a:pt x="0" y="0"/>
                  </a:moveTo>
                  <a:cubicBezTo>
                    <a:pt x="0" y="0"/>
                    <a:pt x="6" y="43"/>
                    <a:pt x="13" y="43"/>
                  </a:cubicBezTo>
                  <a:cubicBezTo>
                    <a:pt x="14" y="43"/>
                    <a:pt x="15" y="42"/>
                    <a:pt x="17" y="38"/>
                  </a:cubicBezTo>
                  <a:cubicBezTo>
                    <a:pt x="25" y="15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8" name="îš1íḓè">
              <a:extLst>
                <a:ext uri="{FF2B5EF4-FFF2-40B4-BE49-F238E27FC236}">
                  <a16:creationId xmlns:a16="http://schemas.microsoft.com/office/drawing/2014/main" id="{A4C3373C-4D9B-46FD-A5F7-A321080E70E2}"/>
                </a:ext>
              </a:extLst>
            </p:cNvPr>
            <p:cNvSpPr/>
            <p:nvPr/>
          </p:nvSpPr>
          <p:spPr bwMode="auto">
            <a:xfrm>
              <a:off x="4947934" y="2937865"/>
              <a:ext cx="37539" cy="50052"/>
            </a:xfrm>
            <a:custGeom>
              <a:avLst/>
              <a:gdLst>
                <a:gd name="T0" fmla="*/ 0 w 26"/>
                <a:gd name="T1" fmla="*/ 0 h 35"/>
                <a:gd name="T2" fmla="*/ 25 w 26"/>
                <a:gd name="T3" fmla="*/ 35 h 35"/>
                <a:gd name="T4" fmla="*/ 26 w 26"/>
                <a:gd name="T5" fmla="*/ 31 h 35"/>
                <a:gd name="T6" fmla="*/ 0 w 26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35">
                  <a:moveTo>
                    <a:pt x="0" y="0"/>
                  </a:moveTo>
                  <a:cubicBezTo>
                    <a:pt x="0" y="0"/>
                    <a:pt x="20" y="35"/>
                    <a:pt x="25" y="35"/>
                  </a:cubicBezTo>
                  <a:cubicBezTo>
                    <a:pt x="26" y="35"/>
                    <a:pt x="26" y="34"/>
                    <a:pt x="26" y="31"/>
                  </a:cubicBezTo>
                  <a:cubicBezTo>
                    <a:pt x="23" y="12"/>
                    <a:pt x="0" y="0"/>
                    <a:pt x="0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îṥ1iḑe">
              <a:extLst>
                <a:ext uri="{FF2B5EF4-FFF2-40B4-BE49-F238E27FC236}">
                  <a16:creationId xmlns:a16="http://schemas.microsoft.com/office/drawing/2014/main" id="{7E1F393C-C5BF-4F07-9A3D-799C98D662F6}"/>
                </a:ext>
              </a:extLst>
            </p:cNvPr>
            <p:cNvSpPr/>
            <p:nvPr/>
          </p:nvSpPr>
          <p:spPr bwMode="auto">
            <a:xfrm>
              <a:off x="5442197" y="3931084"/>
              <a:ext cx="251824" cy="32847"/>
            </a:xfrm>
            <a:custGeom>
              <a:avLst/>
              <a:gdLst>
                <a:gd name="T0" fmla="*/ 0 w 176"/>
                <a:gd name="T1" fmla="*/ 20 h 23"/>
                <a:gd name="T2" fmla="*/ 11 w 176"/>
                <a:gd name="T3" fmla="*/ 20 h 23"/>
                <a:gd name="T4" fmla="*/ 0 w 176"/>
                <a:gd name="T5" fmla="*/ 20 h 23"/>
                <a:gd name="T6" fmla="*/ 176 w 176"/>
                <a:gd name="T7" fmla="*/ 0 h 23"/>
                <a:gd name="T8" fmla="*/ 18 w 176"/>
                <a:gd name="T9" fmla="*/ 21 h 23"/>
                <a:gd name="T10" fmla="*/ 11 w 176"/>
                <a:gd name="T11" fmla="*/ 20 h 23"/>
                <a:gd name="T12" fmla="*/ 68 w 176"/>
                <a:gd name="T13" fmla="*/ 23 h 23"/>
                <a:gd name="T14" fmla="*/ 176 w 176"/>
                <a:gd name="T15" fmla="*/ 0 h 23"/>
                <a:gd name="T16" fmla="*/ 176 w 176"/>
                <a:gd name="T17" fmla="*/ 0 h 23"/>
                <a:gd name="T18" fmla="*/ 176 w 176"/>
                <a:gd name="T19" fmla="*/ 0 h 23"/>
                <a:gd name="T20" fmla="*/ 176 w 176"/>
                <a:gd name="T2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6" h="23">
                  <a:moveTo>
                    <a:pt x="0" y="20"/>
                  </a:moveTo>
                  <a:cubicBezTo>
                    <a:pt x="3" y="20"/>
                    <a:pt x="7" y="20"/>
                    <a:pt x="11" y="20"/>
                  </a:cubicBezTo>
                  <a:cubicBezTo>
                    <a:pt x="4" y="20"/>
                    <a:pt x="0" y="20"/>
                    <a:pt x="0" y="20"/>
                  </a:cubicBezTo>
                  <a:moveTo>
                    <a:pt x="176" y="0"/>
                  </a:moveTo>
                  <a:cubicBezTo>
                    <a:pt x="176" y="0"/>
                    <a:pt x="72" y="21"/>
                    <a:pt x="18" y="21"/>
                  </a:cubicBezTo>
                  <a:cubicBezTo>
                    <a:pt x="16" y="21"/>
                    <a:pt x="13" y="21"/>
                    <a:pt x="11" y="20"/>
                  </a:cubicBezTo>
                  <a:cubicBezTo>
                    <a:pt x="23" y="21"/>
                    <a:pt x="45" y="23"/>
                    <a:pt x="68" y="23"/>
                  </a:cubicBezTo>
                  <a:cubicBezTo>
                    <a:pt x="111" y="23"/>
                    <a:pt x="160" y="18"/>
                    <a:pt x="176" y="0"/>
                  </a:cubicBezTo>
                  <a:moveTo>
                    <a:pt x="176" y="0"/>
                  </a:moveTo>
                  <a:cubicBezTo>
                    <a:pt x="176" y="0"/>
                    <a:pt x="176" y="0"/>
                    <a:pt x="176" y="0"/>
                  </a:cubicBezTo>
                  <a:cubicBezTo>
                    <a:pt x="176" y="0"/>
                    <a:pt x="176" y="0"/>
                    <a:pt x="176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0" name="iṥľïḓé">
              <a:extLst>
                <a:ext uri="{FF2B5EF4-FFF2-40B4-BE49-F238E27FC236}">
                  <a16:creationId xmlns:a16="http://schemas.microsoft.com/office/drawing/2014/main" id="{FF0C3C93-80CA-4EA0-98CE-8DBB8064164F}"/>
                </a:ext>
              </a:extLst>
            </p:cNvPr>
            <p:cNvSpPr/>
            <p:nvPr/>
          </p:nvSpPr>
          <p:spPr bwMode="auto">
            <a:xfrm>
              <a:off x="5079321" y="3946725"/>
              <a:ext cx="270594" cy="28154"/>
            </a:xfrm>
            <a:custGeom>
              <a:avLst/>
              <a:gdLst>
                <a:gd name="T0" fmla="*/ 33 w 189"/>
                <a:gd name="T1" fmla="*/ 7 h 19"/>
                <a:gd name="T2" fmla="*/ 138 w 189"/>
                <a:gd name="T3" fmla="*/ 19 h 19"/>
                <a:gd name="T4" fmla="*/ 189 w 189"/>
                <a:gd name="T5" fmla="*/ 8 h 19"/>
                <a:gd name="T6" fmla="*/ 107 w 189"/>
                <a:gd name="T7" fmla="*/ 11 h 19"/>
                <a:gd name="T8" fmla="*/ 33 w 189"/>
                <a:gd name="T9" fmla="*/ 7 h 19"/>
                <a:gd name="T10" fmla="*/ 0 w 189"/>
                <a:gd name="T11" fmla="*/ 0 h 19"/>
                <a:gd name="T12" fmla="*/ 33 w 189"/>
                <a:gd name="T13" fmla="*/ 7 h 19"/>
                <a:gd name="T14" fmla="*/ 0 w 189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9" h="19">
                  <a:moveTo>
                    <a:pt x="33" y="7"/>
                  </a:moveTo>
                  <a:cubicBezTo>
                    <a:pt x="62" y="12"/>
                    <a:pt x="104" y="19"/>
                    <a:pt x="138" y="19"/>
                  </a:cubicBezTo>
                  <a:cubicBezTo>
                    <a:pt x="161" y="19"/>
                    <a:pt x="180" y="16"/>
                    <a:pt x="189" y="8"/>
                  </a:cubicBezTo>
                  <a:cubicBezTo>
                    <a:pt x="189" y="8"/>
                    <a:pt x="150" y="11"/>
                    <a:pt x="107" y="11"/>
                  </a:cubicBezTo>
                  <a:cubicBezTo>
                    <a:pt x="82" y="11"/>
                    <a:pt x="56" y="10"/>
                    <a:pt x="33" y="7"/>
                  </a:cubicBezTo>
                  <a:moveTo>
                    <a:pt x="0" y="0"/>
                  </a:moveTo>
                  <a:cubicBezTo>
                    <a:pt x="9" y="3"/>
                    <a:pt x="21" y="5"/>
                    <a:pt x="33" y="7"/>
                  </a:cubicBezTo>
                  <a:cubicBezTo>
                    <a:pt x="14" y="3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iṩliḓê">
              <a:extLst>
                <a:ext uri="{FF2B5EF4-FFF2-40B4-BE49-F238E27FC236}">
                  <a16:creationId xmlns:a16="http://schemas.microsoft.com/office/drawing/2014/main" id="{668E4BDD-9528-4D4A-9297-52EFFA696540}"/>
                </a:ext>
              </a:extLst>
            </p:cNvPr>
            <p:cNvSpPr/>
            <p:nvPr/>
          </p:nvSpPr>
          <p:spPr bwMode="auto">
            <a:xfrm>
              <a:off x="5459402" y="4028059"/>
              <a:ext cx="145464" cy="3128"/>
            </a:xfrm>
            <a:custGeom>
              <a:avLst/>
              <a:gdLst>
                <a:gd name="T0" fmla="*/ 0 w 102"/>
                <a:gd name="T1" fmla="*/ 0 h 2"/>
                <a:gd name="T2" fmla="*/ 97 w 102"/>
                <a:gd name="T3" fmla="*/ 2 h 2"/>
                <a:gd name="T4" fmla="*/ 96 w 102"/>
                <a:gd name="T5" fmla="*/ 2 h 2"/>
                <a:gd name="T6" fmla="*/ 0 w 10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2">
                  <a:moveTo>
                    <a:pt x="0" y="0"/>
                  </a:moveTo>
                  <a:cubicBezTo>
                    <a:pt x="0" y="0"/>
                    <a:pt x="81" y="2"/>
                    <a:pt x="97" y="2"/>
                  </a:cubicBezTo>
                  <a:cubicBezTo>
                    <a:pt x="102" y="2"/>
                    <a:pt x="102" y="2"/>
                    <a:pt x="96" y="2"/>
                  </a:cubicBezTo>
                  <a:cubicBezTo>
                    <a:pt x="65" y="0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ïŝḷíḋé">
              <a:extLst>
                <a:ext uri="{FF2B5EF4-FFF2-40B4-BE49-F238E27FC236}">
                  <a16:creationId xmlns:a16="http://schemas.microsoft.com/office/drawing/2014/main" id="{290CEB4D-D873-4B12-B87A-322CA6A8751C}"/>
                </a:ext>
              </a:extLst>
            </p:cNvPr>
            <p:cNvSpPr/>
            <p:nvPr/>
          </p:nvSpPr>
          <p:spPr bwMode="auto">
            <a:xfrm>
              <a:off x="5094962" y="4068726"/>
              <a:ext cx="150156" cy="43795"/>
            </a:xfrm>
            <a:custGeom>
              <a:avLst/>
              <a:gdLst>
                <a:gd name="T0" fmla="*/ 0 w 105"/>
                <a:gd name="T1" fmla="*/ 0 h 31"/>
                <a:gd name="T2" fmla="*/ 60 w 105"/>
                <a:gd name="T3" fmla="*/ 31 h 31"/>
                <a:gd name="T4" fmla="*/ 69 w 105"/>
                <a:gd name="T5" fmla="*/ 30 h 31"/>
                <a:gd name="T6" fmla="*/ 0 w 105"/>
                <a:gd name="T7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31">
                  <a:moveTo>
                    <a:pt x="0" y="0"/>
                  </a:moveTo>
                  <a:cubicBezTo>
                    <a:pt x="0" y="0"/>
                    <a:pt x="27" y="31"/>
                    <a:pt x="60" y="31"/>
                  </a:cubicBezTo>
                  <a:cubicBezTo>
                    <a:pt x="63" y="31"/>
                    <a:pt x="66" y="30"/>
                    <a:pt x="69" y="30"/>
                  </a:cubicBezTo>
                  <a:cubicBezTo>
                    <a:pt x="105" y="23"/>
                    <a:pt x="0" y="0"/>
                    <a:pt x="0" y="0"/>
                  </a:cubicBezTo>
                </a:path>
              </a:pathLst>
            </a:custGeom>
            <a:solidFill>
              <a:srgbClr val="3D394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íṩḷíḋè">
              <a:extLst>
                <a:ext uri="{FF2B5EF4-FFF2-40B4-BE49-F238E27FC236}">
                  <a16:creationId xmlns:a16="http://schemas.microsoft.com/office/drawing/2014/main" id="{5367DF39-E9C4-4E61-8AF0-A8D71612F9FE}"/>
                </a:ext>
              </a:extLst>
            </p:cNvPr>
            <p:cNvSpPr/>
            <p:nvPr/>
          </p:nvSpPr>
          <p:spPr bwMode="auto">
            <a:xfrm>
              <a:off x="4966704" y="1772593"/>
              <a:ext cx="821165" cy="1528149"/>
            </a:xfrm>
            <a:custGeom>
              <a:avLst/>
              <a:gdLst>
                <a:gd name="T0" fmla="*/ 153 w 574"/>
                <a:gd name="T1" fmla="*/ 113 h 1069"/>
                <a:gd name="T2" fmla="*/ 140 w 574"/>
                <a:gd name="T3" fmla="*/ 164 h 1069"/>
                <a:gd name="T4" fmla="*/ 83 w 574"/>
                <a:gd name="T5" fmla="*/ 277 h 1069"/>
                <a:gd name="T6" fmla="*/ 8 w 574"/>
                <a:gd name="T7" fmla="*/ 373 h 1069"/>
                <a:gd name="T8" fmla="*/ 37 w 574"/>
                <a:gd name="T9" fmla="*/ 477 h 1069"/>
                <a:gd name="T10" fmla="*/ 10 w 574"/>
                <a:gd name="T11" fmla="*/ 756 h 1069"/>
                <a:gd name="T12" fmla="*/ 43 w 574"/>
                <a:gd name="T13" fmla="*/ 824 h 1069"/>
                <a:gd name="T14" fmla="*/ 73 w 574"/>
                <a:gd name="T15" fmla="*/ 831 h 1069"/>
                <a:gd name="T16" fmla="*/ 91 w 574"/>
                <a:gd name="T17" fmla="*/ 859 h 1069"/>
                <a:gd name="T18" fmla="*/ 99 w 574"/>
                <a:gd name="T19" fmla="*/ 976 h 1069"/>
                <a:gd name="T20" fmla="*/ 117 w 574"/>
                <a:gd name="T21" fmla="*/ 1039 h 1069"/>
                <a:gd name="T22" fmla="*/ 152 w 574"/>
                <a:gd name="T23" fmla="*/ 1053 h 1069"/>
                <a:gd name="T24" fmla="*/ 249 w 574"/>
                <a:gd name="T25" fmla="*/ 1048 h 1069"/>
                <a:gd name="T26" fmla="*/ 273 w 574"/>
                <a:gd name="T27" fmla="*/ 1020 h 1069"/>
                <a:gd name="T28" fmla="*/ 337 w 574"/>
                <a:gd name="T29" fmla="*/ 1018 h 1069"/>
                <a:gd name="T30" fmla="*/ 440 w 574"/>
                <a:gd name="T31" fmla="*/ 962 h 1069"/>
                <a:gd name="T32" fmla="*/ 450 w 574"/>
                <a:gd name="T33" fmla="*/ 860 h 1069"/>
                <a:gd name="T34" fmla="*/ 431 w 574"/>
                <a:gd name="T35" fmla="*/ 757 h 1069"/>
                <a:gd name="T36" fmla="*/ 439 w 574"/>
                <a:gd name="T37" fmla="*/ 722 h 1069"/>
                <a:gd name="T38" fmla="*/ 505 w 574"/>
                <a:gd name="T39" fmla="*/ 676 h 1069"/>
                <a:gd name="T40" fmla="*/ 530 w 574"/>
                <a:gd name="T41" fmla="*/ 554 h 1069"/>
                <a:gd name="T42" fmla="*/ 486 w 574"/>
                <a:gd name="T43" fmla="*/ 430 h 1069"/>
                <a:gd name="T44" fmla="*/ 492 w 574"/>
                <a:gd name="T45" fmla="*/ 400 h 1069"/>
                <a:gd name="T46" fmla="*/ 516 w 574"/>
                <a:gd name="T47" fmla="*/ 377 h 1069"/>
                <a:gd name="T48" fmla="*/ 519 w 574"/>
                <a:gd name="T49" fmla="*/ 193 h 1069"/>
                <a:gd name="T50" fmla="*/ 153 w 574"/>
                <a:gd name="T51" fmla="*/ 11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74" h="1069">
                  <a:moveTo>
                    <a:pt x="153" y="113"/>
                  </a:moveTo>
                  <a:cubicBezTo>
                    <a:pt x="143" y="128"/>
                    <a:pt x="143" y="147"/>
                    <a:pt x="140" y="164"/>
                  </a:cubicBezTo>
                  <a:cubicBezTo>
                    <a:pt x="134" y="205"/>
                    <a:pt x="114" y="244"/>
                    <a:pt x="83" y="277"/>
                  </a:cubicBezTo>
                  <a:cubicBezTo>
                    <a:pt x="54" y="308"/>
                    <a:pt x="15" y="336"/>
                    <a:pt x="8" y="373"/>
                  </a:cubicBezTo>
                  <a:cubicBezTo>
                    <a:pt x="0" y="408"/>
                    <a:pt x="24" y="442"/>
                    <a:pt x="37" y="477"/>
                  </a:cubicBezTo>
                  <a:cubicBezTo>
                    <a:pt x="70" y="568"/>
                    <a:pt x="24" y="663"/>
                    <a:pt x="10" y="756"/>
                  </a:cubicBezTo>
                  <a:cubicBezTo>
                    <a:pt x="7" y="782"/>
                    <a:pt x="11" y="815"/>
                    <a:pt x="43" y="824"/>
                  </a:cubicBezTo>
                  <a:cubicBezTo>
                    <a:pt x="53" y="827"/>
                    <a:pt x="64" y="826"/>
                    <a:pt x="73" y="831"/>
                  </a:cubicBezTo>
                  <a:cubicBezTo>
                    <a:pt x="85" y="836"/>
                    <a:pt x="89" y="848"/>
                    <a:pt x="91" y="859"/>
                  </a:cubicBezTo>
                  <a:cubicBezTo>
                    <a:pt x="99" y="898"/>
                    <a:pt x="102" y="937"/>
                    <a:pt x="99" y="976"/>
                  </a:cubicBezTo>
                  <a:cubicBezTo>
                    <a:pt x="98" y="998"/>
                    <a:pt x="96" y="1024"/>
                    <a:pt x="117" y="1039"/>
                  </a:cubicBezTo>
                  <a:cubicBezTo>
                    <a:pt x="127" y="1046"/>
                    <a:pt x="139" y="1049"/>
                    <a:pt x="152" y="1053"/>
                  </a:cubicBezTo>
                  <a:cubicBezTo>
                    <a:pt x="184" y="1061"/>
                    <a:pt x="227" y="1069"/>
                    <a:pt x="249" y="1048"/>
                  </a:cubicBezTo>
                  <a:cubicBezTo>
                    <a:pt x="258" y="1039"/>
                    <a:pt x="262" y="1027"/>
                    <a:pt x="273" y="1020"/>
                  </a:cubicBezTo>
                  <a:cubicBezTo>
                    <a:pt x="290" y="1010"/>
                    <a:pt x="315" y="1017"/>
                    <a:pt x="337" y="1018"/>
                  </a:cubicBezTo>
                  <a:cubicBezTo>
                    <a:pt x="382" y="1020"/>
                    <a:pt x="423" y="994"/>
                    <a:pt x="440" y="962"/>
                  </a:cubicBezTo>
                  <a:cubicBezTo>
                    <a:pt x="458" y="930"/>
                    <a:pt x="456" y="894"/>
                    <a:pt x="450" y="860"/>
                  </a:cubicBezTo>
                  <a:cubicBezTo>
                    <a:pt x="444" y="826"/>
                    <a:pt x="432" y="792"/>
                    <a:pt x="431" y="757"/>
                  </a:cubicBezTo>
                  <a:cubicBezTo>
                    <a:pt x="431" y="745"/>
                    <a:pt x="432" y="733"/>
                    <a:pt x="439" y="722"/>
                  </a:cubicBezTo>
                  <a:cubicBezTo>
                    <a:pt x="452" y="702"/>
                    <a:pt x="483" y="693"/>
                    <a:pt x="505" y="676"/>
                  </a:cubicBezTo>
                  <a:cubicBezTo>
                    <a:pt x="544" y="646"/>
                    <a:pt x="544" y="596"/>
                    <a:pt x="530" y="554"/>
                  </a:cubicBezTo>
                  <a:cubicBezTo>
                    <a:pt x="515" y="513"/>
                    <a:pt x="489" y="473"/>
                    <a:pt x="486" y="430"/>
                  </a:cubicBezTo>
                  <a:cubicBezTo>
                    <a:pt x="485" y="419"/>
                    <a:pt x="487" y="409"/>
                    <a:pt x="492" y="400"/>
                  </a:cubicBezTo>
                  <a:cubicBezTo>
                    <a:pt x="498" y="391"/>
                    <a:pt x="508" y="384"/>
                    <a:pt x="516" y="377"/>
                  </a:cubicBezTo>
                  <a:cubicBezTo>
                    <a:pt x="574" y="328"/>
                    <a:pt x="567" y="248"/>
                    <a:pt x="519" y="193"/>
                  </a:cubicBezTo>
                  <a:cubicBezTo>
                    <a:pt x="466" y="132"/>
                    <a:pt x="226" y="0"/>
                    <a:pt x="153" y="113"/>
                  </a:cubicBezTo>
                </a:path>
              </a:pathLst>
            </a:custGeom>
            <a:solidFill>
              <a:srgbClr val="E378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i$ḷíḓê">
              <a:extLst>
                <a:ext uri="{FF2B5EF4-FFF2-40B4-BE49-F238E27FC236}">
                  <a16:creationId xmlns:a16="http://schemas.microsoft.com/office/drawing/2014/main" id="{250E92FF-1F77-4AA6-8FC0-EF80D89E758F}"/>
                </a:ext>
              </a:extLst>
            </p:cNvPr>
            <p:cNvSpPr/>
            <p:nvPr/>
          </p:nvSpPr>
          <p:spPr bwMode="auto">
            <a:xfrm>
              <a:off x="4965139" y="2279369"/>
              <a:ext cx="65693" cy="229927"/>
            </a:xfrm>
            <a:custGeom>
              <a:avLst/>
              <a:gdLst>
                <a:gd name="T0" fmla="*/ 14 w 46"/>
                <a:gd name="T1" fmla="*/ 0 h 160"/>
                <a:gd name="T2" fmla="*/ 7 w 46"/>
                <a:gd name="T3" fmla="*/ 20 h 160"/>
                <a:gd name="T4" fmla="*/ 36 w 46"/>
                <a:gd name="T5" fmla="*/ 124 h 160"/>
                <a:gd name="T6" fmla="*/ 45 w 46"/>
                <a:gd name="T7" fmla="*/ 160 h 160"/>
                <a:gd name="T8" fmla="*/ 46 w 46"/>
                <a:gd name="T9" fmla="*/ 152 h 160"/>
                <a:gd name="T10" fmla="*/ 38 w 46"/>
                <a:gd name="T11" fmla="*/ 122 h 160"/>
                <a:gd name="T12" fmla="*/ 9 w 46"/>
                <a:gd name="T13" fmla="*/ 18 h 160"/>
                <a:gd name="T14" fmla="*/ 14 w 46"/>
                <a:gd name="T15" fmla="*/ 1 h 160"/>
                <a:gd name="T16" fmla="*/ 14 w 46"/>
                <a:gd name="T17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6" h="160">
                  <a:moveTo>
                    <a:pt x="14" y="0"/>
                  </a:moveTo>
                  <a:cubicBezTo>
                    <a:pt x="11" y="6"/>
                    <a:pt x="8" y="13"/>
                    <a:pt x="7" y="20"/>
                  </a:cubicBezTo>
                  <a:cubicBezTo>
                    <a:pt x="0" y="55"/>
                    <a:pt x="24" y="89"/>
                    <a:pt x="36" y="124"/>
                  </a:cubicBezTo>
                  <a:cubicBezTo>
                    <a:pt x="40" y="135"/>
                    <a:pt x="43" y="147"/>
                    <a:pt x="45" y="160"/>
                  </a:cubicBezTo>
                  <a:cubicBezTo>
                    <a:pt x="46" y="157"/>
                    <a:pt x="46" y="155"/>
                    <a:pt x="46" y="152"/>
                  </a:cubicBezTo>
                  <a:cubicBezTo>
                    <a:pt x="44" y="142"/>
                    <a:pt x="42" y="132"/>
                    <a:pt x="38" y="122"/>
                  </a:cubicBezTo>
                  <a:cubicBezTo>
                    <a:pt x="25" y="87"/>
                    <a:pt x="1" y="53"/>
                    <a:pt x="9" y="18"/>
                  </a:cubicBezTo>
                  <a:cubicBezTo>
                    <a:pt x="10" y="12"/>
                    <a:pt x="12" y="6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iśľiḋè">
              <a:extLst>
                <a:ext uri="{FF2B5EF4-FFF2-40B4-BE49-F238E27FC236}">
                  <a16:creationId xmlns:a16="http://schemas.microsoft.com/office/drawing/2014/main" id="{800497D7-36CC-42C0-981A-3AC6D3B9DD9D}"/>
                </a:ext>
              </a:extLst>
            </p:cNvPr>
            <p:cNvSpPr/>
            <p:nvPr/>
          </p:nvSpPr>
          <p:spPr bwMode="auto">
            <a:xfrm>
              <a:off x="4966704" y="2280933"/>
              <a:ext cx="70386" cy="215849"/>
            </a:xfrm>
            <a:custGeom>
              <a:avLst/>
              <a:gdLst>
                <a:gd name="T0" fmla="*/ 13 w 49"/>
                <a:gd name="T1" fmla="*/ 0 h 151"/>
                <a:gd name="T2" fmla="*/ 8 w 49"/>
                <a:gd name="T3" fmla="*/ 17 h 151"/>
                <a:gd name="T4" fmla="*/ 37 w 49"/>
                <a:gd name="T5" fmla="*/ 121 h 151"/>
                <a:gd name="T6" fmla="*/ 45 w 49"/>
                <a:gd name="T7" fmla="*/ 151 h 151"/>
                <a:gd name="T8" fmla="*/ 35 w 49"/>
                <a:gd name="T9" fmla="*/ 51 h 151"/>
                <a:gd name="T10" fmla="*/ 13 w 49"/>
                <a:gd name="T11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151">
                  <a:moveTo>
                    <a:pt x="13" y="0"/>
                  </a:moveTo>
                  <a:cubicBezTo>
                    <a:pt x="11" y="5"/>
                    <a:pt x="9" y="11"/>
                    <a:pt x="8" y="17"/>
                  </a:cubicBezTo>
                  <a:cubicBezTo>
                    <a:pt x="0" y="52"/>
                    <a:pt x="24" y="86"/>
                    <a:pt x="37" y="121"/>
                  </a:cubicBezTo>
                  <a:cubicBezTo>
                    <a:pt x="41" y="131"/>
                    <a:pt x="43" y="141"/>
                    <a:pt x="45" y="151"/>
                  </a:cubicBezTo>
                  <a:cubicBezTo>
                    <a:pt x="49" y="117"/>
                    <a:pt x="47" y="84"/>
                    <a:pt x="35" y="51"/>
                  </a:cubicBezTo>
                  <a:cubicBezTo>
                    <a:pt x="29" y="34"/>
                    <a:pt x="20" y="17"/>
                    <a:pt x="13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iṣḷiḋe">
              <a:extLst>
                <a:ext uri="{FF2B5EF4-FFF2-40B4-BE49-F238E27FC236}">
                  <a16:creationId xmlns:a16="http://schemas.microsoft.com/office/drawing/2014/main" id="{F221A58C-BAD7-4C98-9100-2735DA2C899C}"/>
                </a:ext>
              </a:extLst>
            </p:cNvPr>
            <p:cNvSpPr/>
            <p:nvPr/>
          </p:nvSpPr>
          <p:spPr bwMode="auto">
            <a:xfrm>
              <a:off x="4983909" y="2817428"/>
              <a:ext cx="122002" cy="262773"/>
            </a:xfrm>
            <a:custGeom>
              <a:avLst/>
              <a:gdLst>
                <a:gd name="T0" fmla="*/ 49 w 86"/>
                <a:gd name="T1" fmla="*/ 96 h 184"/>
                <a:gd name="T2" fmla="*/ 50 w 86"/>
                <a:gd name="T3" fmla="*/ 98 h 184"/>
                <a:gd name="T4" fmla="*/ 59 w 86"/>
                <a:gd name="T5" fmla="*/ 101 h 184"/>
                <a:gd name="T6" fmla="*/ 77 w 86"/>
                <a:gd name="T7" fmla="*/ 130 h 184"/>
                <a:gd name="T8" fmla="*/ 85 w 86"/>
                <a:gd name="T9" fmla="*/ 184 h 184"/>
                <a:gd name="T10" fmla="*/ 86 w 86"/>
                <a:gd name="T11" fmla="*/ 175 h 184"/>
                <a:gd name="T12" fmla="*/ 86 w 86"/>
                <a:gd name="T13" fmla="*/ 171 h 184"/>
                <a:gd name="T14" fmla="*/ 79 w 86"/>
                <a:gd name="T15" fmla="*/ 128 h 184"/>
                <a:gd name="T16" fmla="*/ 61 w 86"/>
                <a:gd name="T17" fmla="*/ 100 h 184"/>
                <a:gd name="T18" fmla="*/ 49 w 86"/>
                <a:gd name="T19" fmla="*/ 96 h 184"/>
                <a:gd name="T20" fmla="*/ 1 w 86"/>
                <a:gd name="T21" fmla="*/ 0 h 184"/>
                <a:gd name="T22" fmla="*/ 0 w 86"/>
                <a:gd name="T23" fmla="*/ 5 h 184"/>
                <a:gd name="T24" fmla="*/ 2 w 86"/>
                <a:gd name="T25" fmla="*/ 5 h 184"/>
                <a:gd name="T26" fmla="*/ 2 w 86"/>
                <a:gd name="T27" fmla="*/ 2 h 184"/>
                <a:gd name="T28" fmla="*/ 1 w 86"/>
                <a:gd name="T29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" h="184">
                  <a:moveTo>
                    <a:pt x="49" y="96"/>
                  </a:moveTo>
                  <a:cubicBezTo>
                    <a:pt x="50" y="98"/>
                    <a:pt x="50" y="98"/>
                    <a:pt x="50" y="98"/>
                  </a:cubicBezTo>
                  <a:cubicBezTo>
                    <a:pt x="53" y="99"/>
                    <a:pt x="56" y="100"/>
                    <a:pt x="59" y="101"/>
                  </a:cubicBezTo>
                  <a:cubicBezTo>
                    <a:pt x="71" y="107"/>
                    <a:pt x="75" y="119"/>
                    <a:pt x="77" y="130"/>
                  </a:cubicBezTo>
                  <a:cubicBezTo>
                    <a:pt x="81" y="148"/>
                    <a:pt x="84" y="166"/>
                    <a:pt x="85" y="184"/>
                  </a:cubicBezTo>
                  <a:cubicBezTo>
                    <a:pt x="85" y="181"/>
                    <a:pt x="85" y="178"/>
                    <a:pt x="86" y="175"/>
                  </a:cubicBezTo>
                  <a:cubicBezTo>
                    <a:pt x="86" y="174"/>
                    <a:pt x="86" y="172"/>
                    <a:pt x="86" y="171"/>
                  </a:cubicBezTo>
                  <a:cubicBezTo>
                    <a:pt x="84" y="157"/>
                    <a:pt x="82" y="142"/>
                    <a:pt x="79" y="128"/>
                  </a:cubicBezTo>
                  <a:cubicBezTo>
                    <a:pt x="77" y="117"/>
                    <a:pt x="73" y="105"/>
                    <a:pt x="61" y="100"/>
                  </a:cubicBezTo>
                  <a:cubicBezTo>
                    <a:pt x="58" y="98"/>
                    <a:pt x="54" y="97"/>
                    <a:pt x="49" y="96"/>
                  </a:cubicBezTo>
                  <a:moveTo>
                    <a:pt x="1" y="0"/>
                  </a:moveTo>
                  <a:cubicBezTo>
                    <a:pt x="1" y="1"/>
                    <a:pt x="1" y="3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2" y="3"/>
                    <a:pt x="2" y="2"/>
                  </a:cubicBezTo>
                  <a:cubicBezTo>
                    <a:pt x="2" y="1"/>
                    <a:pt x="2" y="1"/>
                    <a:pt x="1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ïṥ1iḑê">
              <a:extLst>
                <a:ext uri="{FF2B5EF4-FFF2-40B4-BE49-F238E27FC236}">
                  <a16:creationId xmlns:a16="http://schemas.microsoft.com/office/drawing/2014/main" id="{702B08DC-6B57-470A-894E-F12D3F708FE6}"/>
                </a:ext>
              </a:extLst>
            </p:cNvPr>
            <p:cNvSpPr/>
            <p:nvPr/>
          </p:nvSpPr>
          <p:spPr bwMode="auto">
            <a:xfrm>
              <a:off x="4972960" y="2825248"/>
              <a:ext cx="81334" cy="132951"/>
            </a:xfrm>
            <a:custGeom>
              <a:avLst/>
              <a:gdLst>
                <a:gd name="T0" fmla="*/ 7 w 57"/>
                <a:gd name="T1" fmla="*/ 0 h 93"/>
                <a:gd name="T2" fmla="*/ 3 w 57"/>
                <a:gd name="T3" fmla="*/ 22 h 93"/>
                <a:gd name="T4" fmla="*/ 36 w 57"/>
                <a:gd name="T5" fmla="*/ 90 h 93"/>
                <a:gd name="T6" fmla="*/ 57 w 57"/>
                <a:gd name="T7" fmla="*/ 93 h 93"/>
                <a:gd name="T8" fmla="*/ 56 w 57"/>
                <a:gd name="T9" fmla="*/ 91 h 93"/>
                <a:gd name="T10" fmla="*/ 38 w 57"/>
                <a:gd name="T11" fmla="*/ 88 h 93"/>
                <a:gd name="T12" fmla="*/ 5 w 57"/>
                <a:gd name="T13" fmla="*/ 20 h 93"/>
                <a:gd name="T14" fmla="*/ 9 w 57"/>
                <a:gd name="T15" fmla="*/ 0 h 93"/>
                <a:gd name="T16" fmla="*/ 7 w 57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93">
                  <a:moveTo>
                    <a:pt x="7" y="0"/>
                  </a:moveTo>
                  <a:cubicBezTo>
                    <a:pt x="6" y="7"/>
                    <a:pt x="5" y="15"/>
                    <a:pt x="3" y="22"/>
                  </a:cubicBezTo>
                  <a:cubicBezTo>
                    <a:pt x="0" y="48"/>
                    <a:pt x="4" y="81"/>
                    <a:pt x="36" y="90"/>
                  </a:cubicBezTo>
                  <a:cubicBezTo>
                    <a:pt x="43" y="91"/>
                    <a:pt x="50" y="92"/>
                    <a:pt x="57" y="93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0" y="90"/>
                    <a:pt x="44" y="90"/>
                    <a:pt x="38" y="88"/>
                  </a:cubicBezTo>
                  <a:cubicBezTo>
                    <a:pt x="6" y="79"/>
                    <a:pt x="2" y="46"/>
                    <a:pt x="5" y="20"/>
                  </a:cubicBezTo>
                  <a:cubicBezTo>
                    <a:pt x="6" y="14"/>
                    <a:pt x="7" y="7"/>
                    <a:pt x="9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îślíḓe">
              <a:extLst>
                <a:ext uri="{FF2B5EF4-FFF2-40B4-BE49-F238E27FC236}">
                  <a16:creationId xmlns:a16="http://schemas.microsoft.com/office/drawing/2014/main" id="{DA8FF60C-226D-4868-BD07-8AF19F00F79C}"/>
                </a:ext>
              </a:extLst>
            </p:cNvPr>
            <p:cNvSpPr/>
            <p:nvPr/>
          </p:nvSpPr>
          <p:spPr bwMode="auto">
            <a:xfrm>
              <a:off x="4976089" y="2820556"/>
              <a:ext cx="132951" cy="240875"/>
            </a:xfrm>
            <a:custGeom>
              <a:avLst/>
              <a:gdLst>
                <a:gd name="T0" fmla="*/ 7 w 93"/>
                <a:gd name="T1" fmla="*/ 0 h 169"/>
                <a:gd name="T2" fmla="*/ 7 w 93"/>
                <a:gd name="T3" fmla="*/ 3 h 169"/>
                <a:gd name="T4" fmla="*/ 3 w 93"/>
                <a:gd name="T5" fmla="*/ 23 h 169"/>
                <a:gd name="T6" fmla="*/ 36 w 93"/>
                <a:gd name="T7" fmla="*/ 91 h 169"/>
                <a:gd name="T8" fmla="*/ 54 w 93"/>
                <a:gd name="T9" fmla="*/ 94 h 169"/>
                <a:gd name="T10" fmla="*/ 66 w 93"/>
                <a:gd name="T11" fmla="*/ 98 h 169"/>
                <a:gd name="T12" fmla="*/ 84 w 93"/>
                <a:gd name="T13" fmla="*/ 126 h 169"/>
                <a:gd name="T14" fmla="*/ 91 w 93"/>
                <a:gd name="T15" fmla="*/ 169 h 169"/>
                <a:gd name="T16" fmla="*/ 82 w 93"/>
                <a:gd name="T17" fmla="*/ 56 h 169"/>
                <a:gd name="T18" fmla="*/ 65 w 93"/>
                <a:gd name="T19" fmla="*/ 28 h 169"/>
                <a:gd name="T20" fmla="*/ 34 w 93"/>
                <a:gd name="T21" fmla="*/ 21 h 169"/>
                <a:gd name="T22" fmla="*/ 7 w 93"/>
                <a:gd name="T23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" h="169">
                  <a:moveTo>
                    <a:pt x="7" y="0"/>
                  </a:moveTo>
                  <a:cubicBezTo>
                    <a:pt x="7" y="1"/>
                    <a:pt x="7" y="2"/>
                    <a:pt x="7" y="3"/>
                  </a:cubicBezTo>
                  <a:cubicBezTo>
                    <a:pt x="5" y="10"/>
                    <a:pt x="4" y="17"/>
                    <a:pt x="3" y="23"/>
                  </a:cubicBezTo>
                  <a:cubicBezTo>
                    <a:pt x="0" y="49"/>
                    <a:pt x="4" y="82"/>
                    <a:pt x="36" y="91"/>
                  </a:cubicBezTo>
                  <a:cubicBezTo>
                    <a:pt x="42" y="93"/>
                    <a:pt x="48" y="93"/>
                    <a:pt x="54" y="94"/>
                  </a:cubicBezTo>
                  <a:cubicBezTo>
                    <a:pt x="59" y="95"/>
                    <a:pt x="63" y="96"/>
                    <a:pt x="66" y="98"/>
                  </a:cubicBezTo>
                  <a:cubicBezTo>
                    <a:pt x="78" y="103"/>
                    <a:pt x="82" y="115"/>
                    <a:pt x="84" y="126"/>
                  </a:cubicBezTo>
                  <a:cubicBezTo>
                    <a:pt x="87" y="140"/>
                    <a:pt x="89" y="155"/>
                    <a:pt x="91" y="169"/>
                  </a:cubicBezTo>
                  <a:cubicBezTo>
                    <a:pt x="93" y="131"/>
                    <a:pt x="90" y="93"/>
                    <a:pt x="82" y="56"/>
                  </a:cubicBezTo>
                  <a:cubicBezTo>
                    <a:pt x="80" y="45"/>
                    <a:pt x="77" y="33"/>
                    <a:pt x="65" y="28"/>
                  </a:cubicBezTo>
                  <a:cubicBezTo>
                    <a:pt x="56" y="23"/>
                    <a:pt x="44" y="24"/>
                    <a:pt x="34" y="21"/>
                  </a:cubicBezTo>
                  <a:cubicBezTo>
                    <a:pt x="23" y="18"/>
                    <a:pt x="13" y="11"/>
                    <a:pt x="7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íšlïḑé">
              <a:extLst>
                <a:ext uri="{FF2B5EF4-FFF2-40B4-BE49-F238E27FC236}">
                  <a16:creationId xmlns:a16="http://schemas.microsoft.com/office/drawing/2014/main" id="{8C09F8E2-B8C1-4D23-92A0-5E1062B0B5A4}"/>
                </a:ext>
              </a:extLst>
            </p:cNvPr>
            <p:cNvSpPr/>
            <p:nvPr/>
          </p:nvSpPr>
          <p:spPr bwMode="auto">
            <a:xfrm>
              <a:off x="5104347" y="3117739"/>
              <a:ext cx="414493" cy="175182"/>
            </a:xfrm>
            <a:custGeom>
              <a:avLst/>
              <a:gdLst>
                <a:gd name="T0" fmla="*/ 27 w 290"/>
                <a:gd name="T1" fmla="*/ 101 h 122"/>
                <a:gd name="T2" fmla="*/ 23 w 290"/>
                <a:gd name="T3" fmla="*/ 102 h 122"/>
                <a:gd name="T4" fmla="*/ 54 w 290"/>
                <a:gd name="T5" fmla="*/ 113 h 122"/>
                <a:gd name="T6" fmla="*/ 109 w 290"/>
                <a:gd name="T7" fmla="*/ 122 h 122"/>
                <a:gd name="T8" fmla="*/ 151 w 290"/>
                <a:gd name="T9" fmla="*/ 108 h 122"/>
                <a:gd name="T10" fmla="*/ 151 w 290"/>
                <a:gd name="T11" fmla="*/ 108 h 122"/>
                <a:gd name="T12" fmla="*/ 110 w 290"/>
                <a:gd name="T13" fmla="*/ 120 h 122"/>
                <a:gd name="T14" fmla="*/ 56 w 290"/>
                <a:gd name="T15" fmla="*/ 112 h 122"/>
                <a:gd name="T16" fmla="*/ 27 w 290"/>
                <a:gd name="T17" fmla="*/ 101 h 122"/>
                <a:gd name="T18" fmla="*/ 290 w 290"/>
                <a:gd name="T19" fmla="*/ 68 h 122"/>
                <a:gd name="T20" fmla="*/ 288 w 290"/>
                <a:gd name="T21" fmla="*/ 69 h 122"/>
                <a:gd name="T22" fmla="*/ 246 w 290"/>
                <a:gd name="T23" fmla="*/ 77 h 122"/>
                <a:gd name="T24" fmla="*/ 241 w 290"/>
                <a:gd name="T25" fmla="*/ 77 h 122"/>
                <a:gd name="T26" fmla="*/ 230 w 290"/>
                <a:gd name="T27" fmla="*/ 76 h 122"/>
                <a:gd name="T28" fmla="*/ 223 w 290"/>
                <a:gd name="T29" fmla="*/ 77 h 122"/>
                <a:gd name="T30" fmla="*/ 239 w 290"/>
                <a:gd name="T31" fmla="*/ 78 h 122"/>
                <a:gd name="T32" fmla="*/ 244 w 290"/>
                <a:gd name="T33" fmla="*/ 78 h 122"/>
                <a:gd name="T34" fmla="*/ 290 w 290"/>
                <a:gd name="T35" fmla="*/ 68 h 122"/>
                <a:gd name="T36" fmla="*/ 2 w 290"/>
                <a:gd name="T37" fmla="*/ 0 h 122"/>
                <a:gd name="T38" fmla="*/ 2 w 290"/>
                <a:gd name="T39" fmla="*/ 37 h 122"/>
                <a:gd name="T40" fmla="*/ 3 w 290"/>
                <a:gd name="T41" fmla="*/ 73 h 122"/>
                <a:gd name="T42" fmla="*/ 5 w 290"/>
                <a:gd name="T43" fmla="*/ 73 h 122"/>
                <a:gd name="T44" fmla="*/ 3 w 290"/>
                <a:gd name="T45" fmla="*/ 35 h 122"/>
                <a:gd name="T46" fmla="*/ 4 w 290"/>
                <a:gd name="T47" fmla="*/ 8 h 122"/>
                <a:gd name="T48" fmla="*/ 2 w 290"/>
                <a:gd name="T4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0" h="122">
                  <a:moveTo>
                    <a:pt x="27" y="101"/>
                  </a:moveTo>
                  <a:cubicBezTo>
                    <a:pt x="23" y="102"/>
                    <a:pt x="23" y="102"/>
                    <a:pt x="23" y="102"/>
                  </a:cubicBezTo>
                  <a:cubicBezTo>
                    <a:pt x="32" y="107"/>
                    <a:pt x="43" y="110"/>
                    <a:pt x="54" y="113"/>
                  </a:cubicBezTo>
                  <a:cubicBezTo>
                    <a:pt x="71" y="118"/>
                    <a:pt x="90" y="122"/>
                    <a:pt x="109" y="122"/>
                  </a:cubicBezTo>
                  <a:cubicBezTo>
                    <a:pt x="125" y="122"/>
                    <a:pt x="140" y="118"/>
                    <a:pt x="151" y="108"/>
                  </a:cubicBezTo>
                  <a:cubicBezTo>
                    <a:pt x="151" y="108"/>
                    <a:pt x="151" y="108"/>
                    <a:pt x="151" y="108"/>
                  </a:cubicBezTo>
                  <a:cubicBezTo>
                    <a:pt x="141" y="117"/>
                    <a:pt x="126" y="120"/>
                    <a:pt x="110" y="120"/>
                  </a:cubicBezTo>
                  <a:cubicBezTo>
                    <a:pt x="92" y="120"/>
                    <a:pt x="73" y="116"/>
                    <a:pt x="56" y="112"/>
                  </a:cubicBezTo>
                  <a:cubicBezTo>
                    <a:pt x="46" y="109"/>
                    <a:pt x="35" y="106"/>
                    <a:pt x="27" y="101"/>
                  </a:cubicBezTo>
                  <a:moveTo>
                    <a:pt x="290" y="68"/>
                  </a:moveTo>
                  <a:cubicBezTo>
                    <a:pt x="288" y="69"/>
                    <a:pt x="288" y="69"/>
                    <a:pt x="288" y="69"/>
                  </a:cubicBezTo>
                  <a:cubicBezTo>
                    <a:pt x="275" y="74"/>
                    <a:pt x="261" y="77"/>
                    <a:pt x="246" y="77"/>
                  </a:cubicBezTo>
                  <a:cubicBezTo>
                    <a:pt x="244" y="77"/>
                    <a:pt x="243" y="77"/>
                    <a:pt x="241" y="77"/>
                  </a:cubicBezTo>
                  <a:cubicBezTo>
                    <a:pt x="237" y="77"/>
                    <a:pt x="234" y="76"/>
                    <a:pt x="230" y="76"/>
                  </a:cubicBezTo>
                  <a:cubicBezTo>
                    <a:pt x="223" y="77"/>
                    <a:pt x="223" y="77"/>
                    <a:pt x="223" y="77"/>
                  </a:cubicBezTo>
                  <a:cubicBezTo>
                    <a:pt x="229" y="77"/>
                    <a:pt x="234" y="78"/>
                    <a:pt x="239" y="78"/>
                  </a:cubicBezTo>
                  <a:cubicBezTo>
                    <a:pt x="241" y="78"/>
                    <a:pt x="243" y="78"/>
                    <a:pt x="244" y="78"/>
                  </a:cubicBezTo>
                  <a:cubicBezTo>
                    <a:pt x="261" y="78"/>
                    <a:pt x="276" y="75"/>
                    <a:pt x="290" y="68"/>
                  </a:cubicBezTo>
                  <a:moveTo>
                    <a:pt x="2" y="0"/>
                  </a:moveTo>
                  <a:cubicBezTo>
                    <a:pt x="3" y="12"/>
                    <a:pt x="2" y="25"/>
                    <a:pt x="2" y="37"/>
                  </a:cubicBezTo>
                  <a:cubicBezTo>
                    <a:pt x="1" y="49"/>
                    <a:pt x="0" y="62"/>
                    <a:pt x="3" y="73"/>
                  </a:cubicBezTo>
                  <a:cubicBezTo>
                    <a:pt x="3" y="73"/>
                    <a:pt x="4" y="73"/>
                    <a:pt x="5" y="73"/>
                  </a:cubicBezTo>
                  <a:cubicBezTo>
                    <a:pt x="2" y="61"/>
                    <a:pt x="3" y="48"/>
                    <a:pt x="3" y="35"/>
                  </a:cubicBezTo>
                  <a:cubicBezTo>
                    <a:pt x="4" y="26"/>
                    <a:pt x="4" y="17"/>
                    <a:pt x="4" y="8"/>
                  </a:cubicBezTo>
                  <a:cubicBezTo>
                    <a:pt x="3" y="5"/>
                    <a:pt x="3" y="3"/>
                    <a:pt x="2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îşḷídè">
              <a:extLst>
                <a:ext uri="{FF2B5EF4-FFF2-40B4-BE49-F238E27FC236}">
                  <a16:creationId xmlns:a16="http://schemas.microsoft.com/office/drawing/2014/main" id="{EE5C29A8-D58A-43DF-A155-59B87987A164}"/>
                </a:ext>
              </a:extLst>
            </p:cNvPr>
            <p:cNvSpPr/>
            <p:nvPr/>
          </p:nvSpPr>
          <p:spPr bwMode="auto">
            <a:xfrm>
              <a:off x="5107475" y="3191253"/>
              <a:ext cx="452032" cy="71950"/>
            </a:xfrm>
            <a:custGeom>
              <a:avLst/>
              <a:gdLst>
                <a:gd name="T0" fmla="*/ 199 w 315"/>
                <a:gd name="T1" fmla="*/ 22 h 51"/>
                <a:gd name="T2" fmla="*/ 174 w 315"/>
                <a:gd name="T3" fmla="*/ 28 h 51"/>
                <a:gd name="T4" fmla="*/ 169 w 315"/>
                <a:gd name="T5" fmla="*/ 32 h 51"/>
                <a:gd name="T6" fmla="*/ 172 w 315"/>
                <a:gd name="T7" fmla="*/ 29 h 51"/>
                <a:gd name="T8" fmla="*/ 197 w 315"/>
                <a:gd name="T9" fmla="*/ 24 h 51"/>
                <a:gd name="T10" fmla="*/ 220 w 315"/>
                <a:gd name="T11" fmla="*/ 26 h 51"/>
                <a:gd name="T12" fmla="*/ 227 w 315"/>
                <a:gd name="T13" fmla="*/ 25 h 51"/>
                <a:gd name="T14" fmla="*/ 199 w 315"/>
                <a:gd name="T15" fmla="*/ 22 h 51"/>
                <a:gd name="T16" fmla="*/ 2 w 315"/>
                <a:gd name="T17" fmla="*/ 22 h 51"/>
                <a:gd name="T18" fmla="*/ 0 w 315"/>
                <a:gd name="T19" fmla="*/ 22 h 51"/>
                <a:gd name="T20" fmla="*/ 16 w 315"/>
                <a:gd name="T21" fmla="*/ 48 h 51"/>
                <a:gd name="T22" fmla="*/ 20 w 315"/>
                <a:gd name="T23" fmla="*/ 51 h 51"/>
                <a:gd name="T24" fmla="*/ 24 w 315"/>
                <a:gd name="T25" fmla="*/ 50 h 51"/>
                <a:gd name="T26" fmla="*/ 18 w 315"/>
                <a:gd name="T27" fmla="*/ 47 h 51"/>
                <a:gd name="T28" fmla="*/ 2 w 315"/>
                <a:gd name="T29" fmla="*/ 22 h 51"/>
                <a:gd name="T30" fmla="*/ 315 w 315"/>
                <a:gd name="T31" fmla="*/ 0 h 51"/>
                <a:gd name="T32" fmla="*/ 285 w 315"/>
                <a:gd name="T33" fmla="*/ 18 h 51"/>
                <a:gd name="T34" fmla="*/ 287 w 315"/>
                <a:gd name="T35" fmla="*/ 17 h 51"/>
                <a:gd name="T36" fmla="*/ 315 w 315"/>
                <a:gd name="T3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5" h="51">
                  <a:moveTo>
                    <a:pt x="199" y="22"/>
                  </a:moveTo>
                  <a:cubicBezTo>
                    <a:pt x="190" y="22"/>
                    <a:pt x="181" y="24"/>
                    <a:pt x="174" y="28"/>
                  </a:cubicBezTo>
                  <a:cubicBezTo>
                    <a:pt x="172" y="29"/>
                    <a:pt x="171" y="30"/>
                    <a:pt x="169" y="32"/>
                  </a:cubicBezTo>
                  <a:cubicBezTo>
                    <a:pt x="170" y="31"/>
                    <a:pt x="171" y="30"/>
                    <a:pt x="172" y="29"/>
                  </a:cubicBezTo>
                  <a:cubicBezTo>
                    <a:pt x="180" y="25"/>
                    <a:pt x="188" y="24"/>
                    <a:pt x="197" y="24"/>
                  </a:cubicBezTo>
                  <a:cubicBezTo>
                    <a:pt x="204" y="24"/>
                    <a:pt x="212" y="25"/>
                    <a:pt x="220" y="26"/>
                  </a:cubicBezTo>
                  <a:cubicBezTo>
                    <a:pt x="227" y="25"/>
                    <a:pt x="227" y="25"/>
                    <a:pt x="227" y="25"/>
                  </a:cubicBezTo>
                  <a:cubicBezTo>
                    <a:pt x="218" y="24"/>
                    <a:pt x="208" y="22"/>
                    <a:pt x="199" y="22"/>
                  </a:cubicBezTo>
                  <a:moveTo>
                    <a:pt x="2" y="22"/>
                  </a:moveTo>
                  <a:cubicBezTo>
                    <a:pt x="1" y="22"/>
                    <a:pt x="0" y="22"/>
                    <a:pt x="0" y="22"/>
                  </a:cubicBezTo>
                  <a:cubicBezTo>
                    <a:pt x="2" y="32"/>
                    <a:pt x="7" y="41"/>
                    <a:pt x="16" y="48"/>
                  </a:cubicBezTo>
                  <a:cubicBezTo>
                    <a:pt x="17" y="49"/>
                    <a:pt x="19" y="50"/>
                    <a:pt x="20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2" y="49"/>
                    <a:pt x="20" y="48"/>
                    <a:pt x="18" y="47"/>
                  </a:cubicBezTo>
                  <a:cubicBezTo>
                    <a:pt x="9" y="40"/>
                    <a:pt x="4" y="31"/>
                    <a:pt x="2" y="22"/>
                  </a:cubicBezTo>
                  <a:moveTo>
                    <a:pt x="315" y="0"/>
                  </a:moveTo>
                  <a:cubicBezTo>
                    <a:pt x="306" y="7"/>
                    <a:pt x="296" y="13"/>
                    <a:pt x="285" y="18"/>
                  </a:cubicBezTo>
                  <a:cubicBezTo>
                    <a:pt x="287" y="17"/>
                    <a:pt x="287" y="17"/>
                    <a:pt x="287" y="17"/>
                  </a:cubicBezTo>
                  <a:cubicBezTo>
                    <a:pt x="298" y="13"/>
                    <a:pt x="307" y="7"/>
                    <a:pt x="315" y="0"/>
                  </a:cubicBezTo>
                </a:path>
              </a:pathLst>
            </a:custGeom>
            <a:solidFill>
              <a:srgbClr val="8351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íṣľíḋé">
              <a:extLst>
                <a:ext uri="{FF2B5EF4-FFF2-40B4-BE49-F238E27FC236}">
                  <a16:creationId xmlns:a16="http://schemas.microsoft.com/office/drawing/2014/main" id="{37FA2BB3-A2DC-4D46-89FA-69F7158C5887}"/>
                </a:ext>
              </a:extLst>
            </p:cNvPr>
            <p:cNvSpPr/>
            <p:nvPr/>
          </p:nvSpPr>
          <p:spPr bwMode="auto">
            <a:xfrm>
              <a:off x="5105910" y="3009814"/>
              <a:ext cx="513032" cy="279979"/>
            </a:xfrm>
            <a:custGeom>
              <a:avLst/>
              <a:gdLst>
                <a:gd name="T0" fmla="*/ 351 w 358"/>
                <a:gd name="T1" fmla="*/ 0 h 196"/>
                <a:gd name="T2" fmla="*/ 341 w 358"/>
                <a:gd name="T3" fmla="*/ 27 h 196"/>
                <a:gd name="T4" fmla="*/ 242 w 358"/>
                <a:gd name="T5" fmla="*/ 83 h 196"/>
                <a:gd name="T6" fmla="*/ 237 w 358"/>
                <a:gd name="T7" fmla="*/ 83 h 196"/>
                <a:gd name="T8" fmla="*/ 198 w 358"/>
                <a:gd name="T9" fmla="*/ 79 h 196"/>
                <a:gd name="T10" fmla="*/ 173 w 358"/>
                <a:gd name="T11" fmla="*/ 85 h 196"/>
                <a:gd name="T12" fmla="*/ 149 w 358"/>
                <a:gd name="T13" fmla="*/ 113 h 196"/>
                <a:gd name="T14" fmla="*/ 106 w 358"/>
                <a:gd name="T15" fmla="*/ 126 h 196"/>
                <a:gd name="T16" fmla="*/ 52 w 358"/>
                <a:gd name="T17" fmla="*/ 117 h 196"/>
                <a:gd name="T18" fmla="*/ 17 w 358"/>
                <a:gd name="T19" fmla="*/ 104 h 196"/>
                <a:gd name="T20" fmla="*/ 2 w 358"/>
                <a:gd name="T21" fmla="*/ 84 h 196"/>
                <a:gd name="T22" fmla="*/ 1 w 358"/>
                <a:gd name="T23" fmla="*/ 111 h 196"/>
                <a:gd name="T24" fmla="*/ 3 w 358"/>
                <a:gd name="T25" fmla="*/ 149 h 196"/>
                <a:gd name="T26" fmla="*/ 19 w 358"/>
                <a:gd name="T27" fmla="*/ 174 h 196"/>
                <a:gd name="T28" fmla="*/ 25 w 358"/>
                <a:gd name="T29" fmla="*/ 177 h 196"/>
                <a:gd name="T30" fmla="*/ 54 w 358"/>
                <a:gd name="T31" fmla="*/ 188 h 196"/>
                <a:gd name="T32" fmla="*/ 108 w 358"/>
                <a:gd name="T33" fmla="*/ 196 h 196"/>
                <a:gd name="T34" fmla="*/ 149 w 358"/>
                <a:gd name="T35" fmla="*/ 184 h 196"/>
                <a:gd name="T36" fmla="*/ 170 w 358"/>
                <a:gd name="T37" fmla="*/ 159 h 196"/>
                <a:gd name="T38" fmla="*/ 175 w 358"/>
                <a:gd name="T39" fmla="*/ 155 h 196"/>
                <a:gd name="T40" fmla="*/ 200 w 358"/>
                <a:gd name="T41" fmla="*/ 149 h 196"/>
                <a:gd name="T42" fmla="*/ 228 w 358"/>
                <a:gd name="T43" fmla="*/ 152 h 196"/>
                <a:gd name="T44" fmla="*/ 239 w 358"/>
                <a:gd name="T45" fmla="*/ 153 h 196"/>
                <a:gd name="T46" fmla="*/ 244 w 358"/>
                <a:gd name="T47" fmla="*/ 153 h 196"/>
                <a:gd name="T48" fmla="*/ 286 w 358"/>
                <a:gd name="T49" fmla="*/ 145 h 196"/>
                <a:gd name="T50" fmla="*/ 316 w 358"/>
                <a:gd name="T51" fmla="*/ 127 h 196"/>
                <a:gd name="T52" fmla="*/ 341 w 358"/>
                <a:gd name="T53" fmla="*/ 99 h 196"/>
                <a:gd name="T54" fmla="*/ 351 w 358"/>
                <a:gd name="T5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358" h="196">
                  <a:moveTo>
                    <a:pt x="351" y="0"/>
                  </a:moveTo>
                  <a:cubicBezTo>
                    <a:pt x="349" y="10"/>
                    <a:pt x="345" y="19"/>
                    <a:pt x="341" y="27"/>
                  </a:cubicBezTo>
                  <a:cubicBezTo>
                    <a:pt x="324" y="57"/>
                    <a:pt x="285" y="83"/>
                    <a:pt x="242" y="83"/>
                  </a:cubicBezTo>
                  <a:cubicBezTo>
                    <a:pt x="241" y="83"/>
                    <a:pt x="239" y="83"/>
                    <a:pt x="237" y="83"/>
                  </a:cubicBezTo>
                  <a:cubicBezTo>
                    <a:pt x="224" y="82"/>
                    <a:pt x="210" y="79"/>
                    <a:pt x="198" y="79"/>
                  </a:cubicBezTo>
                  <a:cubicBezTo>
                    <a:pt x="189" y="79"/>
                    <a:pt x="181" y="81"/>
                    <a:pt x="173" y="85"/>
                  </a:cubicBezTo>
                  <a:cubicBezTo>
                    <a:pt x="162" y="92"/>
                    <a:pt x="158" y="104"/>
                    <a:pt x="149" y="113"/>
                  </a:cubicBezTo>
                  <a:cubicBezTo>
                    <a:pt x="138" y="123"/>
                    <a:pt x="123" y="126"/>
                    <a:pt x="106" y="126"/>
                  </a:cubicBezTo>
                  <a:cubicBezTo>
                    <a:pt x="88" y="126"/>
                    <a:pt x="69" y="122"/>
                    <a:pt x="52" y="117"/>
                  </a:cubicBezTo>
                  <a:cubicBezTo>
                    <a:pt x="40" y="114"/>
                    <a:pt x="27" y="111"/>
                    <a:pt x="17" y="104"/>
                  </a:cubicBezTo>
                  <a:cubicBezTo>
                    <a:pt x="10" y="99"/>
                    <a:pt x="5" y="92"/>
                    <a:pt x="2" y="84"/>
                  </a:cubicBezTo>
                  <a:cubicBezTo>
                    <a:pt x="2" y="93"/>
                    <a:pt x="2" y="102"/>
                    <a:pt x="1" y="111"/>
                  </a:cubicBezTo>
                  <a:cubicBezTo>
                    <a:pt x="1" y="124"/>
                    <a:pt x="0" y="137"/>
                    <a:pt x="3" y="149"/>
                  </a:cubicBezTo>
                  <a:cubicBezTo>
                    <a:pt x="5" y="158"/>
                    <a:pt x="10" y="167"/>
                    <a:pt x="19" y="174"/>
                  </a:cubicBezTo>
                  <a:cubicBezTo>
                    <a:pt x="21" y="175"/>
                    <a:pt x="23" y="176"/>
                    <a:pt x="25" y="177"/>
                  </a:cubicBezTo>
                  <a:cubicBezTo>
                    <a:pt x="33" y="182"/>
                    <a:pt x="44" y="185"/>
                    <a:pt x="54" y="188"/>
                  </a:cubicBezTo>
                  <a:cubicBezTo>
                    <a:pt x="71" y="192"/>
                    <a:pt x="90" y="196"/>
                    <a:pt x="108" y="196"/>
                  </a:cubicBezTo>
                  <a:cubicBezTo>
                    <a:pt x="124" y="196"/>
                    <a:pt x="139" y="193"/>
                    <a:pt x="149" y="184"/>
                  </a:cubicBezTo>
                  <a:cubicBezTo>
                    <a:pt x="157" y="176"/>
                    <a:pt x="161" y="166"/>
                    <a:pt x="170" y="159"/>
                  </a:cubicBezTo>
                  <a:cubicBezTo>
                    <a:pt x="172" y="157"/>
                    <a:pt x="173" y="156"/>
                    <a:pt x="175" y="155"/>
                  </a:cubicBezTo>
                  <a:cubicBezTo>
                    <a:pt x="182" y="151"/>
                    <a:pt x="191" y="149"/>
                    <a:pt x="200" y="149"/>
                  </a:cubicBezTo>
                  <a:cubicBezTo>
                    <a:pt x="209" y="149"/>
                    <a:pt x="219" y="151"/>
                    <a:pt x="228" y="152"/>
                  </a:cubicBezTo>
                  <a:cubicBezTo>
                    <a:pt x="232" y="152"/>
                    <a:pt x="235" y="153"/>
                    <a:pt x="239" y="153"/>
                  </a:cubicBezTo>
                  <a:cubicBezTo>
                    <a:pt x="241" y="153"/>
                    <a:pt x="242" y="153"/>
                    <a:pt x="244" y="153"/>
                  </a:cubicBezTo>
                  <a:cubicBezTo>
                    <a:pt x="259" y="153"/>
                    <a:pt x="273" y="150"/>
                    <a:pt x="286" y="145"/>
                  </a:cubicBezTo>
                  <a:cubicBezTo>
                    <a:pt x="297" y="140"/>
                    <a:pt x="307" y="134"/>
                    <a:pt x="316" y="127"/>
                  </a:cubicBezTo>
                  <a:cubicBezTo>
                    <a:pt x="326" y="119"/>
                    <a:pt x="335" y="109"/>
                    <a:pt x="341" y="99"/>
                  </a:cubicBezTo>
                  <a:cubicBezTo>
                    <a:pt x="358" y="68"/>
                    <a:pt x="357" y="33"/>
                    <a:pt x="351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ïslîḋé">
              <a:extLst>
                <a:ext uri="{FF2B5EF4-FFF2-40B4-BE49-F238E27FC236}">
                  <a16:creationId xmlns:a16="http://schemas.microsoft.com/office/drawing/2014/main" id="{B4CAC5FF-6368-424A-8F66-5F5112CA3670}"/>
                </a:ext>
              </a:extLst>
            </p:cNvPr>
            <p:cNvSpPr/>
            <p:nvPr/>
          </p:nvSpPr>
          <p:spPr bwMode="auto">
            <a:xfrm>
              <a:off x="5723740" y="2290318"/>
              <a:ext cx="3128" cy="1565"/>
            </a:xfrm>
            <a:custGeom>
              <a:avLst/>
              <a:gdLst>
                <a:gd name="T0" fmla="*/ 2 w 2"/>
                <a:gd name="T1" fmla="*/ 0 h 2"/>
                <a:gd name="T2" fmla="*/ 0 w 2"/>
                <a:gd name="T3" fmla="*/ 2 h 2"/>
                <a:gd name="T4" fmla="*/ 0 w 2"/>
                <a:gd name="T5" fmla="*/ 2 h 2"/>
                <a:gd name="T6" fmla="*/ 2 w 2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íSļïḓè">
              <a:extLst>
                <a:ext uri="{FF2B5EF4-FFF2-40B4-BE49-F238E27FC236}">
                  <a16:creationId xmlns:a16="http://schemas.microsoft.com/office/drawing/2014/main" id="{71B04BE3-26C1-4739-A799-2E14768C71AF}"/>
                </a:ext>
              </a:extLst>
            </p:cNvPr>
            <p:cNvSpPr/>
            <p:nvPr/>
          </p:nvSpPr>
          <p:spPr bwMode="auto">
            <a:xfrm>
              <a:off x="5695585" y="2135470"/>
              <a:ext cx="73514" cy="156412"/>
            </a:xfrm>
            <a:custGeom>
              <a:avLst/>
              <a:gdLst>
                <a:gd name="T0" fmla="*/ 42 w 52"/>
                <a:gd name="T1" fmla="*/ 0 h 110"/>
                <a:gd name="T2" fmla="*/ 5 w 52"/>
                <a:gd name="T3" fmla="*/ 53 h 110"/>
                <a:gd name="T4" fmla="*/ 0 w 52"/>
                <a:gd name="T5" fmla="*/ 57 h 110"/>
                <a:gd name="T6" fmla="*/ 20 w 52"/>
                <a:gd name="T7" fmla="*/ 110 h 110"/>
                <a:gd name="T8" fmla="*/ 22 w 52"/>
                <a:gd name="T9" fmla="*/ 108 h 110"/>
                <a:gd name="T10" fmla="*/ 42 w 52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10">
                  <a:moveTo>
                    <a:pt x="42" y="0"/>
                  </a:moveTo>
                  <a:cubicBezTo>
                    <a:pt x="35" y="21"/>
                    <a:pt x="22" y="39"/>
                    <a:pt x="5" y="53"/>
                  </a:cubicBezTo>
                  <a:cubicBezTo>
                    <a:pt x="4" y="55"/>
                    <a:pt x="2" y="56"/>
                    <a:pt x="0" y="57"/>
                  </a:cubicBezTo>
                  <a:cubicBezTo>
                    <a:pt x="9" y="80"/>
                    <a:pt x="17" y="100"/>
                    <a:pt x="20" y="110"/>
                  </a:cubicBezTo>
                  <a:cubicBezTo>
                    <a:pt x="21" y="109"/>
                    <a:pt x="22" y="109"/>
                    <a:pt x="22" y="108"/>
                  </a:cubicBezTo>
                  <a:cubicBezTo>
                    <a:pt x="47" y="77"/>
                    <a:pt x="52" y="37"/>
                    <a:pt x="42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îṥļíḓè">
              <a:extLst>
                <a:ext uri="{FF2B5EF4-FFF2-40B4-BE49-F238E27FC236}">
                  <a16:creationId xmlns:a16="http://schemas.microsoft.com/office/drawing/2014/main" id="{0F18FFB4-71C5-4727-BF3C-90FF931AB1AB}"/>
                </a:ext>
              </a:extLst>
            </p:cNvPr>
            <p:cNvSpPr/>
            <p:nvPr/>
          </p:nvSpPr>
          <p:spPr bwMode="auto">
            <a:xfrm>
              <a:off x="5606430" y="2732965"/>
              <a:ext cx="90719" cy="59437"/>
            </a:xfrm>
            <a:custGeom>
              <a:avLst/>
              <a:gdLst>
                <a:gd name="T0" fmla="*/ 63 w 63"/>
                <a:gd name="T1" fmla="*/ 0 h 41"/>
                <a:gd name="T2" fmla="*/ 58 w 63"/>
                <a:gd name="T3" fmla="*/ 4 h 41"/>
                <a:gd name="T4" fmla="*/ 0 w 63"/>
                <a:gd name="T5" fmla="*/ 41 h 41"/>
                <a:gd name="T6" fmla="*/ 56 w 63"/>
                <a:gd name="T7" fmla="*/ 6 h 41"/>
                <a:gd name="T8" fmla="*/ 63 w 63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1">
                  <a:moveTo>
                    <a:pt x="63" y="0"/>
                  </a:moveTo>
                  <a:cubicBezTo>
                    <a:pt x="61" y="2"/>
                    <a:pt x="59" y="3"/>
                    <a:pt x="58" y="4"/>
                  </a:cubicBezTo>
                  <a:cubicBezTo>
                    <a:pt x="40" y="18"/>
                    <a:pt x="15" y="27"/>
                    <a:pt x="0" y="41"/>
                  </a:cubicBezTo>
                  <a:cubicBezTo>
                    <a:pt x="15" y="28"/>
                    <a:pt x="39" y="19"/>
                    <a:pt x="56" y="6"/>
                  </a:cubicBezTo>
                  <a:cubicBezTo>
                    <a:pt x="58" y="4"/>
                    <a:pt x="61" y="2"/>
                    <a:pt x="63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ïs1iḍè">
              <a:extLst>
                <a:ext uri="{FF2B5EF4-FFF2-40B4-BE49-F238E27FC236}">
                  <a16:creationId xmlns:a16="http://schemas.microsoft.com/office/drawing/2014/main" id="{7631EF5A-09A2-4159-B236-73C63A277D82}"/>
                </a:ext>
              </a:extLst>
            </p:cNvPr>
            <p:cNvSpPr/>
            <p:nvPr/>
          </p:nvSpPr>
          <p:spPr bwMode="auto">
            <a:xfrm>
              <a:off x="5579840" y="2582809"/>
              <a:ext cx="161105" cy="231490"/>
            </a:xfrm>
            <a:custGeom>
              <a:avLst/>
              <a:gdLst>
                <a:gd name="T0" fmla="*/ 102 w 112"/>
                <a:gd name="T1" fmla="*/ 0 h 162"/>
                <a:gd name="T2" fmla="*/ 74 w 112"/>
                <a:gd name="T3" fmla="*/ 39 h 162"/>
                <a:gd name="T4" fmla="*/ 8 w 112"/>
                <a:gd name="T5" fmla="*/ 85 h 162"/>
                <a:gd name="T6" fmla="*/ 1 w 112"/>
                <a:gd name="T7" fmla="*/ 120 h 162"/>
                <a:gd name="T8" fmla="*/ 6 w 112"/>
                <a:gd name="T9" fmla="*/ 162 h 162"/>
                <a:gd name="T10" fmla="*/ 8 w 112"/>
                <a:gd name="T11" fmla="*/ 157 h 162"/>
                <a:gd name="T12" fmla="*/ 18 w 112"/>
                <a:gd name="T13" fmla="*/ 146 h 162"/>
                <a:gd name="T14" fmla="*/ 76 w 112"/>
                <a:gd name="T15" fmla="*/ 109 h 162"/>
                <a:gd name="T16" fmla="*/ 81 w 112"/>
                <a:gd name="T17" fmla="*/ 105 h 162"/>
                <a:gd name="T18" fmla="*/ 102 w 112"/>
                <a:gd name="T19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" h="162">
                  <a:moveTo>
                    <a:pt x="102" y="0"/>
                  </a:moveTo>
                  <a:cubicBezTo>
                    <a:pt x="97" y="16"/>
                    <a:pt x="87" y="29"/>
                    <a:pt x="74" y="39"/>
                  </a:cubicBezTo>
                  <a:cubicBezTo>
                    <a:pt x="53" y="55"/>
                    <a:pt x="22" y="65"/>
                    <a:pt x="8" y="85"/>
                  </a:cubicBezTo>
                  <a:cubicBezTo>
                    <a:pt x="1" y="96"/>
                    <a:pt x="0" y="108"/>
                    <a:pt x="1" y="120"/>
                  </a:cubicBezTo>
                  <a:cubicBezTo>
                    <a:pt x="1" y="134"/>
                    <a:pt x="3" y="148"/>
                    <a:pt x="6" y="162"/>
                  </a:cubicBezTo>
                  <a:cubicBezTo>
                    <a:pt x="6" y="160"/>
                    <a:pt x="7" y="159"/>
                    <a:pt x="8" y="157"/>
                  </a:cubicBezTo>
                  <a:cubicBezTo>
                    <a:pt x="11" y="153"/>
                    <a:pt x="14" y="150"/>
                    <a:pt x="18" y="146"/>
                  </a:cubicBezTo>
                  <a:cubicBezTo>
                    <a:pt x="33" y="132"/>
                    <a:pt x="58" y="123"/>
                    <a:pt x="76" y="109"/>
                  </a:cubicBezTo>
                  <a:cubicBezTo>
                    <a:pt x="77" y="108"/>
                    <a:pt x="79" y="107"/>
                    <a:pt x="81" y="105"/>
                  </a:cubicBezTo>
                  <a:cubicBezTo>
                    <a:pt x="110" y="77"/>
                    <a:pt x="112" y="37"/>
                    <a:pt x="102" y="0"/>
                  </a:cubicBezTo>
                </a:path>
              </a:pathLst>
            </a:custGeom>
            <a:solidFill>
              <a:srgbClr val="CC6C7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íṥľîḑe">
              <a:extLst>
                <a:ext uri="{FF2B5EF4-FFF2-40B4-BE49-F238E27FC236}">
                  <a16:creationId xmlns:a16="http://schemas.microsoft.com/office/drawing/2014/main" id="{A6F192DE-357E-4CFA-9163-7192A9A0FD0D}"/>
                </a:ext>
              </a:extLst>
            </p:cNvPr>
            <p:cNvSpPr/>
            <p:nvPr/>
          </p:nvSpPr>
          <p:spPr bwMode="auto">
            <a:xfrm>
              <a:off x="5572019" y="1991571"/>
              <a:ext cx="599060" cy="767985"/>
            </a:xfrm>
            <a:custGeom>
              <a:avLst/>
              <a:gdLst>
                <a:gd name="T0" fmla="*/ 297 w 418"/>
                <a:gd name="T1" fmla="*/ 537 h 537"/>
                <a:gd name="T2" fmla="*/ 410 w 418"/>
                <a:gd name="T3" fmla="*/ 488 h 537"/>
                <a:gd name="T4" fmla="*/ 372 w 418"/>
                <a:gd name="T5" fmla="*/ 396 h 537"/>
                <a:gd name="T6" fmla="*/ 266 w 418"/>
                <a:gd name="T7" fmla="*/ 317 h 537"/>
                <a:gd name="T8" fmla="*/ 109 w 418"/>
                <a:gd name="T9" fmla="*/ 216 h 537"/>
                <a:gd name="T10" fmla="*/ 17 w 418"/>
                <a:gd name="T11" fmla="*/ 83 h 537"/>
                <a:gd name="T12" fmla="*/ 65 w 418"/>
                <a:gd name="T13" fmla="*/ 276 h 537"/>
                <a:gd name="T14" fmla="*/ 166 w 418"/>
                <a:gd name="T15" fmla="*/ 351 h 537"/>
                <a:gd name="T16" fmla="*/ 238 w 418"/>
                <a:gd name="T17" fmla="*/ 414 h 537"/>
                <a:gd name="T18" fmla="*/ 297 w 418"/>
                <a:gd name="T19" fmla="*/ 537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8" h="537">
                  <a:moveTo>
                    <a:pt x="297" y="537"/>
                  </a:moveTo>
                  <a:cubicBezTo>
                    <a:pt x="297" y="537"/>
                    <a:pt x="401" y="532"/>
                    <a:pt x="410" y="488"/>
                  </a:cubicBezTo>
                  <a:cubicBezTo>
                    <a:pt x="418" y="445"/>
                    <a:pt x="382" y="400"/>
                    <a:pt x="372" y="396"/>
                  </a:cubicBezTo>
                  <a:cubicBezTo>
                    <a:pt x="363" y="391"/>
                    <a:pt x="266" y="317"/>
                    <a:pt x="266" y="317"/>
                  </a:cubicBezTo>
                  <a:cubicBezTo>
                    <a:pt x="109" y="216"/>
                    <a:pt x="109" y="216"/>
                    <a:pt x="109" y="216"/>
                  </a:cubicBezTo>
                  <a:cubicBezTo>
                    <a:pt x="109" y="216"/>
                    <a:pt x="33" y="0"/>
                    <a:pt x="17" y="83"/>
                  </a:cubicBezTo>
                  <a:cubicBezTo>
                    <a:pt x="0" y="166"/>
                    <a:pt x="65" y="276"/>
                    <a:pt x="65" y="276"/>
                  </a:cubicBezTo>
                  <a:cubicBezTo>
                    <a:pt x="65" y="276"/>
                    <a:pt x="155" y="334"/>
                    <a:pt x="166" y="351"/>
                  </a:cubicBezTo>
                  <a:cubicBezTo>
                    <a:pt x="176" y="368"/>
                    <a:pt x="238" y="414"/>
                    <a:pt x="238" y="414"/>
                  </a:cubicBezTo>
                  <a:cubicBezTo>
                    <a:pt x="297" y="537"/>
                    <a:pt x="297" y="537"/>
                    <a:pt x="297" y="537"/>
                  </a:cubicBezTo>
                </a:path>
              </a:pathLst>
            </a:custGeom>
            <a:solidFill>
              <a:srgbClr val="EFB7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íS1îḍé">
              <a:extLst>
                <a:ext uri="{FF2B5EF4-FFF2-40B4-BE49-F238E27FC236}">
                  <a16:creationId xmlns:a16="http://schemas.microsoft.com/office/drawing/2014/main" id="{76A9F246-C907-418E-8FEC-09C2BAAD4C09}"/>
                </a:ext>
              </a:extLst>
            </p:cNvPr>
            <p:cNvSpPr/>
            <p:nvPr/>
          </p:nvSpPr>
          <p:spPr bwMode="auto">
            <a:xfrm>
              <a:off x="5723740" y="2564040"/>
              <a:ext cx="387903" cy="222106"/>
            </a:xfrm>
            <a:custGeom>
              <a:avLst/>
              <a:gdLst>
                <a:gd name="T0" fmla="*/ 247 w 271"/>
                <a:gd name="T1" fmla="*/ 67 h 155"/>
                <a:gd name="T2" fmla="*/ 191 w 271"/>
                <a:gd name="T3" fmla="*/ 154 h 155"/>
                <a:gd name="T4" fmla="*/ 173 w 271"/>
                <a:gd name="T5" fmla="*/ 154 h 155"/>
                <a:gd name="T6" fmla="*/ 18 w 271"/>
                <a:gd name="T7" fmla="*/ 155 h 155"/>
                <a:gd name="T8" fmla="*/ 0 w 271"/>
                <a:gd name="T9" fmla="*/ 106 h 155"/>
                <a:gd name="T10" fmla="*/ 25 w 271"/>
                <a:gd name="T11" fmla="*/ 0 h 155"/>
                <a:gd name="T12" fmla="*/ 41 w 271"/>
                <a:gd name="T13" fmla="*/ 1 h 155"/>
                <a:gd name="T14" fmla="*/ 70 w 271"/>
                <a:gd name="T15" fmla="*/ 11 h 155"/>
                <a:gd name="T16" fmla="*/ 110 w 271"/>
                <a:gd name="T17" fmla="*/ 13 h 155"/>
                <a:gd name="T18" fmla="*/ 113 w 271"/>
                <a:gd name="T19" fmla="*/ 13 h 155"/>
                <a:gd name="T20" fmla="*/ 125 w 271"/>
                <a:gd name="T21" fmla="*/ 4 h 155"/>
                <a:gd name="T22" fmla="*/ 247 w 271"/>
                <a:gd name="T23" fmla="*/ 6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1" h="155">
                  <a:moveTo>
                    <a:pt x="247" y="67"/>
                  </a:moveTo>
                  <a:cubicBezTo>
                    <a:pt x="222" y="129"/>
                    <a:pt x="191" y="154"/>
                    <a:pt x="191" y="154"/>
                  </a:cubicBezTo>
                  <a:cubicBezTo>
                    <a:pt x="173" y="154"/>
                    <a:pt x="173" y="154"/>
                    <a:pt x="173" y="154"/>
                  </a:cubicBezTo>
                  <a:cubicBezTo>
                    <a:pt x="18" y="155"/>
                    <a:pt x="18" y="155"/>
                    <a:pt x="18" y="155"/>
                  </a:cubicBezTo>
                  <a:cubicBezTo>
                    <a:pt x="0" y="106"/>
                    <a:pt x="0" y="106"/>
                    <a:pt x="0" y="10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1" y="1"/>
                    <a:pt x="59" y="11"/>
                    <a:pt x="70" y="11"/>
                  </a:cubicBezTo>
                  <a:cubicBezTo>
                    <a:pt x="82" y="11"/>
                    <a:pt x="104" y="10"/>
                    <a:pt x="110" y="13"/>
                  </a:cubicBezTo>
                  <a:cubicBezTo>
                    <a:pt x="111" y="13"/>
                    <a:pt x="112" y="14"/>
                    <a:pt x="113" y="13"/>
                  </a:cubicBezTo>
                  <a:cubicBezTo>
                    <a:pt x="119" y="13"/>
                    <a:pt x="125" y="4"/>
                    <a:pt x="125" y="4"/>
                  </a:cubicBezTo>
                  <a:cubicBezTo>
                    <a:pt x="125" y="4"/>
                    <a:pt x="271" y="5"/>
                    <a:pt x="247" y="67"/>
                  </a:cubicBezTo>
                </a:path>
              </a:pathLst>
            </a:custGeom>
            <a:solidFill>
              <a:srgbClr val="A364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ïṣļîḑé">
              <a:extLst>
                <a:ext uri="{FF2B5EF4-FFF2-40B4-BE49-F238E27FC236}">
                  <a16:creationId xmlns:a16="http://schemas.microsoft.com/office/drawing/2014/main" id="{C97343DB-5F56-4A30-A457-2503B98BD765}"/>
                </a:ext>
              </a:extLst>
            </p:cNvPr>
            <p:cNvSpPr/>
            <p:nvPr/>
          </p:nvSpPr>
          <p:spPr bwMode="auto">
            <a:xfrm>
              <a:off x="5884844" y="2574988"/>
              <a:ext cx="15641" cy="7821"/>
            </a:xfrm>
            <a:custGeom>
              <a:avLst/>
              <a:gdLst>
                <a:gd name="T0" fmla="*/ 10 w 10"/>
                <a:gd name="T1" fmla="*/ 0 h 6"/>
                <a:gd name="T2" fmla="*/ 0 w 10"/>
                <a:gd name="T3" fmla="*/ 6 h 6"/>
                <a:gd name="T4" fmla="*/ 1 w 10"/>
                <a:gd name="T5" fmla="*/ 6 h 6"/>
                <a:gd name="T6" fmla="*/ 10 w 10"/>
                <a:gd name="T7" fmla="*/ 0 h 6"/>
                <a:gd name="T8" fmla="*/ 10 w 10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10" y="0"/>
                  </a:moveTo>
                  <a:cubicBezTo>
                    <a:pt x="7" y="2"/>
                    <a:pt x="4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4" y="6"/>
                    <a:pt x="8" y="3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ïṧ1iďé">
              <a:extLst>
                <a:ext uri="{FF2B5EF4-FFF2-40B4-BE49-F238E27FC236}">
                  <a16:creationId xmlns:a16="http://schemas.microsoft.com/office/drawing/2014/main" id="{AA26DA17-33D8-4290-A60E-FF74EF27F195}"/>
                </a:ext>
              </a:extLst>
            </p:cNvPr>
            <p:cNvSpPr/>
            <p:nvPr/>
          </p:nvSpPr>
          <p:spPr bwMode="auto">
            <a:xfrm>
              <a:off x="5900485" y="2570296"/>
              <a:ext cx="162669" cy="37539"/>
            </a:xfrm>
            <a:custGeom>
              <a:avLst/>
              <a:gdLst>
                <a:gd name="T0" fmla="*/ 2 w 114"/>
                <a:gd name="T1" fmla="*/ 0 h 26"/>
                <a:gd name="T2" fmla="*/ 0 w 114"/>
                <a:gd name="T3" fmla="*/ 3 h 26"/>
                <a:gd name="T4" fmla="*/ 0 w 114"/>
                <a:gd name="T5" fmla="*/ 3 h 26"/>
                <a:gd name="T6" fmla="*/ 2 w 114"/>
                <a:gd name="T7" fmla="*/ 0 h 26"/>
                <a:gd name="T8" fmla="*/ 114 w 114"/>
                <a:gd name="T9" fmla="*/ 26 h 26"/>
                <a:gd name="T10" fmla="*/ 2 w 114"/>
                <a:gd name="T1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6">
                  <a:moveTo>
                    <a:pt x="2" y="0"/>
                  </a:moveTo>
                  <a:cubicBezTo>
                    <a:pt x="2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82" y="0"/>
                    <a:pt x="114" y="26"/>
                  </a:cubicBezTo>
                  <a:cubicBezTo>
                    <a:pt x="82" y="0"/>
                    <a:pt x="2" y="0"/>
                    <a:pt x="2" y="0"/>
                  </a:cubicBezTo>
                </a:path>
              </a:pathLst>
            </a:custGeom>
            <a:solidFill>
              <a:srgbClr val="D7A4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ïsḷiḍe">
              <a:extLst>
                <a:ext uri="{FF2B5EF4-FFF2-40B4-BE49-F238E27FC236}">
                  <a16:creationId xmlns:a16="http://schemas.microsoft.com/office/drawing/2014/main" id="{C2C9F7A1-174E-4094-A50D-EFBB700252AB}"/>
                </a:ext>
              </a:extLst>
            </p:cNvPr>
            <p:cNvSpPr/>
            <p:nvPr/>
          </p:nvSpPr>
          <p:spPr bwMode="auto">
            <a:xfrm>
              <a:off x="5886408" y="2570296"/>
              <a:ext cx="200208" cy="214285"/>
            </a:xfrm>
            <a:custGeom>
              <a:avLst/>
              <a:gdLst>
                <a:gd name="T0" fmla="*/ 11 w 139"/>
                <a:gd name="T1" fmla="*/ 0 h 150"/>
                <a:gd name="T2" fmla="*/ 9 w 139"/>
                <a:gd name="T3" fmla="*/ 3 h 150"/>
                <a:gd name="T4" fmla="*/ 0 w 139"/>
                <a:gd name="T5" fmla="*/ 9 h 150"/>
                <a:gd name="T6" fmla="*/ 95 w 139"/>
                <a:gd name="T7" fmla="*/ 63 h 150"/>
                <a:gd name="T8" fmla="*/ 59 w 139"/>
                <a:gd name="T9" fmla="*/ 150 h 150"/>
                <a:gd name="T10" fmla="*/ 77 w 139"/>
                <a:gd name="T11" fmla="*/ 150 h 150"/>
                <a:gd name="T12" fmla="*/ 133 w 139"/>
                <a:gd name="T13" fmla="*/ 63 h 150"/>
                <a:gd name="T14" fmla="*/ 123 w 139"/>
                <a:gd name="T15" fmla="*/ 26 h 150"/>
                <a:gd name="T16" fmla="*/ 11 w 139"/>
                <a:gd name="T17" fmla="*/ 0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9" h="150">
                  <a:moveTo>
                    <a:pt x="11" y="0"/>
                  </a:moveTo>
                  <a:cubicBezTo>
                    <a:pt x="11" y="0"/>
                    <a:pt x="10" y="1"/>
                    <a:pt x="9" y="3"/>
                  </a:cubicBezTo>
                  <a:cubicBezTo>
                    <a:pt x="7" y="6"/>
                    <a:pt x="3" y="9"/>
                    <a:pt x="0" y="9"/>
                  </a:cubicBezTo>
                  <a:cubicBezTo>
                    <a:pt x="38" y="24"/>
                    <a:pt x="102" y="52"/>
                    <a:pt x="95" y="63"/>
                  </a:cubicBezTo>
                  <a:cubicBezTo>
                    <a:pt x="87" y="74"/>
                    <a:pt x="68" y="125"/>
                    <a:pt x="59" y="150"/>
                  </a:cubicBezTo>
                  <a:cubicBezTo>
                    <a:pt x="77" y="150"/>
                    <a:pt x="77" y="150"/>
                    <a:pt x="77" y="150"/>
                  </a:cubicBezTo>
                  <a:cubicBezTo>
                    <a:pt x="77" y="150"/>
                    <a:pt x="108" y="125"/>
                    <a:pt x="133" y="63"/>
                  </a:cubicBezTo>
                  <a:cubicBezTo>
                    <a:pt x="139" y="47"/>
                    <a:pt x="134" y="35"/>
                    <a:pt x="123" y="26"/>
                  </a:cubicBezTo>
                  <a:cubicBezTo>
                    <a:pt x="91" y="0"/>
                    <a:pt x="11" y="0"/>
                    <a:pt x="11" y="0"/>
                  </a:cubicBezTo>
                </a:path>
              </a:pathLst>
            </a:custGeom>
            <a:solidFill>
              <a:srgbClr val="925A5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îṧḷiḍé">
              <a:extLst>
                <a:ext uri="{FF2B5EF4-FFF2-40B4-BE49-F238E27FC236}">
                  <a16:creationId xmlns:a16="http://schemas.microsoft.com/office/drawing/2014/main" id="{E01B6143-EE44-4718-8CE2-8A14F71AF9D2}"/>
                </a:ext>
              </a:extLst>
            </p:cNvPr>
            <p:cNvSpPr/>
            <p:nvPr/>
          </p:nvSpPr>
          <p:spPr bwMode="auto">
            <a:xfrm>
              <a:off x="3502685" y="5363821"/>
              <a:ext cx="505212" cy="98540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iṥľîḍé">
              <a:extLst>
                <a:ext uri="{FF2B5EF4-FFF2-40B4-BE49-F238E27FC236}">
                  <a16:creationId xmlns:a16="http://schemas.microsoft.com/office/drawing/2014/main" id="{1F7FC5C7-5FB5-4D99-88B4-685022836D16}"/>
                </a:ext>
              </a:extLst>
            </p:cNvPr>
            <p:cNvSpPr/>
            <p:nvPr/>
          </p:nvSpPr>
          <p:spPr bwMode="auto">
            <a:xfrm>
              <a:off x="7788382" y="5050996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íş1ïḑe">
              <a:extLst>
                <a:ext uri="{FF2B5EF4-FFF2-40B4-BE49-F238E27FC236}">
                  <a16:creationId xmlns:a16="http://schemas.microsoft.com/office/drawing/2014/main" id="{4AFBF80E-599D-4BB0-AA34-9DE66FD73C83}"/>
                </a:ext>
              </a:extLst>
            </p:cNvPr>
            <p:cNvSpPr/>
            <p:nvPr/>
          </p:nvSpPr>
          <p:spPr bwMode="auto">
            <a:xfrm>
              <a:off x="8587649" y="5196459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ïśľíḋé">
              <a:extLst>
                <a:ext uri="{FF2B5EF4-FFF2-40B4-BE49-F238E27FC236}">
                  <a16:creationId xmlns:a16="http://schemas.microsoft.com/office/drawing/2014/main" id="{12378463-0627-4909-9799-84F477426034}"/>
                </a:ext>
              </a:extLst>
            </p:cNvPr>
            <p:cNvSpPr/>
            <p:nvPr/>
          </p:nvSpPr>
          <p:spPr bwMode="auto">
            <a:xfrm>
              <a:off x="7350428" y="5496771"/>
              <a:ext cx="369133" cy="73514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isḷïďé">
              <a:extLst>
                <a:ext uri="{FF2B5EF4-FFF2-40B4-BE49-F238E27FC236}">
                  <a16:creationId xmlns:a16="http://schemas.microsoft.com/office/drawing/2014/main" id="{297E1688-44E2-4775-AB9B-CE7EF792F4B0}"/>
                </a:ext>
              </a:extLst>
            </p:cNvPr>
            <p:cNvSpPr/>
            <p:nvPr/>
          </p:nvSpPr>
          <p:spPr bwMode="auto">
            <a:xfrm>
              <a:off x="3865561" y="4042136"/>
              <a:ext cx="259644" cy="336287"/>
            </a:xfrm>
            <a:custGeom>
              <a:avLst/>
              <a:gdLst>
                <a:gd name="T0" fmla="*/ 90 w 182"/>
                <a:gd name="T1" fmla="*/ 0 h 236"/>
                <a:gd name="T2" fmla="*/ 77 w 182"/>
                <a:gd name="T3" fmla="*/ 95 h 236"/>
                <a:gd name="T4" fmla="*/ 14 w 182"/>
                <a:gd name="T5" fmla="*/ 236 h 236"/>
                <a:gd name="T6" fmla="*/ 130 w 182"/>
                <a:gd name="T7" fmla="*/ 129 h 236"/>
                <a:gd name="T8" fmla="*/ 90 w 182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36">
                  <a:moveTo>
                    <a:pt x="90" y="0"/>
                  </a:moveTo>
                  <a:cubicBezTo>
                    <a:pt x="90" y="0"/>
                    <a:pt x="119" y="38"/>
                    <a:pt x="77" y="95"/>
                  </a:cubicBezTo>
                  <a:cubicBezTo>
                    <a:pt x="35" y="152"/>
                    <a:pt x="0" y="201"/>
                    <a:pt x="14" y="236"/>
                  </a:cubicBezTo>
                  <a:cubicBezTo>
                    <a:pt x="14" y="236"/>
                    <a:pt x="78" y="130"/>
                    <a:pt x="130" y="129"/>
                  </a:cubicBezTo>
                  <a:cubicBezTo>
                    <a:pt x="182" y="127"/>
                    <a:pt x="147" y="64"/>
                    <a:pt x="90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iśļïďé">
              <a:extLst>
                <a:ext uri="{FF2B5EF4-FFF2-40B4-BE49-F238E27FC236}">
                  <a16:creationId xmlns:a16="http://schemas.microsoft.com/office/drawing/2014/main" id="{B664FDF1-B4DB-4720-BA43-9214AB8C8024}"/>
                </a:ext>
              </a:extLst>
            </p:cNvPr>
            <p:cNvSpPr/>
            <p:nvPr/>
          </p:nvSpPr>
          <p:spPr bwMode="auto">
            <a:xfrm>
              <a:off x="3885894" y="4042136"/>
              <a:ext cx="200208" cy="336287"/>
            </a:xfrm>
            <a:custGeom>
              <a:avLst/>
              <a:gdLst>
                <a:gd name="T0" fmla="*/ 140 w 140"/>
                <a:gd name="T1" fmla="*/ 115 h 236"/>
                <a:gd name="T2" fmla="*/ 116 w 140"/>
                <a:gd name="T3" fmla="*/ 129 h 236"/>
                <a:gd name="T4" fmla="*/ 0 w 140"/>
                <a:gd name="T5" fmla="*/ 236 h 236"/>
                <a:gd name="T6" fmla="*/ 0 w 140"/>
                <a:gd name="T7" fmla="*/ 236 h 236"/>
                <a:gd name="T8" fmla="*/ 0 w 140"/>
                <a:gd name="T9" fmla="*/ 236 h 236"/>
                <a:gd name="T10" fmla="*/ 0 w 140"/>
                <a:gd name="T11" fmla="*/ 236 h 236"/>
                <a:gd name="T12" fmla="*/ 116 w 140"/>
                <a:gd name="T13" fmla="*/ 129 h 236"/>
                <a:gd name="T14" fmla="*/ 140 w 140"/>
                <a:gd name="T15" fmla="*/ 115 h 236"/>
                <a:gd name="T16" fmla="*/ 81 w 140"/>
                <a:gd name="T17" fmla="*/ 10 h 236"/>
                <a:gd name="T18" fmla="*/ 82 w 140"/>
                <a:gd name="T19" fmla="*/ 12 h 236"/>
                <a:gd name="T20" fmla="*/ 82 w 140"/>
                <a:gd name="T21" fmla="*/ 12 h 236"/>
                <a:gd name="T22" fmla="*/ 81 w 140"/>
                <a:gd name="T23" fmla="*/ 10 h 236"/>
                <a:gd name="T24" fmla="*/ 76 w 140"/>
                <a:gd name="T25" fmla="*/ 0 h 236"/>
                <a:gd name="T26" fmla="*/ 79 w 140"/>
                <a:gd name="T27" fmla="*/ 5 h 236"/>
                <a:gd name="T28" fmla="*/ 76 w 140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0" h="236">
                  <a:moveTo>
                    <a:pt x="140" y="115"/>
                  </a:moveTo>
                  <a:cubicBezTo>
                    <a:pt x="137" y="123"/>
                    <a:pt x="130" y="128"/>
                    <a:pt x="116" y="129"/>
                  </a:cubicBezTo>
                  <a:cubicBezTo>
                    <a:pt x="64" y="130"/>
                    <a:pt x="1" y="234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64" y="130"/>
                    <a:pt x="116" y="129"/>
                  </a:cubicBezTo>
                  <a:cubicBezTo>
                    <a:pt x="130" y="128"/>
                    <a:pt x="137" y="124"/>
                    <a:pt x="140" y="115"/>
                  </a:cubicBezTo>
                  <a:moveTo>
                    <a:pt x="81" y="10"/>
                  </a:moveTo>
                  <a:cubicBezTo>
                    <a:pt x="82" y="11"/>
                    <a:pt x="82" y="11"/>
                    <a:pt x="82" y="12"/>
                  </a:cubicBezTo>
                  <a:cubicBezTo>
                    <a:pt x="82" y="12"/>
                    <a:pt x="82" y="12"/>
                    <a:pt x="82" y="12"/>
                  </a:cubicBezTo>
                  <a:cubicBezTo>
                    <a:pt x="82" y="11"/>
                    <a:pt x="82" y="11"/>
                    <a:pt x="81" y="10"/>
                  </a:cubicBezTo>
                  <a:moveTo>
                    <a:pt x="76" y="0"/>
                  </a:moveTo>
                  <a:cubicBezTo>
                    <a:pt x="77" y="2"/>
                    <a:pt x="78" y="3"/>
                    <a:pt x="79" y="5"/>
                  </a:cubicBezTo>
                  <a:cubicBezTo>
                    <a:pt x="77" y="2"/>
                    <a:pt x="76" y="0"/>
                    <a:pt x="76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ïṧlïḍe">
              <a:extLst>
                <a:ext uri="{FF2B5EF4-FFF2-40B4-BE49-F238E27FC236}">
                  <a16:creationId xmlns:a16="http://schemas.microsoft.com/office/drawing/2014/main" id="{4FA94ED8-62F4-468A-A766-1C15D6CAFEC3}"/>
                </a:ext>
              </a:extLst>
            </p:cNvPr>
            <p:cNvSpPr/>
            <p:nvPr/>
          </p:nvSpPr>
          <p:spPr bwMode="auto">
            <a:xfrm>
              <a:off x="3885894" y="4042136"/>
              <a:ext cx="228362" cy="336287"/>
            </a:xfrm>
            <a:custGeom>
              <a:avLst/>
              <a:gdLst>
                <a:gd name="T0" fmla="*/ 76 w 160"/>
                <a:gd name="T1" fmla="*/ 0 h 236"/>
                <a:gd name="T2" fmla="*/ 76 w 160"/>
                <a:gd name="T3" fmla="*/ 0 h 236"/>
                <a:gd name="T4" fmla="*/ 79 w 160"/>
                <a:gd name="T5" fmla="*/ 5 h 236"/>
                <a:gd name="T6" fmla="*/ 81 w 160"/>
                <a:gd name="T7" fmla="*/ 10 h 236"/>
                <a:gd name="T8" fmla="*/ 82 w 160"/>
                <a:gd name="T9" fmla="*/ 12 h 236"/>
                <a:gd name="T10" fmla="*/ 111 w 160"/>
                <a:gd name="T11" fmla="*/ 129 h 236"/>
                <a:gd name="T12" fmla="*/ 3 w 160"/>
                <a:gd name="T13" fmla="*/ 225 h 236"/>
                <a:gd name="T14" fmla="*/ 0 w 160"/>
                <a:gd name="T15" fmla="*/ 236 h 236"/>
                <a:gd name="T16" fmla="*/ 0 w 160"/>
                <a:gd name="T17" fmla="*/ 236 h 236"/>
                <a:gd name="T18" fmla="*/ 116 w 160"/>
                <a:gd name="T19" fmla="*/ 129 h 236"/>
                <a:gd name="T20" fmla="*/ 140 w 160"/>
                <a:gd name="T21" fmla="*/ 115 h 236"/>
                <a:gd name="T22" fmla="*/ 77 w 160"/>
                <a:gd name="T23" fmla="*/ 1 h 236"/>
                <a:gd name="T24" fmla="*/ 76 w 160"/>
                <a:gd name="T25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236">
                  <a:moveTo>
                    <a:pt x="76" y="0"/>
                  </a:move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77" y="2"/>
                    <a:pt x="79" y="5"/>
                  </a:cubicBezTo>
                  <a:cubicBezTo>
                    <a:pt x="80" y="6"/>
                    <a:pt x="81" y="8"/>
                    <a:pt x="81" y="10"/>
                  </a:cubicBezTo>
                  <a:cubicBezTo>
                    <a:pt x="82" y="11"/>
                    <a:pt x="82" y="11"/>
                    <a:pt x="82" y="12"/>
                  </a:cubicBezTo>
                  <a:cubicBezTo>
                    <a:pt x="133" y="72"/>
                    <a:pt x="160" y="127"/>
                    <a:pt x="111" y="129"/>
                  </a:cubicBezTo>
                  <a:cubicBezTo>
                    <a:pt x="70" y="130"/>
                    <a:pt x="21" y="197"/>
                    <a:pt x="3" y="225"/>
                  </a:cubicBezTo>
                  <a:cubicBezTo>
                    <a:pt x="2" y="229"/>
                    <a:pt x="1" y="232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1" y="234"/>
                    <a:pt x="64" y="130"/>
                    <a:pt x="116" y="129"/>
                  </a:cubicBezTo>
                  <a:cubicBezTo>
                    <a:pt x="130" y="128"/>
                    <a:pt x="137" y="123"/>
                    <a:pt x="140" y="115"/>
                  </a:cubicBezTo>
                  <a:cubicBezTo>
                    <a:pt x="148" y="93"/>
                    <a:pt x="118" y="47"/>
                    <a:pt x="77" y="1"/>
                  </a:cubicBezTo>
                  <a:cubicBezTo>
                    <a:pt x="77" y="1"/>
                    <a:pt x="77" y="0"/>
                    <a:pt x="76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iṡľíḓê">
              <a:extLst>
                <a:ext uri="{FF2B5EF4-FFF2-40B4-BE49-F238E27FC236}">
                  <a16:creationId xmlns:a16="http://schemas.microsoft.com/office/drawing/2014/main" id="{E4BE05A7-F871-43A7-85EB-88DFEF1F90B9}"/>
                </a:ext>
              </a:extLst>
            </p:cNvPr>
            <p:cNvSpPr/>
            <p:nvPr/>
          </p:nvSpPr>
          <p:spPr bwMode="auto">
            <a:xfrm>
              <a:off x="4061076" y="4092188"/>
              <a:ext cx="10949" cy="51617"/>
            </a:xfrm>
            <a:prstGeom prst="ellipse">
              <a:avLst/>
            </a:pr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íšļîḍe">
              <a:extLst>
                <a:ext uri="{FF2B5EF4-FFF2-40B4-BE49-F238E27FC236}">
                  <a16:creationId xmlns:a16="http://schemas.microsoft.com/office/drawing/2014/main" id="{C44F7D36-7082-4A7F-890D-6B146698B450}"/>
                </a:ext>
              </a:extLst>
            </p:cNvPr>
            <p:cNvSpPr/>
            <p:nvPr/>
          </p:nvSpPr>
          <p:spPr bwMode="auto">
            <a:xfrm>
              <a:off x="4064204" y="4115650"/>
              <a:ext cx="50052" cy="32847"/>
            </a:xfrm>
            <a:custGeom>
              <a:avLst/>
              <a:gdLst>
                <a:gd name="T0" fmla="*/ 24 w 35"/>
                <a:gd name="T1" fmla="*/ 12 h 23"/>
                <a:gd name="T2" fmla="*/ 1 w 35"/>
                <a:gd name="T3" fmla="*/ 21 h 23"/>
                <a:gd name="T4" fmla="*/ 20 w 35"/>
                <a:gd name="T5" fmla="*/ 7 h 23"/>
                <a:gd name="T6" fmla="*/ 28 w 35"/>
                <a:gd name="T7" fmla="*/ 7 h 23"/>
                <a:gd name="T8" fmla="*/ 24 w 35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3">
                  <a:moveTo>
                    <a:pt x="24" y="12"/>
                  </a:moveTo>
                  <a:cubicBezTo>
                    <a:pt x="12" y="19"/>
                    <a:pt x="2" y="23"/>
                    <a:pt x="1" y="21"/>
                  </a:cubicBezTo>
                  <a:cubicBezTo>
                    <a:pt x="0" y="19"/>
                    <a:pt x="9" y="13"/>
                    <a:pt x="20" y="7"/>
                  </a:cubicBezTo>
                  <a:cubicBezTo>
                    <a:pt x="32" y="0"/>
                    <a:pt x="27" y="5"/>
                    <a:pt x="28" y="7"/>
                  </a:cubicBezTo>
                  <a:cubicBezTo>
                    <a:pt x="29" y="8"/>
                    <a:pt x="35" y="6"/>
                    <a:pt x="24" y="12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î$ļiďè">
              <a:extLst>
                <a:ext uri="{FF2B5EF4-FFF2-40B4-BE49-F238E27FC236}">
                  <a16:creationId xmlns:a16="http://schemas.microsoft.com/office/drawing/2014/main" id="{22E7B797-C662-4314-BC7E-1FC13289FC93}"/>
                </a:ext>
              </a:extLst>
            </p:cNvPr>
            <p:cNvSpPr/>
            <p:nvPr/>
          </p:nvSpPr>
          <p:spPr bwMode="auto">
            <a:xfrm>
              <a:off x="3645019" y="4042136"/>
              <a:ext cx="259644" cy="336287"/>
            </a:xfrm>
            <a:custGeom>
              <a:avLst/>
              <a:gdLst>
                <a:gd name="T0" fmla="*/ 91 w 182"/>
                <a:gd name="T1" fmla="*/ 0 h 236"/>
                <a:gd name="T2" fmla="*/ 105 w 182"/>
                <a:gd name="T3" fmla="*/ 95 h 236"/>
                <a:gd name="T4" fmla="*/ 168 w 182"/>
                <a:gd name="T5" fmla="*/ 236 h 236"/>
                <a:gd name="T6" fmla="*/ 52 w 182"/>
                <a:gd name="T7" fmla="*/ 129 h 236"/>
                <a:gd name="T8" fmla="*/ 91 w 182"/>
                <a:gd name="T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2" h="236">
                  <a:moveTo>
                    <a:pt x="91" y="0"/>
                  </a:moveTo>
                  <a:cubicBezTo>
                    <a:pt x="91" y="0"/>
                    <a:pt x="62" y="38"/>
                    <a:pt x="105" y="95"/>
                  </a:cubicBezTo>
                  <a:cubicBezTo>
                    <a:pt x="147" y="152"/>
                    <a:pt x="182" y="201"/>
                    <a:pt x="168" y="236"/>
                  </a:cubicBezTo>
                  <a:cubicBezTo>
                    <a:pt x="168" y="236"/>
                    <a:pt x="104" y="130"/>
                    <a:pt x="52" y="129"/>
                  </a:cubicBezTo>
                  <a:cubicBezTo>
                    <a:pt x="0" y="127"/>
                    <a:pt x="34" y="64"/>
                    <a:pt x="91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iśḷïḍe">
              <a:extLst>
                <a:ext uri="{FF2B5EF4-FFF2-40B4-BE49-F238E27FC236}">
                  <a16:creationId xmlns:a16="http://schemas.microsoft.com/office/drawing/2014/main" id="{C4EB7839-819E-4944-8BDE-D254217C2989}"/>
                </a:ext>
              </a:extLst>
            </p:cNvPr>
            <p:cNvSpPr/>
            <p:nvPr/>
          </p:nvSpPr>
          <p:spPr bwMode="auto">
            <a:xfrm>
              <a:off x="3676302" y="4042136"/>
              <a:ext cx="209593" cy="336287"/>
            </a:xfrm>
            <a:custGeom>
              <a:avLst/>
              <a:gdLst>
                <a:gd name="T0" fmla="*/ 7 w 146"/>
                <a:gd name="T1" fmla="*/ 92 h 236"/>
                <a:gd name="T2" fmla="*/ 30 w 146"/>
                <a:gd name="T3" fmla="*/ 129 h 236"/>
                <a:gd name="T4" fmla="*/ 146 w 146"/>
                <a:gd name="T5" fmla="*/ 236 h 236"/>
                <a:gd name="T6" fmla="*/ 146 w 146"/>
                <a:gd name="T7" fmla="*/ 236 h 236"/>
                <a:gd name="T8" fmla="*/ 30 w 146"/>
                <a:gd name="T9" fmla="*/ 129 h 236"/>
                <a:gd name="T10" fmla="*/ 7 w 146"/>
                <a:gd name="T11" fmla="*/ 92 h 236"/>
                <a:gd name="T12" fmla="*/ 64 w 146"/>
                <a:gd name="T13" fmla="*/ 10 h 236"/>
                <a:gd name="T14" fmla="*/ 63 w 146"/>
                <a:gd name="T15" fmla="*/ 12 h 236"/>
                <a:gd name="T16" fmla="*/ 64 w 146"/>
                <a:gd name="T17" fmla="*/ 12 h 236"/>
                <a:gd name="T18" fmla="*/ 64 w 146"/>
                <a:gd name="T19" fmla="*/ 10 h 236"/>
                <a:gd name="T20" fmla="*/ 69 w 146"/>
                <a:gd name="T21" fmla="*/ 0 h 236"/>
                <a:gd name="T22" fmla="*/ 67 w 146"/>
                <a:gd name="T23" fmla="*/ 5 h 236"/>
                <a:gd name="T24" fmla="*/ 69 w 146"/>
                <a:gd name="T25" fmla="*/ 0 h 236"/>
                <a:gd name="T26" fmla="*/ 69 w 146"/>
                <a:gd name="T27" fmla="*/ 0 h 236"/>
                <a:gd name="T28" fmla="*/ 69 w 146"/>
                <a:gd name="T29" fmla="*/ 1 h 236"/>
                <a:gd name="T30" fmla="*/ 69 w 146"/>
                <a:gd name="T31" fmla="*/ 0 h 236"/>
                <a:gd name="T32" fmla="*/ 69 w 146"/>
                <a:gd name="T33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6" h="236">
                  <a:moveTo>
                    <a:pt x="7" y="92"/>
                  </a:moveTo>
                  <a:cubicBezTo>
                    <a:pt x="0" y="114"/>
                    <a:pt x="5" y="128"/>
                    <a:pt x="30" y="129"/>
                  </a:cubicBezTo>
                  <a:cubicBezTo>
                    <a:pt x="82" y="130"/>
                    <a:pt x="146" y="236"/>
                    <a:pt x="146" y="236"/>
                  </a:cubicBezTo>
                  <a:cubicBezTo>
                    <a:pt x="146" y="236"/>
                    <a:pt x="146" y="236"/>
                    <a:pt x="146" y="236"/>
                  </a:cubicBezTo>
                  <a:cubicBezTo>
                    <a:pt x="141" y="229"/>
                    <a:pt x="80" y="130"/>
                    <a:pt x="30" y="129"/>
                  </a:cubicBezTo>
                  <a:cubicBezTo>
                    <a:pt x="5" y="128"/>
                    <a:pt x="0" y="114"/>
                    <a:pt x="7" y="92"/>
                  </a:cubicBezTo>
                  <a:moveTo>
                    <a:pt x="64" y="10"/>
                  </a:moveTo>
                  <a:cubicBezTo>
                    <a:pt x="64" y="11"/>
                    <a:pt x="64" y="11"/>
                    <a:pt x="63" y="12"/>
                  </a:cubicBezTo>
                  <a:cubicBezTo>
                    <a:pt x="63" y="12"/>
                    <a:pt x="63" y="12"/>
                    <a:pt x="64" y="12"/>
                  </a:cubicBezTo>
                  <a:cubicBezTo>
                    <a:pt x="64" y="11"/>
                    <a:pt x="64" y="11"/>
                    <a:pt x="64" y="10"/>
                  </a:cubicBezTo>
                  <a:moveTo>
                    <a:pt x="69" y="0"/>
                  </a:moveTo>
                  <a:cubicBezTo>
                    <a:pt x="69" y="0"/>
                    <a:pt x="68" y="2"/>
                    <a:pt x="67" y="5"/>
                  </a:cubicBezTo>
                  <a:cubicBezTo>
                    <a:pt x="68" y="3"/>
                    <a:pt x="68" y="2"/>
                    <a:pt x="69" y="0"/>
                  </a:cubicBezTo>
                  <a:moveTo>
                    <a:pt x="69" y="0"/>
                  </a:moveTo>
                  <a:cubicBezTo>
                    <a:pt x="69" y="1"/>
                    <a:pt x="69" y="1"/>
                    <a:pt x="69" y="1"/>
                  </a:cubicBezTo>
                  <a:cubicBezTo>
                    <a:pt x="69" y="1"/>
                    <a:pt x="69" y="1"/>
                    <a:pt x="69" y="0"/>
                  </a:cubicBezTo>
                  <a:cubicBezTo>
                    <a:pt x="69" y="0"/>
                    <a:pt x="69" y="0"/>
                    <a:pt x="69" y="0"/>
                  </a:cubicBezTo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iṥ1ídé">
              <a:extLst>
                <a:ext uri="{FF2B5EF4-FFF2-40B4-BE49-F238E27FC236}">
                  <a16:creationId xmlns:a16="http://schemas.microsoft.com/office/drawing/2014/main" id="{3402A029-8DAD-431F-AB08-304E2DE849EF}"/>
                </a:ext>
              </a:extLst>
            </p:cNvPr>
            <p:cNvSpPr/>
            <p:nvPr/>
          </p:nvSpPr>
          <p:spPr bwMode="auto">
            <a:xfrm>
              <a:off x="3885894" y="43784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ECE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ïšḷíḍê">
              <a:extLst>
                <a:ext uri="{FF2B5EF4-FFF2-40B4-BE49-F238E27FC236}">
                  <a16:creationId xmlns:a16="http://schemas.microsoft.com/office/drawing/2014/main" id="{E2A57290-D81C-419A-A27E-31916F88C524}"/>
                </a:ext>
              </a:extLst>
            </p:cNvPr>
            <p:cNvSpPr/>
            <p:nvPr/>
          </p:nvSpPr>
          <p:spPr bwMode="auto">
            <a:xfrm>
              <a:off x="3885894" y="437842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5750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iŝľîḍê">
              <a:extLst>
                <a:ext uri="{FF2B5EF4-FFF2-40B4-BE49-F238E27FC236}">
                  <a16:creationId xmlns:a16="http://schemas.microsoft.com/office/drawing/2014/main" id="{81F9CD11-3373-487D-8BF9-D877843956A7}"/>
                </a:ext>
              </a:extLst>
            </p:cNvPr>
            <p:cNvSpPr/>
            <p:nvPr/>
          </p:nvSpPr>
          <p:spPr bwMode="auto">
            <a:xfrm>
              <a:off x="3655969" y="4042136"/>
              <a:ext cx="231490" cy="336287"/>
            </a:xfrm>
            <a:custGeom>
              <a:avLst/>
              <a:gdLst>
                <a:gd name="T0" fmla="*/ 83 w 161"/>
                <a:gd name="T1" fmla="*/ 0 h 236"/>
                <a:gd name="T2" fmla="*/ 83 w 161"/>
                <a:gd name="T3" fmla="*/ 1 h 236"/>
                <a:gd name="T4" fmla="*/ 21 w 161"/>
                <a:gd name="T5" fmla="*/ 92 h 236"/>
                <a:gd name="T6" fmla="*/ 44 w 161"/>
                <a:gd name="T7" fmla="*/ 129 h 236"/>
                <a:gd name="T8" fmla="*/ 160 w 161"/>
                <a:gd name="T9" fmla="*/ 236 h 236"/>
                <a:gd name="T10" fmla="*/ 160 w 161"/>
                <a:gd name="T11" fmla="*/ 236 h 236"/>
                <a:gd name="T12" fmla="*/ 160 w 161"/>
                <a:gd name="T13" fmla="*/ 236 h 236"/>
                <a:gd name="T14" fmla="*/ 160 w 161"/>
                <a:gd name="T15" fmla="*/ 236 h 236"/>
                <a:gd name="T16" fmla="*/ 161 w 161"/>
                <a:gd name="T17" fmla="*/ 232 h 236"/>
                <a:gd name="T18" fmla="*/ 49 w 161"/>
                <a:gd name="T19" fmla="*/ 129 h 236"/>
                <a:gd name="T20" fmla="*/ 77 w 161"/>
                <a:gd name="T21" fmla="*/ 12 h 236"/>
                <a:gd name="T22" fmla="*/ 78 w 161"/>
                <a:gd name="T23" fmla="*/ 10 h 236"/>
                <a:gd name="T24" fmla="*/ 81 w 161"/>
                <a:gd name="T25" fmla="*/ 5 h 236"/>
                <a:gd name="T26" fmla="*/ 83 w 161"/>
                <a:gd name="T27" fmla="*/ 0 h 236"/>
                <a:gd name="T28" fmla="*/ 83 w 161"/>
                <a:gd name="T2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1" h="236">
                  <a:moveTo>
                    <a:pt x="83" y="0"/>
                  </a:moveTo>
                  <a:cubicBezTo>
                    <a:pt x="83" y="1"/>
                    <a:pt x="83" y="1"/>
                    <a:pt x="83" y="1"/>
                  </a:cubicBezTo>
                  <a:cubicBezTo>
                    <a:pt x="53" y="35"/>
                    <a:pt x="29" y="68"/>
                    <a:pt x="21" y="92"/>
                  </a:cubicBezTo>
                  <a:cubicBezTo>
                    <a:pt x="14" y="114"/>
                    <a:pt x="19" y="128"/>
                    <a:pt x="44" y="129"/>
                  </a:cubicBezTo>
                  <a:cubicBezTo>
                    <a:pt x="94" y="130"/>
                    <a:pt x="155" y="229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0" y="236"/>
                    <a:pt x="160" y="236"/>
                    <a:pt x="160" y="236"/>
                  </a:cubicBezTo>
                  <a:cubicBezTo>
                    <a:pt x="161" y="234"/>
                    <a:pt x="161" y="233"/>
                    <a:pt x="161" y="232"/>
                  </a:cubicBezTo>
                  <a:cubicBezTo>
                    <a:pt x="149" y="211"/>
                    <a:pt x="94" y="130"/>
                    <a:pt x="49" y="129"/>
                  </a:cubicBezTo>
                  <a:cubicBezTo>
                    <a:pt x="0" y="127"/>
                    <a:pt x="27" y="72"/>
                    <a:pt x="77" y="12"/>
                  </a:cubicBezTo>
                  <a:cubicBezTo>
                    <a:pt x="78" y="11"/>
                    <a:pt x="78" y="11"/>
                    <a:pt x="78" y="10"/>
                  </a:cubicBezTo>
                  <a:cubicBezTo>
                    <a:pt x="79" y="8"/>
                    <a:pt x="80" y="6"/>
                    <a:pt x="81" y="5"/>
                  </a:cubicBezTo>
                  <a:cubicBezTo>
                    <a:pt x="82" y="2"/>
                    <a:pt x="83" y="0"/>
                    <a:pt x="83" y="0"/>
                  </a:cubicBezTo>
                  <a:cubicBezTo>
                    <a:pt x="83" y="0"/>
                    <a:pt x="83" y="0"/>
                    <a:pt x="83" y="0"/>
                  </a:cubicBezTo>
                </a:path>
              </a:pathLst>
            </a:custGeom>
            <a:solidFill>
              <a:srgbClr val="6159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ïṣḻíḋê">
              <a:extLst>
                <a:ext uri="{FF2B5EF4-FFF2-40B4-BE49-F238E27FC236}">
                  <a16:creationId xmlns:a16="http://schemas.microsoft.com/office/drawing/2014/main" id="{67DF0EA5-1C7D-4031-B5BB-221FBA2BABD4}"/>
                </a:ext>
              </a:extLst>
            </p:cNvPr>
            <p:cNvSpPr/>
            <p:nvPr/>
          </p:nvSpPr>
          <p:spPr bwMode="auto">
            <a:xfrm>
              <a:off x="3699764" y="4092188"/>
              <a:ext cx="7821" cy="51617"/>
            </a:xfrm>
            <a:custGeom>
              <a:avLst/>
              <a:gdLst>
                <a:gd name="T0" fmla="*/ 0 w 6"/>
                <a:gd name="T1" fmla="*/ 13 h 37"/>
                <a:gd name="T2" fmla="*/ 3 w 6"/>
                <a:gd name="T3" fmla="*/ 37 h 37"/>
                <a:gd name="T4" fmla="*/ 6 w 6"/>
                <a:gd name="T5" fmla="*/ 13 h 37"/>
                <a:gd name="T6" fmla="*/ 3 w 6"/>
                <a:gd name="T7" fmla="*/ 6 h 37"/>
                <a:gd name="T8" fmla="*/ 0 w 6"/>
                <a:gd name="T9" fmla="*/ 1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7">
                  <a:moveTo>
                    <a:pt x="0" y="13"/>
                  </a:moveTo>
                  <a:cubicBezTo>
                    <a:pt x="0" y="27"/>
                    <a:pt x="1" y="37"/>
                    <a:pt x="3" y="37"/>
                  </a:cubicBezTo>
                  <a:cubicBezTo>
                    <a:pt x="5" y="37"/>
                    <a:pt x="6" y="27"/>
                    <a:pt x="6" y="13"/>
                  </a:cubicBezTo>
                  <a:cubicBezTo>
                    <a:pt x="6" y="0"/>
                    <a:pt x="4" y="6"/>
                    <a:pt x="3" y="6"/>
                  </a:cubicBezTo>
                  <a:cubicBezTo>
                    <a:pt x="1" y="6"/>
                    <a:pt x="0" y="0"/>
                    <a:pt x="0" y="13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6" name="iṧḻiḓe">
              <a:extLst>
                <a:ext uri="{FF2B5EF4-FFF2-40B4-BE49-F238E27FC236}">
                  <a16:creationId xmlns:a16="http://schemas.microsoft.com/office/drawing/2014/main" id="{5102203A-B00E-440C-A228-DD243591DDBE}"/>
                </a:ext>
              </a:extLst>
            </p:cNvPr>
            <p:cNvSpPr/>
            <p:nvPr/>
          </p:nvSpPr>
          <p:spPr bwMode="auto">
            <a:xfrm>
              <a:off x="3654404" y="4115650"/>
              <a:ext cx="51617" cy="32847"/>
            </a:xfrm>
            <a:custGeom>
              <a:avLst/>
              <a:gdLst>
                <a:gd name="T0" fmla="*/ 12 w 36"/>
                <a:gd name="T1" fmla="*/ 12 h 23"/>
                <a:gd name="T2" fmla="*/ 35 w 36"/>
                <a:gd name="T3" fmla="*/ 21 h 23"/>
                <a:gd name="T4" fmla="*/ 15 w 36"/>
                <a:gd name="T5" fmla="*/ 7 h 23"/>
                <a:gd name="T6" fmla="*/ 7 w 36"/>
                <a:gd name="T7" fmla="*/ 7 h 23"/>
                <a:gd name="T8" fmla="*/ 12 w 36"/>
                <a:gd name="T9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23">
                  <a:moveTo>
                    <a:pt x="12" y="12"/>
                  </a:moveTo>
                  <a:cubicBezTo>
                    <a:pt x="24" y="19"/>
                    <a:pt x="34" y="23"/>
                    <a:pt x="35" y="21"/>
                  </a:cubicBezTo>
                  <a:cubicBezTo>
                    <a:pt x="36" y="19"/>
                    <a:pt x="27" y="13"/>
                    <a:pt x="15" y="7"/>
                  </a:cubicBezTo>
                  <a:cubicBezTo>
                    <a:pt x="4" y="0"/>
                    <a:pt x="8" y="5"/>
                    <a:pt x="7" y="7"/>
                  </a:cubicBezTo>
                  <a:cubicBezTo>
                    <a:pt x="6" y="8"/>
                    <a:pt x="0" y="6"/>
                    <a:pt x="12" y="12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7" name="ísḻíḋe">
              <a:extLst>
                <a:ext uri="{FF2B5EF4-FFF2-40B4-BE49-F238E27FC236}">
                  <a16:creationId xmlns:a16="http://schemas.microsoft.com/office/drawing/2014/main" id="{247C95EF-8501-49E8-89C5-822367FB8991}"/>
                </a:ext>
              </a:extLst>
            </p:cNvPr>
            <p:cNvSpPr/>
            <p:nvPr/>
          </p:nvSpPr>
          <p:spPr bwMode="auto">
            <a:xfrm>
              <a:off x="3451068" y="4661529"/>
              <a:ext cx="866524" cy="132951"/>
            </a:xfrm>
            <a:prstGeom prst="ellipse">
              <a:avLst/>
            </a:prstGeom>
            <a:solidFill>
              <a:srgbClr val="6C63FF">
                <a:alpha val="2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8" name="ïSḷïḓè">
              <a:extLst>
                <a:ext uri="{FF2B5EF4-FFF2-40B4-BE49-F238E27FC236}">
                  <a16:creationId xmlns:a16="http://schemas.microsoft.com/office/drawing/2014/main" id="{0BD889B7-1FE1-4BED-BB4F-51847A3F64C4}"/>
                </a:ext>
              </a:extLst>
            </p:cNvPr>
            <p:cNvSpPr/>
            <p:nvPr/>
          </p:nvSpPr>
          <p:spPr bwMode="auto">
            <a:xfrm>
              <a:off x="3660661" y="4281447"/>
              <a:ext cx="448904" cy="447339"/>
            </a:xfrm>
            <a:custGeom>
              <a:avLst/>
              <a:gdLst>
                <a:gd name="T0" fmla="*/ 313 w 314"/>
                <a:gd name="T1" fmla="*/ 17 h 313"/>
                <a:gd name="T2" fmla="*/ 311 w 314"/>
                <a:gd name="T3" fmla="*/ 29 h 313"/>
                <a:gd name="T4" fmla="*/ 309 w 314"/>
                <a:gd name="T5" fmla="*/ 46 h 313"/>
                <a:gd name="T6" fmla="*/ 308 w 314"/>
                <a:gd name="T7" fmla="*/ 53 h 313"/>
                <a:gd name="T8" fmla="*/ 306 w 314"/>
                <a:gd name="T9" fmla="*/ 70 h 313"/>
                <a:gd name="T10" fmla="*/ 305 w 314"/>
                <a:gd name="T11" fmla="*/ 77 h 313"/>
                <a:gd name="T12" fmla="*/ 303 w 314"/>
                <a:gd name="T13" fmla="*/ 93 h 313"/>
                <a:gd name="T14" fmla="*/ 280 w 314"/>
                <a:gd name="T15" fmla="*/ 283 h 313"/>
                <a:gd name="T16" fmla="*/ 217 w 314"/>
                <a:gd name="T17" fmla="*/ 313 h 313"/>
                <a:gd name="T18" fmla="*/ 97 w 314"/>
                <a:gd name="T19" fmla="*/ 313 h 313"/>
                <a:gd name="T20" fmla="*/ 34 w 314"/>
                <a:gd name="T21" fmla="*/ 283 h 313"/>
                <a:gd name="T22" fmla="*/ 11 w 314"/>
                <a:gd name="T23" fmla="*/ 93 h 313"/>
                <a:gd name="T24" fmla="*/ 9 w 314"/>
                <a:gd name="T25" fmla="*/ 77 h 313"/>
                <a:gd name="T26" fmla="*/ 8 w 314"/>
                <a:gd name="T27" fmla="*/ 70 h 313"/>
                <a:gd name="T28" fmla="*/ 6 w 314"/>
                <a:gd name="T29" fmla="*/ 53 h 313"/>
                <a:gd name="T30" fmla="*/ 5 w 314"/>
                <a:gd name="T31" fmla="*/ 46 h 313"/>
                <a:gd name="T32" fmla="*/ 3 w 314"/>
                <a:gd name="T33" fmla="*/ 29 h 313"/>
                <a:gd name="T34" fmla="*/ 1 w 314"/>
                <a:gd name="T35" fmla="*/ 17 h 313"/>
                <a:gd name="T36" fmla="*/ 34 w 314"/>
                <a:gd name="T37" fmla="*/ 0 h 313"/>
                <a:gd name="T38" fmla="*/ 280 w 314"/>
                <a:gd name="T39" fmla="*/ 0 h 313"/>
                <a:gd name="T40" fmla="*/ 313 w 314"/>
                <a:gd name="T41" fmla="*/ 17 h 3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4" h="313">
                  <a:moveTo>
                    <a:pt x="313" y="17"/>
                  </a:moveTo>
                  <a:cubicBezTo>
                    <a:pt x="311" y="29"/>
                    <a:pt x="311" y="29"/>
                    <a:pt x="311" y="29"/>
                  </a:cubicBezTo>
                  <a:cubicBezTo>
                    <a:pt x="309" y="46"/>
                    <a:pt x="309" y="46"/>
                    <a:pt x="309" y="46"/>
                  </a:cubicBezTo>
                  <a:cubicBezTo>
                    <a:pt x="308" y="53"/>
                    <a:pt x="308" y="53"/>
                    <a:pt x="308" y="53"/>
                  </a:cubicBezTo>
                  <a:cubicBezTo>
                    <a:pt x="306" y="70"/>
                    <a:pt x="306" y="70"/>
                    <a:pt x="306" y="70"/>
                  </a:cubicBezTo>
                  <a:cubicBezTo>
                    <a:pt x="305" y="77"/>
                    <a:pt x="305" y="77"/>
                    <a:pt x="305" y="77"/>
                  </a:cubicBezTo>
                  <a:cubicBezTo>
                    <a:pt x="303" y="93"/>
                    <a:pt x="303" y="93"/>
                    <a:pt x="303" y="93"/>
                  </a:cubicBezTo>
                  <a:cubicBezTo>
                    <a:pt x="280" y="283"/>
                    <a:pt x="280" y="283"/>
                    <a:pt x="280" y="283"/>
                  </a:cubicBezTo>
                  <a:cubicBezTo>
                    <a:pt x="278" y="300"/>
                    <a:pt x="250" y="313"/>
                    <a:pt x="217" y="313"/>
                  </a:cubicBezTo>
                  <a:cubicBezTo>
                    <a:pt x="97" y="313"/>
                    <a:pt x="97" y="313"/>
                    <a:pt x="97" y="313"/>
                  </a:cubicBezTo>
                  <a:cubicBezTo>
                    <a:pt x="63" y="313"/>
                    <a:pt x="36" y="300"/>
                    <a:pt x="34" y="283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8"/>
                    <a:pt x="15" y="0"/>
                    <a:pt x="34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99" y="0"/>
                    <a:pt x="314" y="8"/>
                    <a:pt x="313" y="17"/>
                  </a:cubicBezTo>
                  <a:close/>
                </a:path>
              </a:pathLst>
            </a:custGeom>
            <a:solidFill>
              <a:srgbClr val="6561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9" name="íśḷîďe">
              <a:extLst>
                <a:ext uri="{FF2B5EF4-FFF2-40B4-BE49-F238E27FC236}">
                  <a16:creationId xmlns:a16="http://schemas.microsoft.com/office/drawing/2014/main" id="{8455B1F9-4B58-4631-93FA-8625A85EAB94}"/>
                </a:ext>
              </a:extLst>
            </p:cNvPr>
            <p:cNvSpPr/>
            <p:nvPr/>
          </p:nvSpPr>
          <p:spPr bwMode="auto">
            <a:xfrm>
              <a:off x="3665353" y="4323678"/>
              <a:ext cx="441083" cy="23462"/>
            </a:xfrm>
            <a:custGeom>
              <a:avLst/>
              <a:gdLst>
                <a:gd name="T0" fmla="*/ 282 w 282"/>
                <a:gd name="T1" fmla="*/ 0 h 15"/>
                <a:gd name="T2" fmla="*/ 280 w 282"/>
                <a:gd name="T3" fmla="*/ 15 h 15"/>
                <a:gd name="T4" fmla="*/ 1 w 282"/>
                <a:gd name="T5" fmla="*/ 15 h 15"/>
                <a:gd name="T6" fmla="*/ 0 w 282"/>
                <a:gd name="T7" fmla="*/ 0 h 15"/>
                <a:gd name="T8" fmla="*/ 282 w 28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5">
                  <a:moveTo>
                    <a:pt x="282" y="0"/>
                  </a:moveTo>
                  <a:lnTo>
                    <a:pt x="280" y="15"/>
                  </a:lnTo>
                  <a:lnTo>
                    <a:pt x="1" y="15"/>
                  </a:lnTo>
                  <a:lnTo>
                    <a:pt x="0" y="0"/>
                  </a:lnTo>
                  <a:lnTo>
                    <a:pt x="282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0" name="ïśḻîdê">
              <a:extLst>
                <a:ext uri="{FF2B5EF4-FFF2-40B4-BE49-F238E27FC236}">
                  <a16:creationId xmlns:a16="http://schemas.microsoft.com/office/drawing/2014/main" id="{0B921BE0-38A9-4F62-B961-C68D96E8FE49}"/>
                </a:ext>
              </a:extLst>
            </p:cNvPr>
            <p:cNvSpPr/>
            <p:nvPr/>
          </p:nvSpPr>
          <p:spPr bwMode="auto">
            <a:xfrm>
              <a:off x="3666917" y="4358089"/>
              <a:ext cx="434826" cy="21898"/>
            </a:xfrm>
            <a:custGeom>
              <a:avLst/>
              <a:gdLst>
                <a:gd name="T0" fmla="*/ 278 w 278"/>
                <a:gd name="T1" fmla="*/ 0 h 14"/>
                <a:gd name="T2" fmla="*/ 276 w 278"/>
                <a:gd name="T3" fmla="*/ 14 h 14"/>
                <a:gd name="T4" fmla="*/ 2 w 278"/>
                <a:gd name="T5" fmla="*/ 14 h 14"/>
                <a:gd name="T6" fmla="*/ 0 w 278"/>
                <a:gd name="T7" fmla="*/ 0 h 14"/>
                <a:gd name="T8" fmla="*/ 278 w 278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8" h="14">
                  <a:moveTo>
                    <a:pt x="278" y="0"/>
                  </a:moveTo>
                  <a:lnTo>
                    <a:pt x="276" y="14"/>
                  </a:lnTo>
                  <a:lnTo>
                    <a:pt x="2" y="14"/>
                  </a:lnTo>
                  <a:lnTo>
                    <a:pt x="0" y="0"/>
                  </a:lnTo>
                  <a:lnTo>
                    <a:pt x="278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1" name="iŝlíḋè">
              <a:extLst>
                <a:ext uri="{FF2B5EF4-FFF2-40B4-BE49-F238E27FC236}">
                  <a16:creationId xmlns:a16="http://schemas.microsoft.com/office/drawing/2014/main" id="{D68F252A-61AB-48BC-9BB8-72B840726347}"/>
                </a:ext>
              </a:extLst>
            </p:cNvPr>
            <p:cNvSpPr/>
            <p:nvPr/>
          </p:nvSpPr>
          <p:spPr bwMode="auto">
            <a:xfrm>
              <a:off x="3671610" y="4390936"/>
              <a:ext cx="425442" cy="23462"/>
            </a:xfrm>
            <a:custGeom>
              <a:avLst/>
              <a:gdLst>
                <a:gd name="T0" fmla="*/ 272 w 272"/>
                <a:gd name="T1" fmla="*/ 0 h 15"/>
                <a:gd name="T2" fmla="*/ 270 w 272"/>
                <a:gd name="T3" fmla="*/ 15 h 15"/>
                <a:gd name="T4" fmla="*/ 2 w 272"/>
                <a:gd name="T5" fmla="*/ 15 h 15"/>
                <a:gd name="T6" fmla="*/ 0 w 272"/>
                <a:gd name="T7" fmla="*/ 0 h 15"/>
                <a:gd name="T8" fmla="*/ 272 w 272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2" h="15">
                  <a:moveTo>
                    <a:pt x="272" y="0"/>
                  </a:moveTo>
                  <a:lnTo>
                    <a:pt x="270" y="15"/>
                  </a:lnTo>
                  <a:lnTo>
                    <a:pt x="2" y="15"/>
                  </a:lnTo>
                  <a:lnTo>
                    <a:pt x="0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9D9CB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2" name="ïš1îdè">
              <a:extLst>
                <a:ext uri="{FF2B5EF4-FFF2-40B4-BE49-F238E27FC236}">
                  <a16:creationId xmlns:a16="http://schemas.microsoft.com/office/drawing/2014/main" id="{590FF16A-B4CB-4473-A4B5-0516F80CB4C6}"/>
                </a:ext>
              </a:extLst>
            </p:cNvPr>
            <p:cNvSpPr/>
            <p:nvPr/>
          </p:nvSpPr>
          <p:spPr bwMode="auto">
            <a:xfrm>
              <a:off x="4086102" y="1580206"/>
              <a:ext cx="359748" cy="361313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3" name="ïšľiḓè">
              <a:extLst>
                <a:ext uri="{FF2B5EF4-FFF2-40B4-BE49-F238E27FC236}">
                  <a16:creationId xmlns:a16="http://schemas.microsoft.com/office/drawing/2014/main" id="{D7DF1917-3999-4F68-A41E-2314455973F0}"/>
                </a:ext>
              </a:extLst>
            </p:cNvPr>
            <p:cNvSpPr/>
            <p:nvPr/>
          </p:nvSpPr>
          <p:spPr bwMode="auto">
            <a:xfrm>
              <a:off x="3776406" y="1220457"/>
              <a:ext cx="223670" cy="222106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4" name="iSḻídê">
              <a:extLst>
                <a:ext uri="{FF2B5EF4-FFF2-40B4-BE49-F238E27FC236}">
                  <a16:creationId xmlns:a16="http://schemas.microsoft.com/office/drawing/2014/main" id="{9E7922CA-A2A0-4161-ADAF-9ABC190D39EF}"/>
                </a:ext>
              </a:extLst>
            </p:cNvPr>
            <p:cNvSpPr/>
            <p:nvPr/>
          </p:nvSpPr>
          <p:spPr bwMode="auto">
            <a:xfrm>
              <a:off x="3235219" y="1511384"/>
              <a:ext cx="137643" cy="137643"/>
            </a:xfrm>
            <a:prstGeom prst="ellipse">
              <a:avLst/>
            </a:prstGeom>
            <a:solidFill>
              <a:srgbClr val="F0E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770F7272-BF10-46EE-A728-DE8E3262FCDC}"/>
              </a:ext>
            </a:extLst>
          </p:cNvPr>
          <p:cNvSpPr txBox="1"/>
          <p:nvPr/>
        </p:nvSpPr>
        <p:spPr>
          <a:xfrm>
            <a:off x="893018" y="837977"/>
            <a:ext cx="6324445" cy="1813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None/>
              <a:tabLst/>
              <a:defRPr/>
            </a:pP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、如果我没有用学号进行注册，用手机号注册后登陆找不到课程怎么解决？</a:t>
            </a:r>
            <a:endParaRPr lang="en-US" altLang="zh-CN" sz="22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lvl="0">
              <a:lnSpc>
                <a:spcPct val="130000"/>
              </a:lnSpc>
              <a:defRPr/>
            </a:pP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答：登录后进入“</a:t>
            </a:r>
            <a:r>
              <a:rPr lang="zh-CN" altLang="en-US" sz="2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我的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”界面，点击“</a:t>
            </a:r>
            <a:r>
              <a:rPr lang="zh-CN" altLang="en-US" sz="22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在校大学生认证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”，认证个人信息即可。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409FE48C-5733-4A3F-8DC7-250BC988450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693"/>
          <a:stretch/>
        </p:blipFill>
        <p:spPr>
          <a:xfrm>
            <a:off x="8406362" y="-137838"/>
            <a:ext cx="3667178" cy="7357032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1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3EE80AB3-015D-46DB-B66A-3C161729DF7F}"/>
              </a:ext>
            </a:extLst>
          </p:cNvPr>
          <p:cNvSpPr txBox="1"/>
          <p:nvPr/>
        </p:nvSpPr>
        <p:spPr>
          <a:xfrm>
            <a:off x="1185825" y="177283"/>
            <a:ext cx="44446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新用户</a:t>
            </a:r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登陆注册问题：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80A2F7C8-ACF2-41F5-8157-57FA8EB34CF9}"/>
              </a:ext>
            </a:extLst>
          </p:cNvPr>
          <p:cNvSpPr/>
          <p:nvPr/>
        </p:nvSpPr>
        <p:spPr>
          <a:xfrm>
            <a:off x="946651" y="2656067"/>
            <a:ext cx="328891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、登录过后，发现没有课程确认窗口弹出（点击“学习”页面查看是否有相应课程），点击“我的”查看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学号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姓名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和学校是否</a:t>
            </a:r>
            <a:r>
              <a:rPr lang="zh-CN" altLang="en-US" sz="2000" b="1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错误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  <a:r>
              <a:rPr lang="zh-CN" altLang="en-US" sz="2000" b="1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错误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了请联系</a:t>
            </a:r>
            <a:r>
              <a:rPr lang="zh-CN" altLang="en-US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在线客服</a:t>
            </a:r>
            <a:r>
              <a:rPr lang="zh-CN" altLang="en-US" sz="2000" b="1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修改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信息。</a:t>
            </a:r>
            <a:endParaRPr lang="zh-CN" altLang="en-US" sz="2000" dirty="0"/>
          </a:p>
        </p:txBody>
      </p:sp>
      <p:sp>
        <p:nvSpPr>
          <p:cNvPr id="8" name="箭头: 右 7">
            <a:extLst>
              <a:ext uri="{FF2B5EF4-FFF2-40B4-BE49-F238E27FC236}">
                <a16:creationId xmlns:a16="http://schemas.microsoft.com/office/drawing/2014/main" id="{AB2B3FC5-32A4-420B-BF5D-682CE77B9DBD}"/>
              </a:ext>
            </a:extLst>
          </p:cNvPr>
          <p:cNvSpPr/>
          <p:nvPr/>
        </p:nvSpPr>
        <p:spPr>
          <a:xfrm>
            <a:off x="7656394" y="1364775"/>
            <a:ext cx="652232" cy="259307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对角圆角 164">
            <a:extLst>
              <a:ext uri="{FF2B5EF4-FFF2-40B4-BE49-F238E27FC236}">
                <a16:creationId xmlns:a16="http://schemas.microsoft.com/office/drawing/2014/main" id="{C7A09054-D5AB-4052-8923-EA904D483A4B}"/>
              </a:ext>
            </a:extLst>
          </p:cNvPr>
          <p:cNvSpPr/>
          <p:nvPr/>
        </p:nvSpPr>
        <p:spPr>
          <a:xfrm>
            <a:off x="745311" y="2832675"/>
            <a:ext cx="3631444" cy="2516034"/>
          </a:xfrm>
          <a:prstGeom prst="round2Diag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6" name="图片 165">
            <a:extLst>
              <a:ext uri="{FF2B5EF4-FFF2-40B4-BE49-F238E27FC236}">
                <a16:creationId xmlns:a16="http://schemas.microsoft.com/office/drawing/2014/main" id="{A6B8B767-7C1A-431B-AFCA-2DBFA92EB94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6019" y="3623462"/>
            <a:ext cx="3173676" cy="2200275"/>
          </a:xfrm>
          <a:prstGeom prst="rect">
            <a:avLst/>
          </a:prstGeom>
          <a:ln w="38100" cap="sq">
            <a:solidFill>
              <a:schemeClr val="tx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8" name="箭头: 圆角右 167">
            <a:extLst>
              <a:ext uri="{FF2B5EF4-FFF2-40B4-BE49-F238E27FC236}">
                <a16:creationId xmlns:a16="http://schemas.microsoft.com/office/drawing/2014/main" id="{705D9B99-5321-4BFD-B468-80D50FA663C4}"/>
              </a:ext>
            </a:extLst>
          </p:cNvPr>
          <p:cNvSpPr/>
          <p:nvPr/>
        </p:nvSpPr>
        <p:spPr>
          <a:xfrm rot="5400000">
            <a:off x="4749579" y="2708811"/>
            <a:ext cx="481846" cy="994161"/>
          </a:xfrm>
          <a:prstGeom prst="ben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9" name="矩形: 对角圆角 168">
            <a:extLst>
              <a:ext uri="{FF2B5EF4-FFF2-40B4-BE49-F238E27FC236}">
                <a16:creationId xmlns:a16="http://schemas.microsoft.com/office/drawing/2014/main" id="{484719E9-31A7-4880-8498-274E9EF68116}"/>
              </a:ext>
            </a:extLst>
          </p:cNvPr>
          <p:cNvSpPr/>
          <p:nvPr/>
        </p:nvSpPr>
        <p:spPr>
          <a:xfrm flipH="1">
            <a:off x="696534" y="801212"/>
            <a:ext cx="6520929" cy="1872112"/>
          </a:xfrm>
          <a:prstGeom prst="round2DiagRect">
            <a:avLst/>
          </a:prstGeom>
          <a:noFill/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6396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1">
                <a:lumMod val="85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>
            <a:extLst>
              <a:ext uri="{FF2B5EF4-FFF2-40B4-BE49-F238E27FC236}">
                <a16:creationId xmlns:a16="http://schemas.microsoft.com/office/drawing/2014/main" id="{FAECC48C-F861-4553-B276-003922DD28B8}"/>
              </a:ext>
            </a:extLst>
          </p:cNvPr>
          <p:cNvGrpSpPr/>
          <p:nvPr/>
        </p:nvGrpSpPr>
        <p:grpSpPr>
          <a:xfrm>
            <a:off x="608988" y="657225"/>
            <a:ext cx="3439160" cy="6718520"/>
            <a:chOff x="3769065" y="760523"/>
            <a:chExt cx="3699364" cy="7226838"/>
          </a:xfrm>
        </p:grpSpPr>
        <p:pic>
          <p:nvPicPr>
            <p:cNvPr id="7" name="图片 6" descr="去注册">
              <a:extLst>
                <a:ext uri="{FF2B5EF4-FFF2-40B4-BE49-F238E27FC236}">
                  <a16:creationId xmlns:a16="http://schemas.microsoft.com/office/drawing/2014/main" id="{F707A100-DC17-4B69-9913-39D64F2A87C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b="19894"/>
            <a:stretch>
              <a:fillRect/>
            </a:stretch>
          </p:blipFill>
          <p:spPr>
            <a:xfrm>
              <a:off x="4181107" y="1869441"/>
              <a:ext cx="2875280" cy="5060104"/>
            </a:xfrm>
            <a:custGeom>
              <a:avLst/>
              <a:gdLst>
                <a:gd name="connsiteX0" fmla="*/ 0 w 2875280"/>
                <a:gd name="connsiteY0" fmla="*/ 0 h 4988560"/>
                <a:gd name="connsiteX1" fmla="*/ 2875280 w 2875280"/>
                <a:gd name="connsiteY1" fmla="*/ 0 h 4988560"/>
                <a:gd name="connsiteX2" fmla="*/ 2875280 w 2875280"/>
                <a:gd name="connsiteY2" fmla="*/ 4988560 h 4988560"/>
                <a:gd name="connsiteX3" fmla="*/ 0 w 2875280"/>
                <a:gd name="connsiteY3" fmla="*/ 4988560 h 4988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75280" h="4988560">
                  <a:moveTo>
                    <a:pt x="0" y="0"/>
                  </a:moveTo>
                  <a:lnTo>
                    <a:pt x="2875280" y="0"/>
                  </a:lnTo>
                  <a:lnTo>
                    <a:pt x="2875280" y="4988560"/>
                  </a:lnTo>
                  <a:lnTo>
                    <a:pt x="0" y="4988560"/>
                  </a:lnTo>
                  <a:close/>
                </a:path>
              </a:pathLst>
            </a:custGeom>
            <a:ln w="12700" cmpd="sng">
              <a:noFill/>
              <a:prstDash val="solid"/>
            </a:ln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FDA8DC9B-AA37-4B71-843A-F88604BFCF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69065" y="760523"/>
              <a:ext cx="3699364" cy="7226838"/>
            </a:xfrm>
            <a:prstGeom prst="rect">
              <a:avLst/>
            </a:prstGeom>
            <a:effectLst>
              <a:outerShdw blurRad="292100" sx="104000" sy="104000" algn="ctr" rotWithShape="0">
                <a:prstClr val="black">
                  <a:alpha val="23000"/>
                </a:prstClr>
              </a:outerShdw>
            </a:effectLst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AB9D8840-D772-4708-A841-AD4AA0EC0AF2}"/>
              </a:ext>
            </a:extLst>
          </p:cNvPr>
          <p:cNvSpPr txBox="1"/>
          <p:nvPr/>
        </p:nvSpPr>
        <p:spPr>
          <a:xfrm>
            <a:off x="4382847" y="3026131"/>
            <a:ext cx="4048136" cy="2056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如果在登陆过程中出现左图情况；</a:t>
            </a: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0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点击去注册，等待课程导入。</a:t>
            </a:r>
            <a:endParaRPr lang="en-US" altLang="zh-CN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lvl="0">
              <a:lnSpc>
                <a:spcPct val="130000"/>
              </a:lnSpc>
            </a:pP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如有疑问可以联系平台</a:t>
            </a:r>
            <a:r>
              <a:rPr lang="zh-CN" altLang="en-US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在线客服</a:t>
            </a:r>
            <a:r>
              <a:rPr lang="en-US" altLang="zh-CN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0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转人工</a:t>
            </a:r>
            <a:endParaRPr lang="zh-CN" altLang="en-US" sz="2000" b="1" dirty="0">
              <a:solidFill>
                <a:srgbClr val="C00000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44EA223-1690-49A7-A687-473B81FAF5E5}"/>
              </a:ext>
            </a:extLst>
          </p:cNvPr>
          <p:cNvSpPr txBox="1"/>
          <p:nvPr/>
        </p:nvSpPr>
        <p:spPr>
          <a:xfrm>
            <a:off x="4382847" y="2502911"/>
            <a:ext cx="3661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新用户登陆注册问题：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33CEA7E1-9F84-4C95-9542-414EC1A6AAB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4" y="6103481"/>
            <a:ext cx="2119294" cy="53808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B2074FB2-9A65-4E15-B24D-0938891080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08920" y="-735779"/>
            <a:ext cx="3225871" cy="5857503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BE53023-EC03-4169-A5DA-42E41245EEF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26071" y="413083"/>
            <a:ext cx="1991568" cy="355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957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DAE71C80-7DD5-4E50-B5F9-6B283FF6DE69}"/>
              </a:ext>
            </a:extLst>
          </p:cNvPr>
          <p:cNvSpPr txBox="1"/>
          <p:nvPr/>
        </p:nvSpPr>
        <p:spPr>
          <a:xfrm>
            <a:off x="326429" y="245469"/>
            <a:ext cx="4020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线上成绩比例构成：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8545DDA-794C-4A54-92D6-8152E1C5A068}"/>
              </a:ext>
            </a:extLst>
          </p:cNvPr>
          <p:cNvSpPr txBox="1"/>
          <p:nvPr/>
        </p:nvSpPr>
        <p:spPr>
          <a:xfrm rot="1143642">
            <a:off x="9695543" y="500297"/>
            <a:ext cx="1669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方正清刻本悦宋简体" panose="02010600030101010101" charset="-122"/>
                <a:ea typeface="方正清刻本悦宋简体" panose="02010600030101010101" charset="-122"/>
              </a:rPr>
              <a:t>详细比例可查看成绩分析！</a:t>
            </a:r>
          </a:p>
        </p:txBody>
      </p:sp>
      <p:sp>
        <p:nvSpPr>
          <p:cNvPr id="3" name="爆炸形: 8 pt  2">
            <a:extLst>
              <a:ext uri="{FF2B5EF4-FFF2-40B4-BE49-F238E27FC236}">
                <a16:creationId xmlns:a16="http://schemas.microsoft.com/office/drawing/2014/main" id="{AFD42CEB-AA2A-4A5D-9AC7-C5A0116A7AA4}"/>
              </a:ext>
            </a:extLst>
          </p:cNvPr>
          <p:cNvSpPr/>
          <p:nvPr/>
        </p:nvSpPr>
        <p:spPr bwMode="auto">
          <a:xfrm rot="1016294">
            <a:off x="9289142" y="-134480"/>
            <a:ext cx="2551795" cy="1948766"/>
          </a:xfrm>
          <a:prstGeom prst="irregularSeal1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图示 5">
            <a:extLst>
              <a:ext uri="{FF2B5EF4-FFF2-40B4-BE49-F238E27FC236}">
                <a16:creationId xmlns:a16="http://schemas.microsoft.com/office/drawing/2014/main" id="{314DB86F-22E1-4428-88A2-2561FB5CD4B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03430783"/>
              </p:ext>
            </p:extLst>
          </p:nvPr>
        </p:nvGraphicFramePr>
        <p:xfrm>
          <a:off x="351062" y="1146628"/>
          <a:ext cx="11187795" cy="4777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9827045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19">
            <a:extLst>
              <a:ext uri="{FF2B5EF4-FFF2-40B4-BE49-F238E27FC236}">
                <a16:creationId xmlns:a16="http://schemas.microsoft.com/office/drawing/2014/main" id="{1A113038-0B71-4F8D-83C3-169EBB071379}"/>
              </a:ext>
            </a:extLst>
          </p:cNvPr>
          <p:cNvSpPr txBox="1"/>
          <p:nvPr/>
        </p:nvSpPr>
        <p:spPr>
          <a:xfrm>
            <a:off x="1224592" y="2673749"/>
            <a:ext cx="3941591" cy="9329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、只有图标变成       才会视为完成观看，得到分数</a:t>
            </a:r>
            <a:endParaRPr lang="zh-CN" altLang="en-US" sz="22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7" name="文本占位符 2"/>
          <p:cNvSpPr txBox="1">
            <a:spLocks/>
          </p:cNvSpPr>
          <p:nvPr/>
        </p:nvSpPr>
        <p:spPr>
          <a:xfrm>
            <a:off x="1224591" y="1667215"/>
            <a:ext cx="4196381" cy="77692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zh-CN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r>
              <a:rPr lang="zh-CN" altLang="en-US" sz="22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登录后，点击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界面的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去学习</a:t>
            </a: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进行章节学习。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89365" y="2738431"/>
            <a:ext cx="484516" cy="40179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240172F-9212-48BB-AC6F-4E66A31D4B5F}"/>
              </a:ext>
            </a:extLst>
          </p:cNvPr>
          <p:cNvSpPr txBox="1"/>
          <p:nvPr/>
        </p:nvSpPr>
        <p:spPr>
          <a:xfrm>
            <a:off x="1224591" y="613772"/>
            <a:ext cx="61051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平时成绩 ：</a:t>
            </a:r>
            <a:r>
              <a:rPr lang="zh-CN" altLang="en-US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学习进度   </a:t>
            </a:r>
            <a:r>
              <a:rPr lang="en-US" altLang="zh-CN" sz="28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——</a:t>
            </a:r>
            <a:endParaRPr lang="zh-CN" altLang="en-US" sz="28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4ED37341-3FE7-4914-9404-7F0CD158B86F}"/>
              </a:ext>
            </a:extLst>
          </p:cNvPr>
          <p:cNvSpPr/>
          <p:nvPr/>
        </p:nvSpPr>
        <p:spPr>
          <a:xfrm>
            <a:off x="1224592" y="3747476"/>
            <a:ext cx="3941591" cy="16567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Bef>
                <a:spcPts val="1000"/>
              </a:spcBef>
              <a:defRPr/>
            </a:pP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注意：视频不可拖动或加速观看，否则系统将无法记录观看进度或影响成绩；某些章节会跳出弹题框，作答后才可以继续观看视频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。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AD139DE7-5DBF-4A23-BC38-CC038FF33C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3511" y="1025165"/>
            <a:ext cx="3439160" cy="6718520"/>
          </a:xfrm>
          <a:prstGeom prst="rect">
            <a:avLst/>
          </a:prstGeom>
          <a:effectLst>
            <a:outerShdw blurRad="63500" sx="101000" sy="101000" algn="ctr" rotWithShape="0">
              <a:prstClr val="black">
                <a:alpha val="24000"/>
              </a:prst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CBA59EAB-B626-41AF-818F-6B76DF59E2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403" y="1025165"/>
            <a:ext cx="3439160" cy="6718520"/>
          </a:xfrm>
          <a:prstGeom prst="rect">
            <a:avLst/>
          </a:prstGeom>
          <a:effectLst>
            <a:outerShdw blurRad="76200" sx="101000" sy="101000" algn="ctr" rotWithShape="0">
              <a:prstClr val="black">
                <a:alpha val="21000"/>
              </a:prstClr>
            </a:outerShdw>
          </a:effectLst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7002B6F2-4CBF-4B02-BA53-3062345C0FD6}"/>
              </a:ext>
            </a:extLst>
          </p:cNvPr>
          <p:cNvSpPr/>
          <p:nvPr/>
        </p:nvSpPr>
        <p:spPr>
          <a:xfrm>
            <a:off x="5668645" y="44838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在学习结束之前，完成所有的</a:t>
            </a:r>
            <a:r>
              <a:rPr lang="zh-CN" altLang="en-US" sz="2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教程视频</a:t>
            </a:r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的学习和</a:t>
            </a:r>
            <a:r>
              <a:rPr lang="zh-CN" altLang="en-US" sz="2000" dirty="0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章测试</a:t>
            </a:r>
            <a:r>
              <a:rPr lang="zh-CN" altLang="en-US" sz="2000" dirty="0">
                <a:latin typeface="方正姚体" panose="02010601030101010101" pitchFamily="2" charset="-122"/>
                <a:ea typeface="方正姚体" panose="02010601030101010101" pitchFamily="2" charset="-122"/>
                <a:cs typeface="+mn-ea"/>
                <a:sym typeface="+mn-lt"/>
              </a:rPr>
              <a:t>，即可得到所有的进度分。</a:t>
            </a:r>
            <a:endParaRPr lang="zh-CN" altLang="en-US" sz="2000" dirty="0"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EC215FB8-5543-44C3-B06F-4932DA346A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25086" y="2030276"/>
            <a:ext cx="2638425" cy="46863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6079B34-4A89-457F-80EF-4EBC9BE9C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72194" y="2068376"/>
            <a:ext cx="26479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15683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60ca981-eff5-43b5-9698-d30bbf3f259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7c31dba-6e54-49b7-96a1-fda7766fe4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1242f6-ee5f-4bf5-a8d8-efc95807eb2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714</TotalTime>
  <Words>1148</Words>
  <Application>Microsoft Office PowerPoint</Application>
  <PresentationFormat>宽屏</PresentationFormat>
  <Paragraphs>96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Arial</vt:lpstr>
      <vt:lpstr>Calibri Light</vt:lpstr>
      <vt:lpstr>Wingdings</vt:lpstr>
      <vt:lpstr>方正姚体</vt:lpstr>
      <vt:lpstr>方正清刻本悦宋简体</vt:lpstr>
      <vt:lpstr>等线 Light</vt:lpstr>
      <vt:lpstr>Calibri</vt:lpstr>
      <vt:lpstr>等线</vt:lpstr>
      <vt:lpstr>Impact</vt:lpstr>
      <vt:lpstr>微软雅黑 Light</vt:lpstr>
      <vt:lpstr>迷你简汉真广标</vt:lpstr>
      <vt:lpstr>Office 主题​​</vt:lpstr>
      <vt:lpstr>第一PPT，www.1ppt.com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直播见面课-测试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degel</dc:creator>
  <cp:lastModifiedBy>Administrator</cp:lastModifiedBy>
  <cp:revision>338</cp:revision>
  <dcterms:created xsi:type="dcterms:W3CDTF">2018-08-28T06:54:54Z</dcterms:created>
  <dcterms:modified xsi:type="dcterms:W3CDTF">2019-09-06T03:34:39Z</dcterms:modified>
</cp:coreProperties>
</file>