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  <p:sldMasterId id="2147483672" r:id="rId2"/>
    <p:sldMasterId id="2147483685" r:id="rId3"/>
  </p:sldMasterIdLst>
  <p:sldIdLst>
    <p:sldId id="257" r:id="rId4"/>
    <p:sldId id="341" r:id="rId5"/>
    <p:sldId id="354" r:id="rId6"/>
    <p:sldId id="348" r:id="rId7"/>
    <p:sldId id="356" r:id="rId8"/>
    <p:sldId id="262" r:id="rId9"/>
    <p:sldId id="359" r:id="rId10"/>
    <p:sldId id="350" r:id="rId11"/>
    <p:sldId id="343" r:id="rId12"/>
    <p:sldId id="345" r:id="rId13"/>
    <p:sldId id="346" r:id="rId14"/>
    <p:sldId id="357" r:id="rId15"/>
    <p:sldId id="344" r:id="rId16"/>
    <p:sldId id="294" r:id="rId17"/>
    <p:sldId id="290" r:id="rId18"/>
    <p:sldId id="355" r:id="rId19"/>
    <p:sldId id="351" r:id="rId20"/>
  </p:sldIdLst>
  <p:sldSz cx="12192000" cy="6858000"/>
  <p:notesSz cx="6858000" cy="9144000"/>
  <p:embeddedFontLst>
    <p:embeddedFont>
      <p:font typeface="方正清刻本悦宋简体" panose="02010600030101010101" charset="-122"/>
      <p:regular r:id="rId21"/>
    </p:embeddedFont>
    <p:embeddedFont>
      <p:font typeface="Aharoni" panose="02010803020104030203" pitchFamily="2" charset="-79"/>
      <p:bold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Calibri Light" panose="020F0302020204030204" pitchFamily="34" charset="0"/>
      <p:regular r:id="rId27"/>
      <p:italic r:id="rId28"/>
    </p:embeddedFont>
    <p:embeddedFont>
      <p:font typeface="Impact" panose="020B0806030902050204" pitchFamily="34" charset="0"/>
      <p:regular r:id="rId29"/>
    </p:embeddedFont>
    <p:embeddedFont>
      <p:font typeface="等线" panose="02010600030101010101" pitchFamily="2" charset="-122"/>
      <p:regular r:id="rId30"/>
      <p:bold r:id="rId31"/>
    </p:embeddedFont>
    <p:embeddedFont>
      <p:font typeface="等线 Light" panose="02010600030101010101" pitchFamily="2" charset="-122"/>
      <p:regular r:id="rId32"/>
    </p:embeddedFont>
    <p:embeddedFont>
      <p:font typeface="方正姚体" panose="02010601030101010101" pitchFamily="2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6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6.fntdata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1.fntdata"/><Relationship Id="rId34" Type="http://schemas.openxmlformats.org/officeDocument/2006/relationships/font" Target="fonts/font14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5.fntdata"/><Relationship Id="rId33" Type="http://schemas.openxmlformats.org/officeDocument/2006/relationships/font" Target="fonts/font13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1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font" Target="fonts/font15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AB6522-8413-4244-B6AB-E79DD9C3CBA0}" type="doc">
      <dgm:prSet loTypeId="urn:microsoft.com/office/officeart/2005/8/layout/hierarchy6" loCatId="hierarchy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zh-CN" altLang="en-US"/>
        </a:p>
      </dgm:t>
    </dgm:pt>
    <dgm:pt modelId="{EE74064B-7161-4203-9756-293550CF3DA6}">
      <dgm:prSet phldrT="[文本]" custT="1"/>
      <dgm:spPr>
        <a:solidFill>
          <a:schemeClr val="bg1"/>
        </a:solidFill>
        <a:ln>
          <a:solidFill>
            <a:srgbClr val="C00000"/>
          </a:solidFill>
        </a:ln>
      </dgm:spPr>
      <dgm:t>
        <a:bodyPr/>
        <a:lstStyle/>
        <a:p>
          <a:r>
            <a:rPr lang="en-US" altLang="zh-CN" sz="48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rPr>
            <a:t>100</a:t>
          </a:r>
          <a:r>
            <a:rPr lang="zh-CN" altLang="en-US" sz="4800" b="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rPr>
            <a:t>分</a:t>
          </a:r>
        </a:p>
      </dgm:t>
    </dgm:pt>
    <dgm:pt modelId="{D4097011-3A2B-4324-90FC-AE38F2E52FC2}" type="parTrans" cxnId="{ADED0D8D-E392-4B11-888F-F515F909D32A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83C8CC3A-9EC4-41E1-9CC3-01BC06146DE1}" type="sibTrans" cxnId="{ADED0D8D-E392-4B11-888F-F515F909D32A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AF0CB9FE-D226-4257-8CB2-B12221E4C04D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平时成绩</a:t>
          </a:r>
          <a:endParaRPr lang="en-US" altLang="zh-CN" sz="20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29895D94-F366-4088-BE9D-D47328A7C00A}" type="parTrans" cxnId="{3C5FB3B8-10BF-42C4-9B7A-04DD0D5A5BB0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8E4ED4CE-3B1C-4802-B0A0-F04A7FC2E512}" type="sibTrans" cxnId="{3C5FB3B8-10BF-42C4-9B7A-04DD0D5A5BB0}">
      <dgm:prSet/>
      <dgm:spPr>
        <a:solidFill>
          <a:srgbClr val="F5CDBD">
            <a:alpha val="90000"/>
          </a:srgbClr>
        </a:solidFill>
      </dgm:spPr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4E221324-DD2E-499B-AF81-9A2A18051DFC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章节测试</a:t>
          </a:r>
          <a:r>
            <a:rPr lang="en-US" altLang="zh-CN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/</a:t>
          </a:r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作业</a:t>
          </a:r>
          <a:endParaRPr lang="en-US" altLang="zh-CN" sz="20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767C379E-E87B-4BB5-8AF3-7E4A850028EA}" type="parTrans" cxnId="{5918FB82-5435-4A27-9DD9-FC2FDFB27359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006DE994-4C51-4335-A461-0E1816E58E4F}" type="sibTrans" cxnId="{5918FB82-5435-4A27-9DD9-FC2FDFB27359}">
      <dgm:prSet/>
      <dgm:spPr>
        <a:solidFill>
          <a:srgbClr val="F5CDBD"/>
        </a:solidFill>
      </dgm:spPr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8239D44D-CE25-4DCF-8935-BE8B1A35993B}">
      <dgm:prSet phldrT="[文本]"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直播见面课</a:t>
          </a:r>
          <a:endParaRPr lang="en-US" altLang="zh-CN" sz="20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154A4437-5942-478A-953A-190420E9D1EB}" type="parTrans" cxnId="{69B495EC-6C6F-4BFB-AC2A-D4765B0CC484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0DA37C1E-EF9A-47DB-839D-E1C924CC2319}" type="sibTrans" cxnId="{69B495EC-6C6F-4BFB-AC2A-D4765B0CC484}">
      <dgm:prSet/>
      <dgm:spPr>
        <a:solidFill>
          <a:srgbClr val="F5CDBD">
            <a:alpha val="90000"/>
          </a:srgbClr>
        </a:solidFill>
      </dgm:spPr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630F1FD1-0B26-4EC7-8858-3C1E85D6E7D4}">
      <dgm:prSet custT="1"/>
      <dgm:spPr/>
      <dgm:t>
        <a:bodyPr/>
        <a:lstStyle/>
        <a:p>
          <a:r>
            <a:rPr lang="zh-CN" altLang="en-US" sz="20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期末考试</a:t>
          </a:r>
          <a:endParaRPr lang="en-US" altLang="zh-CN" sz="20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C345371A-4881-445E-832E-EB44588493C5}" type="parTrans" cxnId="{0DADAB37-69C4-4D35-B699-BB0A41BF8A5D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FF754490-BAED-4F4A-9C10-B92A8260474A}" type="sibTrans" cxnId="{0DADAB37-69C4-4D35-B699-BB0A41BF8A5D}">
      <dgm:prSet/>
      <dgm:spPr/>
      <dgm:t>
        <a:bodyPr/>
        <a:lstStyle/>
        <a:p>
          <a:endParaRPr lang="zh-CN" altLang="en-US">
            <a:latin typeface="方正姚体" panose="02010601030101010101" pitchFamily="2" charset="-122"/>
            <a:ea typeface="方正姚体" panose="02010601030101010101" pitchFamily="2" charset="-122"/>
          </a:endParaRPr>
        </a:p>
      </dgm:t>
    </dgm:pt>
    <dgm:pt modelId="{422BDB19-9AF2-4AD3-81BC-00C4DABE0842}" type="pres">
      <dgm:prSet presAssocID="{CDAB6522-8413-4244-B6AB-E79DD9C3CBA0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56480067-35EE-4339-B3FD-0C9677495C67}" type="pres">
      <dgm:prSet presAssocID="{CDAB6522-8413-4244-B6AB-E79DD9C3CBA0}" presName="hierFlow" presStyleCnt="0"/>
      <dgm:spPr/>
    </dgm:pt>
    <dgm:pt modelId="{9960049A-E870-4542-AA49-08D3FE5C0867}" type="pres">
      <dgm:prSet presAssocID="{CDAB6522-8413-4244-B6AB-E79DD9C3CBA0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588EC643-2905-4164-9399-61EBBE1B902D}" type="pres">
      <dgm:prSet presAssocID="{EE74064B-7161-4203-9756-293550CF3DA6}" presName="Name14" presStyleCnt="0"/>
      <dgm:spPr/>
    </dgm:pt>
    <dgm:pt modelId="{E6AAD23F-AEEA-4C12-BFE4-819EE17BA179}" type="pres">
      <dgm:prSet presAssocID="{EE74064B-7161-4203-9756-293550CF3DA6}" presName="level1Shape" presStyleLbl="node0" presStyleIdx="0" presStyleCnt="1" custScaleX="202440">
        <dgm:presLayoutVars>
          <dgm:chPref val="3"/>
        </dgm:presLayoutVars>
      </dgm:prSet>
      <dgm:spPr/>
    </dgm:pt>
    <dgm:pt modelId="{B2411C47-F153-4879-81F1-B3337ADA29B5}" type="pres">
      <dgm:prSet presAssocID="{EE74064B-7161-4203-9756-293550CF3DA6}" presName="hierChild2" presStyleCnt="0"/>
      <dgm:spPr/>
    </dgm:pt>
    <dgm:pt modelId="{1E7E6718-F76A-4C3D-A714-7596EF34912D}" type="pres">
      <dgm:prSet presAssocID="{29895D94-F366-4088-BE9D-D47328A7C00A}" presName="Name19" presStyleLbl="parChTrans1D2" presStyleIdx="0" presStyleCnt="4"/>
      <dgm:spPr/>
    </dgm:pt>
    <dgm:pt modelId="{10369439-7594-4FD3-89EA-04A1DAA0F066}" type="pres">
      <dgm:prSet presAssocID="{AF0CB9FE-D226-4257-8CB2-B12221E4C04D}" presName="Name21" presStyleCnt="0"/>
      <dgm:spPr/>
    </dgm:pt>
    <dgm:pt modelId="{CC29DA4C-F59C-4023-ADAF-3381D620731A}" type="pres">
      <dgm:prSet presAssocID="{AF0CB9FE-D226-4257-8CB2-B12221E4C04D}" presName="level2Shape" presStyleLbl="node2" presStyleIdx="0" presStyleCnt="4" custScaleX="162578"/>
      <dgm:spPr/>
    </dgm:pt>
    <dgm:pt modelId="{86FC11F4-BADA-463E-8866-95AE1FA9AAAC}" type="pres">
      <dgm:prSet presAssocID="{AF0CB9FE-D226-4257-8CB2-B12221E4C04D}" presName="hierChild3" presStyleCnt="0"/>
      <dgm:spPr/>
    </dgm:pt>
    <dgm:pt modelId="{56FAA6DD-2D69-4709-B061-E4F331E01A80}" type="pres">
      <dgm:prSet presAssocID="{767C379E-E87B-4BB5-8AF3-7E4A850028EA}" presName="Name19" presStyleLbl="parChTrans1D2" presStyleIdx="1" presStyleCnt="4"/>
      <dgm:spPr/>
    </dgm:pt>
    <dgm:pt modelId="{7046F55C-B880-4A98-BFCC-8B7F38A1C7A8}" type="pres">
      <dgm:prSet presAssocID="{4E221324-DD2E-499B-AF81-9A2A18051DFC}" presName="Name21" presStyleCnt="0"/>
      <dgm:spPr/>
    </dgm:pt>
    <dgm:pt modelId="{0FFD41D2-EABD-497C-8695-6C74AE2D2A70}" type="pres">
      <dgm:prSet presAssocID="{4E221324-DD2E-499B-AF81-9A2A18051DFC}" presName="level2Shape" presStyleLbl="node2" presStyleIdx="1" presStyleCnt="4" custScaleX="148037"/>
      <dgm:spPr/>
    </dgm:pt>
    <dgm:pt modelId="{3B186A83-E224-4DFF-A3D5-FCC4E9EF9792}" type="pres">
      <dgm:prSet presAssocID="{4E221324-DD2E-499B-AF81-9A2A18051DFC}" presName="hierChild3" presStyleCnt="0"/>
      <dgm:spPr/>
    </dgm:pt>
    <dgm:pt modelId="{933A6209-775F-4BA6-AE6B-A11D4B65DE0A}" type="pres">
      <dgm:prSet presAssocID="{154A4437-5942-478A-953A-190420E9D1EB}" presName="Name19" presStyleLbl="parChTrans1D2" presStyleIdx="2" presStyleCnt="4"/>
      <dgm:spPr/>
    </dgm:pt>
    <dgm:pt modelId="{14B02487-297A-40D2-8613-0BF9F4302758}" type="pres">
      <dgm:prSet presAssocID="{8239D44D-CE25-4DCF-8935-BE8B1A35993B}" presName="Name21" presStyleCnt="0"/>
      <dgm:spPr/>
    </dgm:pt>
    <dgm:pt modelId="{496745FF-B982-47AA-A068-3515BA1AB5A0}" type="pres">
      <dgm:prSet presAssocID="{8239D44D-CE25-4DCF-8935-BE8B1A35993B}" presName="level2Shape" presStyleLbl="node2" presStyleIdx="2" presStyleCnt="4" custScaleX="131497"/>
      <dgm:spPr/>
    </dgm:pt>
    <dgm:pt modelId="{82C90A02-F173-4780-B4CC-96B911281A8C}" type="pres">
      <dgm:prSet presAssocID="{8239D44D-CE25-4DCF-8935-BE8B1A35993B}" presName="hierChild3" presStyleCnt="0"/>
      <dgm:spPr/>
    </dgm:pt>
    <dgm:pt modelId="{1F147FCF-5070-4699-BB6B-969D1788E80C}" type="pres">
      <dgm:prSet presAssocID="{C345371A-4881-445E-832E-EB44588493C5}" presName="Name19" presStyleLbl="parChTrans1D2" presStyleIdx="3" presStyleCnt="4"/>
      <dgm:spPr/>
    </dgm:pt>
    <dgm:pt modelId="{B8340CD3-FC35-4E3B-B38C-59592090EB70}" type="pres">
      <dgm:prSet presAssocID="{630F1FD1-0B26-4EC7-8858-3C1E85D6E7D4}" presName="Name21" presStyleCnt="0"/>
      <dgm:spPr/>
    </dgm:pt>
    <dgm:pt modelId="{7D4F931B-6BDF-4CAB-B53A-6976D8A9A0B9}" type="pres">
      <dgm:prSet presAssocID="{630F1FD1-0B26-4EC7-8858-3C1E85D6E7D4}" presName="level2Shape" presStyleLbl="node2" presStyleIdx="3" presStyleCnt="4" custScaleX="143650"/>
      <dgm:spPr/>
    </dgm:pt>
    <dgm:pt modelId="{CE9B3638-2DA1-47FF-94A6-6297076B7FA5}" type="pres">
      <dgm:prSet presAssocID="{630F1FD1-0B26-4EC7-8858-3C1E85D6E7D4}" presName="hierChild3" presStyleCnt="0"/>
      <dgm:spPr/>
    </dgm:pt>
    <dgm:pt modelId="{318932FD-24B3-4A26-BC95-D44FAE43D14D}" type="pres">
      <dgm:prSet presAssocID="{CDAB6522-8413-4244-B6AB-E79DD9C3CBA0}" presName="bgShapesFlow" presStyleCnt="0"/>
      <dgm:spPr/>
    </dgm:pt>
  </dgm:ptLst>
  <dgm:cxnLst>
    <dgm:cxn modelId="{B5952A10-6654-43E2-8C23-92B352F9A1E2}" type="presOf" srcId="{EE74064B-7161-4203-9756-293550CF3DA6}" destId="{E6AAD23F-AEEA-4C12-BFE4-819EE17BA179}" srcOrd="0" destOrd="0" presId="urn:microsoft.com/office/officeart/2005/8/layout/hierarchy6"/>
    <dgm:cxn modelId="{E1F8CA1D-EDDD-4BE4-9475-159E46278025}" type="presOf" srcId="{8239D44D-CE25-4DCF-8935-BE8B1A35993B}" destId="{496745FF-B982-47AA-A068-3515BA1AB5A0}" srcOrd="0" destOrd="0" presId="urn:microsoft.com/office/officeart/2005/8/layout/hierarchy6"/>
    <dgm:cxn modelId="{0DADAB37-69C4-4D35-B699-BB0A41BF8A5D}" srcId="{EE74064B-7161-4203-9756-293550CF3DA6}" destId="{630F1FD1-0B26-4EC7-8858-3C1E85D6E7D4}" srcOrd="3" destOrd="0" parTransId="{C345371A-4881-445E-832E-EB44588493C5}" sibTransId="{FF754490-BAED-4F4A-9C10-B92A8260474A}"/>
    <dgm:cxn modelId="{DE90796A-384B-47AE-9793-E11C78C56012}" type="presOf" srcId="{AF0CB9FE-D226-4257-8CB2-B12221E4C04D}" destId="{CC29DA4C-F59C-4023-ADAF-3381D620731A}" srcOrd="0" destOrd="0" presId="urn:microsoft.com/office/officeart/2005/8/layout/hierarchy6"/>
    <dgm:cxn modelId="{7A09E56A-BD2A-4A94-B43A-D8E9BC70D9B9}" type="presOf" srcId="{29895D94-F366-4088-BE9D-D47328A7C00A}" destId="{1E7E6718-F76A-4C3D-A714-7596EF34912D}" srcOrd="0" destOrd="0" presId="urn:microsoft.com/office/officeart/2005/8/layout/hierarchy6"/>
    <dgm:cxn modelId="{24728974-FBAF-4954-972C-8FBE5AC4FC02}" type="presOf" srcId="{4E221324-DD2E-499B-AF81-9A2A18051DFC}" destId="{0FFD41D2-EABD-497C-8695-6C74AE2D2A70}" srcOrd="0" destOrd="0" presId="urn:microsoft.com/office/officeart/2005/8/layout/hierarchy6"/>
    <dgm:cxn modelId="{C5D93A7D-0B65-4D11-AA0C-FAA1CB1933E6}" type="presOf" srcId="{767C379E-E87B-4BB5-8AF3-7E4A850028EA}" destId="{56FAA6DD-2D69-4709-B061-E4F331E01A80}" srcOrd="0" destOrd="0" presId="urn:microsoft.com/office/officeart/2005/8/layout/hierarchy6"/>
    <dgm:cxn modelId="{5918FB82-5435-4A27-9DD9-FC2FDFB27359}" srcId="{EE74064B-7161-4203-9756-293550CF3DA6}" destId="{4E221324-DD2E-499B-AF81-9A2A18051DFC}" srcOrd="1" destOrd="0" parTransId="{767C379E-E87B-4BB5-8AF3-7E4A850028EA}" sibTransId="{006DE994-4C51-4335-A461-0E1816E58E4F}"/>
    <dgm:cxn modelId="{FB78D084-D49E-47BB-9C24-E1F9EA8BCDD1}" type="presOf" srcId="{CDAB6522-8413-4244-B6AB-E79DD9C3CBA0}" destId="{422BDB19-9AF2-4AD3-81BC-00C4DABE0842}" srcOrd="0" destOrd="0" presId="urn:microsoft.com/office/officeart/2005/8/layout/hierarchy6"/>
    <dgm:cxn modelId="{ADED0D8D-E392-4B11-888F-F515F909D32A}" srcId="{CDAB6522-8413-4244-B6AB-E79DD9C3CBA0}" destId="{EE74064B-7161-4203-9756-293550CF3DA6}" srcOrd="0" destOrd="0" parTransId="{D4097011-3A2B-4324-90FC-AE38F2E52FC2}" sibTransId="{83C8CC3A-9EC4-41E1-9CC3-01BC06146DE1}"/>
    <dgm:cxn modelId="{B2E6D2B6-5039-4E14-AB4B-2F80A9B9951E}" type="presOf" srcId="{154A4437-5942-478A-953A-190420E9D1EB}" destId="{933A6209-775F-4BA6-AE6B-A11D4B65DE0A}" srcOrd="0" destOrd="0" presId="urn:microsoft.com/office/officeart/2005/8/layout/hierarchy6"/>
    <dgm:cxn modelId="{A23EAEB8-1A0E-4915-8A76-295C3F297D9C}" type="presOf" srcId="{630F1FD1-0B26-4EC7-8858-3C1E85D6E7D4}" destId="{7D4F931B-6BDF-4CAB-B53A-6976D8A9A0B9}" srcOrd="0" destOrd="0" presId="urn:microsoft.com/office/officeart/2005/8/layout/hierarchy6"/>
    <dgm:cxn modelId="{3C5FB3B8-10BF-42C4-9B7A-04DD0D5A5BB0}" srcId="{EE74064B-7161-4203-9756-293550CF3DA6}" destId="{AF0CB9FE-D226-4257-8CB2-B12221E4C04D}" srcOrd="0" destOrd="0" parTransId="{29895D94-F366-4088-BE9D-D47328A7C00A}" sibTransId="{8E4ED4CE-3B1C-4802-B0A0-F04A7FC2E512}"/>
    <dgm:cxn modelId="{69B495EC-6C6F-4BFB-AC2A-D4765B0CC484}" srcId="{EE74064B-7161-4203-9756-293550CF3DA6}" destId="{8239D44D-CE25-4DCF-8935-BE8B1A35993B}" srcOrd="2" destOrd="0" parTransId="{154A4437-5942-478A-953A-190420E9D1EB}" sibTransId="{0DA37C1E-EF9A-47DB-839D-E1C924CC2319}"/>
    <dgm:cxn modelId="{796138F3-7777-4B11-8DFB-634AE6F2D17F}" type="presOf" srcId="{C345371A-4881-445E-832E-EB44588493C5}" destId="{1F147FCF-5070-4699-BB6B-969D1788E80C}" srcOrd="0" destOrd="0" presId="urn:microsoft.com/office/officeart/2005/8/layout/hierarchy6"/>
    <dgm:cxn modelId="{F5A036FB-76C5-44CD-B267-BE3461E3446A}" type="presParOf" srcId="{422BDB19-9AF2-4AD3-81BC-00C4DABE0842}" destId="{56480067-35EE-4339-B3FD-0C9677495C67}" srcOrd="0" destOrd="0" presId="urn:microsoft.com/office/officeart/2005/8/layout/hierarchy6"/>
    <dgm:cxn modelId="{B15860C3-3E09-4128-9107-8A056054F962}" type="presParOf" srcId="{56480067-35EE-4339-B3FD-0C9677495C67}" destId="{9960049A-E870-4542-AA49-08D3FE5C0867}" srcOrd="0" destOrd="0" presId="urn:microsoft.com/office/officeart/2005/8/layout/hierarchy6"/>
    <dgm:cxn modelId="{C6D1A248-93C7-443D-8C02-DC01B770D650}" type="presParOf" srcId="{9960049A-E870-4542-AA49-08D3FE5C0867}" destId="{588EC643-2905-4164-9399-61EBBE1B902D}" srcOrd="0" destOrd="0" presId="urn:microsoft.com/office/officeart/2005/8/layout/hierarchy6"/>
    <dgm:cxn modelId="{D8388387-065C-420D-A0D9-79ED776EC2A5}" type="presParOf" srcId="{588EC643-2905-4164-9399-61EBBE1B902D}" destId="{E6AAD23F-AEEA-4C12-BFE4-819EE17BA179}" srcOrd="0" destOrd="0" presId="urn:microsoft.com/office/officeart/2005/8/layout/hierarchy6"/>
    <dgm:cxn modelId="{1932CAF5-E95C-4160-B8E5-4CE48362B9F6}" type="presParOf" srcId="{588EC643-2905-4164-9399-61EBBE1B902D}" destId="{B2411C47-F153-4879-81F1-B3337ADA29B5}" srcOrd="1" destOrd="0" presId="urn:microsoft.com/office/officeart/2005/8/layout/hierarchy6"/>
    <dgm:cxn modelId="{96F05FC1-2D62-4B98-B59A-DA27A5BD88D5}" type="presParOf" srcId="{B2411C47-F153-4879-81F1-B3337ADA29B5}" destId="{1E7E6718-F76A-4C3D-A714-7596EF34912D}" srcOrd="0" destOrd="0" presId="urn:microsoft.com/office/officeart/2005/8/layout/hierarchy6"/>
    <dgm:cxn modelId="{E956754E-E659-4C1A-96BF-FEA9DEEA6592}" type="presParOf" srcId="{B2411C47-F153-4879-81F1-B3337ADA29B5}" destId="{10369439-7594-4FD3-89EA-04A1DAA0F066}" srcOrd="1" destOrd="0" presId="urn:microsoft.com/office/officeart/2005/8/layout/hierarchy6"/>
    <dgm:cxn modelId="{9FB6D8AE-ECD2-43A0-B8EE-625D2B5A11A6}" type="presParOf" srcId="{10369439-7594-4FD3-89EA-04A1DAA0F066}" destId="{CC29DA4C-F59C-4023-ADAF-3381D620731A}" srcOrd="0" destOrd="0" presId="urn:microsoft.com/office/officeart/2005/8/layout/hierarchy6"/>
    <dgm:cxn modelId="{0467AA10-8554-4C92-8128-D84FB4C5980A}" type="presParOf" srcId="{10369439-7594-4FD3-89EA-04A1DAA0F066}" destId="{86FC11F4-BADA-463E-8866-95AE1FA9AAAC}" srcOrd="1" destOrd="0" presId="urn:microsoft.com/office/officeart/2005/8/layout/hierarchy6"/>
    <dgm:cxn modelId="{D9F5E1C7-D2FB-419E-95A9-EC655E504ABB}" type="presParOf" srcId="{B2411C47-F153-4879-81F1-B3337ADA29B5}" destId="{56FAA6DD-2D69-4709-B061-E4F331E01A80}" srcOrd="2" destOrd="0" presId="urn:microsoft.com/office/officeart/2005/8/layout/hierarchy6"/>
    <dgm:cxn modelId="{984AE073-5EDF-4FDE-9A1B-C664128D7F63}" type="presParOf" srcId="{B2411C47-F153-4879-81F1-B3337ADA29B5}" destId="{7046F55C-B880-4A98-BFCC-8B7F38A1C7A8}" srcOrd="3" destOrd="0" presId="urn:microsoft.com/office/officeart/2005/8/layout/hierarchy6"/>
    <dgm:cxn modelId="{B9907674-47A6-4124-B0A5-A72B80E0C335}" type="presParOf" srcId="{7046F55C-B880-4A98-BFCC-8B7F38A1C7A8}" destId="{0FFD41D2-EABD-497C-8695-6C74AE2D2A70}" srcOrd="0" destOrd="0" presId="urn:microsoft.com/office/officeart/2005/8/layout/hierarchy6"/>
    <dgm:cxn modelId="{FECF4A60-49B4-4036-92F3-489F8C04ADC7}" type="presParOf" srcId="{7046F55C-B880-4A98-BFCC-8B7F38A1C7A8}" destId="{3B186A83-E224-4DFF-A3D5-FCC4E9EF9792}" srcOrd="1" destOrd="0" presId="urn:microsoft.com/office/officeart/2005/8/layout/hierarchy6"/>
    <dgm:cxn modelId="{0E5B0C9F-4730-4A6D-A7F8-7679F14CB27C}" type="presParOf" srcId="{B2411C47-F153-4879-81F1-B3337ADA29B5}" destId="{933A6209-775F-4BA6-AE6B-A11D4B65DE0A}" srcOrd="4" destOrd="0" presId="urn:microsoft.com/office/officeart/2005/8/layout/hierarchy6"/>
    <dgm:cxn modelId="{22A85B42-3FB6-4D4C-8808-7202216D6904}" type="presParOf" srcId="{B2411C47-F153-4879-81F1-B3337ADA29B5}" destId="{14B02487-297A-40D2-8613-0BF9F4302758}" srcOrd="5" destOrd="0" presId="urn:microsoft.com/office/officeart/2005/8/layout/hierarchy6"/>
    <dgm:cxn modelId="{2D437A54-7C31-4825-ADB0-7BC8FF5B96CF}" type="presParOf" srcId="{14B02487-297A-40D2-8613-0BF9F4302758}" destId="{496745FF-B982-47AA-A068-3515BA1AB5A0}" srcOrd="0" destOrd="0" presId="urn:microsoft.com/office/officeart/2005/8/layout/hierarchy6"/>
    <dgm:cxn modelId="{14C9F05E-758F-48AE-81FD-406431AB014E}" type="presParOf" srcId="{14B02487-297A-40D2-8613-0BF9F4302758}" destId="{82C90A02-F173-4780-B4CC-96B911281A8C}" srcOrd="1" destOrd="0" presId="urn:microsoft.com/office/officeart/2005/8/layout/hierarchy6"/>
    <dgm:cxn modelId="{CF91DF94-6902-4FB2-AB51-3BC7DF5E395F}" type="presParOf" srcId="{B2411C47-F153-4879-81F1-B3337ADA29B5}" destId="{1F147FCF-5070-4699-BB6B-969D1788E80C}" srcOrd="6" destOrd="0" presId="urn:microsoft.com/office/officeart/2005/8/layout/hierarchy6"/>
    <dgm:cxn modelId="{73DF1813-FC86-4FBB-B94D-971B49AEDC77}" type="presParOf" srcId="{B2411C47-F153-4879-81F1-B3337ADA29B5}" destId="{B8340CD3-FC35-4E3B-B38C-59592090EB70}" srcOrd="7" destOrd="0" presId="urn:microsoft.com/office/officeart/2005/8/layout/hierarchy6"/>
    <dgm:cxn modelId="{45597E23-8F33-4376-807D-D1115B53F968}" type="presParOf" srcId="{B8340CD3-FC35-4E3B-B38C-59592090EB70}" destId="{7D4F931B-6BDF-4CAB-B53A-6976D8A9A0B9}" srcOrd="0" destOrd="0" presId="urn:microsoft.com/office/officeart/2005/8/layout/hierarchy6"/>
    <dgm:cxn modelId="{49D7A968-5CD3-4A9D-B5B7-7EF1F97EAFC6}" type="presParOf" srcId="{B8340CD3-FC35-4E3B-B38C-59592090EB70}" destId="{CE9B3638-2DA1-47FF-94A6-6297076B7FA5}" srcOrd="1" destOrd="0" presId="urn:microsoft.com/office/officeart/2005/8/layout/hierarchy6"/>
    <dgm:cxn modelId="{B45E34DD-B645-4289-A8C8-1684BD3E4936}" type="presParOf" srcId="{422BDB19-9AF2-4AD3-81BC-00C4DABE0842}" destId="{318932FD-24B3-4A26-BC95-D44FAE43D14D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AD23F-AEEA-4C12-BFE4-819EE17BA179}">
      <dsp:nvSpPr>
        <dsp:cNvPr id="0" name=""/>
        <dsp:cNvSpPr/>
      </dsp:nvSpPr>
      <dsp:spPr>
        <a:xfrm>
          <a:off x="4023191" y="1147127"/>
          <a:ext cx="3141411" cy="1034515"/>
        </a:xfrm>
        <a:prstGeom prst="roundRect">
          <a:avLst>
            <a:gd name="adj" fmla="val 10000"/>
          </a:avLst>
        </a:prstGeom>
        <a:solidFill>
          <a:schemeClr val="bg1"/>
        </a:solidFill>
        <a:ln w="12700" cap="flat" cmpd="sng" algn="ctr">
          <a:solidFill>
            <a:srgbClr val="C0000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800" b="0" kern="120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rPr>
            <a:t>100</a:t>
          </a:r>
          <a:r>
            <a:rPr lang="zh-CN" altLang="en-US" sz="4800" b="0" kern="1200" cap="none" spc="0" dirty="0">
              <a:ln w="0">
                <a:solidFill>
                  <a:srgbClr val="C00000"/>
                </a:solidFill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方正姚体" panose="02010601030101010101" pitchFamily="2" charset="-122"/>
              <a:ea typeface="方正姚体" panose="02010601030101010101" pitchFamily="2" charset="-122"/>
            </a:rPr>
            <a:t>分</a:t>
          </a:r>
        </a:p>
      </dsp:txBody>
      <dsp:txXfrm>
        <a:off x="4053491" y="1177427"/>
        <a:ext cx="3080811" cy="973915"/>
      </dsp:txXfrm>
    </dsp:sp>
    <dsp:sp modelId="{1E7E6718-F76A-4C3D-A714-7596EF34912D}">
      <dsp:nvSpPr>
        <dsp:cNvPr id="0" name=""/>
        <dsp:cNvSpPr/>
      </dsp:nvSpPr>
      <dsp:spPr>
        <a:xfrm>
          <a:off x="1612169" y="2181643"/>
          <a:ext cx="3981727" cy="413806"/>
        </a:xfrm>
        <a:custGeom>
          <a:avLst/>
          <a:gdLst/>
          <a:ahLst/>
          <a:cxnLst/>
          <a:rect l="0" t="0" r="0" b="0"/>
          <a:pathLst>
            <a:path>
              <a:moveTo>
                <a:pt x="3981727" y="0"/>
              </a:moveTo>
              <a:lnTo>
                <a:pt x="3981727" y="206903"/>
              </a:lnTo>
              <a:lnTo>
                <a:pt x="0" y="206903"/>
              </a:lnTo>
              <a:lnTo>
                <a:pt x="0" y="413806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C29DA4C-F59C-4023-ADAF-3381D620731A}">
      <dsp:nvSpPr>
        <dsp:cNvPr id="0" name=""/>
        <dsp:cNvSpPr/>
      </dsp:nvSpPr>
      <dsp:spPr>
        <a:xfrm>
          <a:off x="350748" y="2595450"/>
          <a:ext cx="2522843" cy="103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平时成绩</a:t>
          </a:r>
          <a:endParaRPr lang="en-US" altLang="zh-CN" sz="2000" kern="12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sp:txBody>
      <dsp:txXfrm>
        <a:off x="381048" y="2625750"/>
        <a:ext cx="2462243" cy="973915"/>
      </dsp:txXfrm>
    </dsp:sp>
    <dsp:sp modelId="{56FAA6DD-2D69-4709-B061-E4F331E01A80}">
      <dsp:nvSpPr>
        <dsp:cNvPr id="0" name=""/>
        <dsp:cNvSpPr/>
      </dsp:nvSpPr>
      <dsp:spPr>
        <a:xfrm>
          <a:off x="4487723" y="2181643"/>
          <a:ext cx="1106174" cy="413806"/>
        </a:xfrm>
        <a:custGeom>
          <a:avLst/>
          <a:gdLst/>
          <a:ahLst/>
          <a:cxnLst/>
          <a:rect l="0" t="0" r="0" b="0"/>
          <a:pathLst>
            <a:path>
              <a:moveTo>
                <a:pt x="1106174" y="0"/>
              </a:moveTo>
              <a:lnTo>
                <a:pt x="1106174" y="206903"/>
              </a:lnTo>
              <a:lnTo>
                <a:pt x="0" y="206903"/>
              </a:lnTo>
              <a:lnTo>
                <a:pt x="0" y="413806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FD41D2-EABD-497C-8695-6C74AE2D2A70}">
      <dsp:nvSpPr>
        <dsp:cNvPr id="0" name=""/>
        <dsp:cNvSpPr/>
      </dsp:nvSpPr>
      <dsp:spPr>
        <a:xfrm>
          <a:off x="3339123" y="2595450"/>
          <a:ext cx="2297199" cy="103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章节测试</a:t>
          </a:r>
          <a:r>
            <a:rPr lang="en-US" altLang="zh-CN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/</a:t>
          </a: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作业</a:t>
          </a:r>
          <a:endParaRPr lang="en-US" altLang="zh-CN" sz="2000" kern="12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sp:txBody>
      <dsp:txXfrm>
        <a:off x="3369423" y="2625750"/>
        <a:ext cx="2236599" cy="973915"/>
      </dsp:txXfrm>
    </dsp:sp>
    <dsp:sp modelId="{933A6209-775F-4BA6-AE6B-A11D4B65DE0A}">
      <dsp:nvSpPr>
        <dsp:cNvPr id="0" name=""/>
        <dsp:cNvSpPr/>
      </dsp:nvSpPr>
      <dsp:spPr>
        <a:xfrm>
          <a:off x="5593897" y="2181643"/>
          <a:ext cx="1528225" cy="413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903"/>
              </a:lnTo>
              <a:lnTo>
                <a:pt x="1528225" y="206903"/>
              </a:lnTo>
              <a:lnTo>
                <a:pt x="1528225" y="413806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6745FF-B982-47AA-A068-3515BA1AB5A0}">
      <dsp:nvSpPr>
        <dsp:cNvPr id="0" name=""/>
        <dsp:cNvSpPr/>
      </dsp:nvSpPr>
      <dsp:spPr>
        <a:xfrm>
          <a:off x="6101855" y="2595450"/>
          <a:ext cx="2040536" cy="103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直播见面课</a:t>
          </a:r>
          <a:endParaRPr lang="en-US" altLang="zh-CN" sz="2000" kern="12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sp:txBody>
      <dsp:txXfrm>
        <a:off x="6132155" y="2625750"/>
        <a:ext cx="1979936" cy="973915"/>
      </dsp:txXfrm>
    </dsp:sp>
    <dsp:sp modelId="{1F147FCF-5070-4699-BB6B-969D1788E80C}">
      <dsp:nvSpPr>
        <dsp:cNvPr id="0" name=""/>
        <dsp:cNvSpPr/>
      </dsp:nvSpPr>
      <dsp:spPr>
        <a:xfrm>
          <a:off x="5593897" y="2181643"/>
          <a:ext cx="4128587" cy="4138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06903"/>
              </a:lnTo>
              <a:lnTo>
                <a:pt x="4128587" y="206903"/>
              </a:lnTo>
              <a:lnTo>
                <a:pt x="4128587" y="413806"/>
              </a:lnTo>
            </a:path>
          </a:pathLst>
        </a:custGeom>
        <a:noFill/>
        <a:ln w="127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D4F931B-6BDF-4CAB-B53A-6976D8A9A0B9}">
      <dsp:nvSpPr>
        <dsp:cNvPr id="0" name=""/>
        <dsp:cNvSpPr/>
      </dsp:nvSpPr>
      <dsp:spPr>
        <a:xfrm>
          <a:off x="8607923" y="2595450"/>
          <a:ext cx="2229123" cy="103451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rPr>
            <a:t>期末考试</a:t>
          </a:r>
          <a:endParaRPr lang="en-US" altLang="zh-CN" sz="2000" kern="1200" dirty="0">
            <a:solidFill>
              <a:srgbClr val="C00000"/>
            </a:solidFill>
            <a:latin typeface="方正姚体" panose="02010601030101010101" pitchFamily="2" charset="-122"/>
            <a:ea typeface="方正姚体" panose="02010601030101010101" pitchFamily="2" charset="-122"/>
          </a:endParaRPr>
        </a:p>
      </dsp:txBody>
      <dsp:txXfrm>
        <a:off x="8638223" y="2625750"/>
        <a:ext cx="2168523" cy="9739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B90000-9DAD-49B6-BC66-301FCFCB79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7AEBB1D-8982-4A22-B97D-9EADABDB098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3F3AC3-C613-4D80-A3DA-6A99E17665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B43393C-41B8-44B1-8FEF-5C9A3C3A98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5D7A6F9-8F65-4B3E-A408-307518517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396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01D9DF-6F17-4302-9E5A-2D1734C13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9157C3F-3C1A-42C8-A71C-2325E41CCD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60A88D0-BF63-48A1-82C6-EC288CDACC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29E244C-AF8E-4977-A87B-F2AED0AE0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09C785-5D97-427D-B8DB-29ECC52FD1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0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DFFB0B5C-F377-47A7-9640-D169119FE7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36F0337-B992-42BE-AA65-85196E7D34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7074993-7333-44FC-87AB-7BF39DF88F1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CE4F138-E762-4F0C-B106-845301722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9AD35F7-9314-4704-A969-DAE9503738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26560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9B9C5C-3F5F-46D0-9FC1-2FE2D0CCC3C5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6A67D0-6713-4644-BA50-90057156E82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8874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0B7870-610D-436D-A052-19F05B2A81AF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98277F-F25B-40B1-84FB-42A994B2C412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68619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77BC45-1D26-4284-9A8F-9C27AB2DC76C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50B031-B951-4BEA-9726-6C50DF061EB1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2137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D6C5E-CFA5-4679-B0BD-CA8A4C246D6B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99EA77-16FF-4662-A618-15DB39B8B0EF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6889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8510192" y="534527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www.1ppt.com/excel/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www.1ppt.com/shiti/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www.1ppt.com/jiaoan/  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CF2D9-86EB-4412-9570-CAC40DA89FF9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B8423-C4B8-4660-B366-8F8480A33E6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9025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DFF352-7925-463F-BA85-BC95EE909F3F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ED768-8F4E-4CBE-94D3-7F0DEA205A6D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178090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C5D0B8-708A-4F5A-AF47-E43B511D9D19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9BD95E-DC8F-4A84-93D2-D46A7F0B533C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2477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8F363-2517-402F-8D67-A0E2F832C786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BF7F39-BCD4-4A2D-BA24-05D60B6D6B58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485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8E2BA2-989A-4A7C-B943-CF9AFC32DB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C3D463C-514F-4AED-9340-D1C791DF6BD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820073-0744-4C39-97B0-E07BE722E4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2FC156-C9D4-4BA2-BF1F-F0AA3761B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3D4203F-2826-457E-B2AC-8B1F21944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2140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E34CB7-59CF-47D7-94FA-E3D7D4CA9A2E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D0D19C-178B-4630-8DEF-5C0C4582898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2459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FC7ACB-8108-40AC-9365-31283B26AC27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1E54E0-2860-4773-BD42-A251DF9EEDB0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03613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F97C6-71F2-4430-9958-5EA35E2208E5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E7FBCB-50BA-49F9-A69D-053253F4FC21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151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2019/9/6 Friday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7943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>
          <a:gsLst>
            <a:gs pos="42000">
              <a:srgbClr val="6455ED"/>
            </a:gs>
            <a:gs pos="1000">
              <a:srgbClr val="8022E2"/>
            </a:gs>
            <a:gs pos="82000">
              <a:srgbClr val="3C9FFD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428783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6E7818-9805-4BA2-9AB5-5C0860FAB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A1C2894-4A03-463E-9380-C53AAE43A7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CB95E42-4CB4-47D7-ADF3-9EF9FEBE7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2C2019D-9CE5-4912-93C1-5A0B5902A4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BEC75BD-4A42-4DF7-9DBA-3FD1A80A58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66249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5362AD9-BFDD-4E13-B62D-8905A8FED7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9F1E3E9-65CD-4931-BD3C-D5FDF0B00C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F9DBADC-C2CA-4196-A978-EE18F2AFDB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8EFF07-F9A8-401E-908B-48C2C4858C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C0C3D91-38FA-4848-8D64-A28F4B977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49325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97D619-32F1-4FD7-81A0-A045C2F06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DA07D25-67C4-45AA-B066-28E2E2CEFB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1351487-EEE5-472D-980E-F97F1133AD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E102FD6-0D50-418D-8546-37FD51E80C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625139D-25A8-4AFE-845D-0C455B9E2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45E390F-B47F-4A0B-9018-10D6B97CE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31357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172306-11C0-4C17-BD23-1744D74DE5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B3A2B76-EC24-4C2A-86BF-046B745A1F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9B7C458-4C55-4E7A-9ADD-4E10A7310B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E7091F9-81E5-4BE3-874A-13CE22A162E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0C6497D-7A75-4E2B-8EEE-8249499CC12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161EA92-09D6-48B5-93A1-9B951B639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8E1201C-17B0-4169-A9B9-56087C18F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F64EF3F1-01DC-489B-848B-C8351BD085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1574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FC76384-EC86-4C4D-84D4-4F0DD2BE4D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2EDB76-B0FE-4E6F-854B-5C1B49251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043A786-532F-4213-96F4-EAD9AA2473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FAB3E89-566C-42A3-9964-62BE217F79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3501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2A15C82-C8DA-4263-A421-7998249E8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1B685F0-D6EC-47FB-B102-24DC8F0D36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E7D317C-BADD-4583-A319-00F85E5285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BB84D69-7036-40C8-87E5-03CB55303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BE1F04D-D1C0-45AA-A4C3-28D7C0AF79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6466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13FA52F-4E15-485B-A819-39B8C01D99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26D4491-BA12-482B-AF78-AEDA7D581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3B21F6-04A5-4B15-9880-D7D9F32AC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47096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419145-1C81-41E2-9295-79F31D69A3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9E81A36-7BCB-4B12-B56F-B443DB7732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B448370-633A-468D-AE97-7A9C68ABFC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B9A0E1B-2448-4A17-A942-32D1C6E29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5E7133D-AD14-43F4-880B-8C0D0D909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3AB836A-C1C1-4E4D-96F0-C8C1AD03E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897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B3A383-8B25-4CF7-BF48-1847C291F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2A32C96-1359-4F25-8EEC-188843515D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32D910-EEBF-4EC8-B4A3-19D7B5C131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49E36FF-C665-4DC2-AF71-C4503FCA9F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A3863D-D212-47B6-99CC-7F5B4071E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DD5C7EE9-324C-485D-B5D1-DFB8FEB2A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9204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AD422D3-B8EA-4C75-AEF5-D1998EBCA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BC91280-375B-46F7-A36F-0051992BA9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CE4FA76-A78E-4909-B9CA-DA7E70ADC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AE9E109-D215-466C-93C5-EA2449C5AD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E61AF90-92FD-463A-8428-415B06F51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15483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FE4E104-C219-4477-98CD-8A4F7EB57C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9DFED2C-202B-499E-8D25-38AB3D5A5A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8590A1E-891D-4E89-9675-9ED4EF96CC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69A2460-9B48-4C79-B899-3A2E4517F0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C9D3D6B-AAB5-4EA1-B105-B3B82BC24F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4694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1AE8E3-84CA-4B53-962D-68A7697779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33FB5C8-D6EE-42C3-B1C1-B3EF3E55F8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963614EE-D954-42ED-BC6E-938FEC661A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7EB1D98-DBFE-4F60-B6C5-8310FABDA2C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BF1FDB-3B42-450A-AA2C-333617D933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081D514A-E368-4FB5-8DEC-560D5B747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3934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0D2CA1-873D-43D4-ABAD-5F4AEF026C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D354691-F808-4DB5-A6C1-7A726C1BAD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54A6259-6487-4B90-BA49-B7C9CF0153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3F95E77D-9A21-4414-BFCE-99CEB63040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EBD5D61-E3A2-47D0-8C41-37F450BAAF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B28F7F94-E721-492C-A576-90A03E78BD0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CF8C609-AB03-4F77-AE16-543F4EF9C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BF6E59F-F854-4A1D-B075-D5C8424EB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721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A728CB-9FEF-42D3-A64D-5057384AB6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C9C90C1-6864-427E-85C6-0A5A4EAD4A7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8A21311-8553-4460-BABE-1B38792B4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34318622-F584-4617-B52D-31938EC5A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9294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47DB5CA-0026-4DEB-B4DD-2F1C1C2CE7E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2C4996C-2632-4387-9339-85C15A0D0F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44B85D-35F5-4746-8752-95BDB6901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036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5DF2FB-16E2-4695-A9F0-DB5897D942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8D185F2-1AA3-4B21-951C-3176139570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4DB7DB8-CBD0-425B-A3FB-E229ED5EC5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F7CC1D5-598A-4468-8C16-62CBF3D9E78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7E0E07A-96F9-46B6-97ED-7EA56546F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B016BC-C7C6-4BFA-A064-FCD68F4BB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4570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859E97-9044-414E-BA26-1EC99947AD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2C12F7A-CC92-4D68-A805-6A982DBFCA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880AC01-E02B-493E-9020-B6A1AD0267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5659DBC-BAD1-4827-9D4C-E319758998B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C82503-1DD5-4D3B-8F38-0B726672613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A23990B-408E-4EF0-AF2A-D91929902E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92CBD7E-91F8-4361-A942-AE49CB046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7677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8FB8CB66-9695-41B1-8170-47F0E02A8A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956138-FCEB-46AB-A3AF-EAE71C02C2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4F3B102-66EE-456E-9F5C-61E7844A2A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1C15D5-CA56-4088-9D5B-9BFE04B6AD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7E0968-658E-4433-9F28-E91697521A1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6467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0542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2D13FFC-0E4F-46BA-ABF7-DA28CE3AA9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3134A3A-C0D5-4D98-AA10-206AA9E04A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062F84-FD53-4E58-ABD0-CEC12BB761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54C44-E25D-4C73-814B-4464E38C2B75}" type="datetimeFigureOut">
              <a:rPr lang="zh-CN" altLang="en-US" smtClean="0"/>
              <a:t>2019/9/6 Friday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9214F7-C67F-43DC-8900-C051246F350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27917C-7E31-465C-A2AA-6EF420B4D6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476057-9B18-4B48-B0AF-51A1E5C43B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47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A138909-A6FD-4DA1-A772-D4E6A929E7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2222" b="277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22B3750-FB98-44D9-9EF4-93EAC7EBDB4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624F9EF5-461B-4A63-9BD1-2B2FCAB76A30}"/>
              </a:ext>
            </a:extLst>
          </p:cNvPr>
          <p:cNvCxnSpPr>
            <a:cxnSpLocks/>
          </p:cNvCxnSpPr>
          <p:nvPr/>
        </p:nvCxnSpPr>
        <p:spPr>
          <a:xfrm>
            <a:off x="2146300" y="3550920"/>
            <a:ext cx="8051800" cy="0"/>
          </a:xfrm>
          <a:prstGeom prst="line">
            <a:avLst/>
          </a:prstGeom>
          <a:ln w="9525">
            <a:gradFill flip="none" rotWithShape="1">
              <a:gsLst>
                <a:gs pos="4000">
                  <a:schemeClr val="bg1">
                    <a:alpha val="0"/>
                  </a:schemeClr>
                </a:gs>
                <a:gs pos="35000">
                  <a:schemeClr val="bg1"/>
                </a:gs>
                <a:gs pos="67000">
                  <a:schemeClr val="bg1"/>
                </a:gs>
                <a:gs pos="95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A0057953-5F3A-4964-958D-1FFDECAEF016}"/>
              </a:ext>
            </a:extLst>
          </p:cNvPr>
          <p:cNvSpPr txBox="1"/>
          <p:nvPr/>
        </p:nvSpPr>
        <p:spPr>
          <a:xfrm>
            <a:off x="2508264" y="2179856"/>
            <a:ext cx="7327873" cy="132343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智慧树学习手册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888F871-F7D6-469B-A072-40F36672FC31}"/>
              </a:ext>
            </a:extLst>
          </p:cNvPr>
          <p:cNvSpPr txBox="1"/>
          <p:nvPr/>
        </p:nvSpPr>
        <p:spPr>
          <a:xfrm>
            <a:off x="2730500" y="3646171"/>
            <a:ext cx="70294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Z  H  I    H  U  I    S  H  U    X  U  E    X  I    S  H  O  U    C  E</a:t>
            </a:r>
            <a:endParaRPr kumimoji="0" lang="zh-CN" altLang="en-US" sz="1400" b="0" i="0" u="none" strike="noStrike" kern="1200" cap="none" spc="3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16D661F-EFCC-4CF1-AAFA-3CFE45F41EF7}"/>
              </a:ext>
            </a:extLst>
          </p:cNvPr>
          <p:cNvSpPr/>
          <p:nvPr/>
        </p:nvSpPr>
        <p:spPr>
          <a:xfrm>
            <a:off x="2070100" y="1974850"/>
            <a:ext cx="8051800" cy="2247900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9046641-812F-4C04-83C1-FB45E22993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6335" y="6092272"/>
            <a:ext cx="1902344" cy="4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0829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BE8777D-C1D6-439D-8822-D8F352725C93}"/>
              </a:ext>
            </a:extLst>
          </p:cNvPr>
          <p:cNvSpPr txBox="1"/>
          <p:nvPr/>
        </p:nvSpPr>
        <p:spPr>
          <a:xfrm>
            <a:off x="4575334" y="241955"/>
            <a:ext cx="30413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章节测试（电脑端）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1F53961-702F-4C91-83A0-B2E8F4F39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757" y="1562617"/>
            <a:ext cx="11392485" cy="4565885"/>
          </a:xfrm>
          <a:prstGeom prst="rect">
            <a:avLst/>
          </a:prstGeom>
          <a:effectLst>
            <a:outerShdw blurRad="63500" sx="101000" sy="101000" algn="ctr" rotWithShape="0">
              <a:srgbClr val="00C796">
                <a:alpha val="19000"/>
              </a:srgbClr>
            </a:outerShdw>
          </a:effectLst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276728AE-E673-42AF-8538-ED0B5C518A1C}"/>
              </a:ext>
            </a:extLst>
          </p:cNvPr>
          <p:cNvSpPr/>
          <p:nvPr/>
        </p:nvSpPr>
        <p:spPr bwMode="auto">
          <a:xfrm>
            <a:off x="665641" y="4194313"/>
            <a:ext cx="1361118" cy="636104"/>
          </a:xfrm>
          <a:prstGeom prst="rect">
            <a:avLst/>
          </a:prstGeom>
          <a:noFill/>
          <a:ln w="825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EBCFAAA-6A3B-4B06-A476-D43CE6D1569C}"/>
              </a:ext>
            </a:extLst>
          </p:cNvPr>
          <p:cNvSpPr txBox="1"/>
          <p:nvPr/>
        </p:nvSpPr>
        <p:spPr>
          <a:xfrm>
            <a:off x="456887" y="916286"/>
            <a:ext cx="11278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Step1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：登录智慧树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www.zhihuishu.com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（初始密码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123456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），点击图片位置（作业考试）</a:t>
            </a:r>
          </a:p>
        </p:txBody>
      </p:sp>
    </p:spTree>
    <p:extLst>
      <p:ext uri="{BB962C8B-B14F-4D97-AF65-F5344CB8AC3E}">
        <p14:creationId xmlns:p14="http://schemas.microsoft.com/office/powerpoint/2010/main" val="12823614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41B7307-52F6-483D-9046-0D55EBFC76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1012"/>
          <a:stretch/>
        </p:blipFill>
        <p:spPr>
          <a:xfrm>
            <a:off x="523587" y="1246889"/>
            <a:ext cx="11144823" cy="4158232"/>
          </a:xfrm>
          <a:prstGeom prst="rect">
            <a:avLst/>
          </a:prstGeom>
          <a:effectLst>
            <a:outerShdw blurRad="63500" sx="101000" sy="101000" algn="ctr" rotWithShape="0">
              <a:srgbClr val="00C796">
                <a:alpha val="20000"/>
              </a:srgb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A1F1537-2B91-498B-B8D0-9E226CC428C6}"/>
              </a:ext>
            </a:extLst>
          </p:cNvPr>
          <p:cNvSpPr txBox="1"/>
          <p:nvPr/>
        </p:nvSpPr>
        <p:spPr>
          <a:xfrm>
            <a:off x="4386470" y="241955"/>
            <a:ext cx="3790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直播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见面课（电脑端）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7D3C5C0-BCBF-4C08-9C6E-20F77A94F179}"/>
              </a:ext>
            </a:extLst>
          </p:cNvPr>
          <p:cNvSpPr txBox="1"/>
          <p:nvPr/>
        </p:nvSpPr>
        <p:spPr>
          <a:xfrm>
            <a:off x="456887" y="723668"/>
            <a:ext cx="11278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Step1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：登录智慧树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www.zhihuishu.com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（初始密码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123456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），点击图片位置（见面课）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FD76A5C-B7D4-4681-8B2C-8A4DA4E9CCF6}"/>
              </a:ext>
            </a:extLst>
          </p:cNvPr>
          <p:cNvSpPr/>
          <p:nvPr/>
        </p:nvSpPr>
        <p:spPr bwMode="auto">
          <a:xfrm>
            <a:off x="1127027" y="4781549"/>
            <a:ext cx="853214" cy="463551"/>
          </a:xfrm>
          <a:prstGeom prst="rect">
            <a:avLst/>
          </a:prstGeom>
          <a:noFill/>
          <a:ln w="508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文本占位符 2">
            <a:extLst>
              <a:ext uri="{FF2B5EF4-FFF2-40B4-BE49-F238E27FC236}">
                <a16:creationId xmlns:a16="http://schemas.microsoft.com/office/drawing/2014/main" id="{84DEB278-7F0D-4479-A918-46D3E6404861}"/>
              </a:ext>
            </a:extLst>
          </p:cNvPr>
          <p:cNvSpPr txBox="1">
            <a:spLocks/>
          </p:cNvSpPr>
          <p:nvPr/>
        </p:nvSpPr>
        <p:spPr>
          <a:xfrm>
            <a:off x="456887" y="5440986"/>
            <a:ext cx="11278224" cy="1618575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1.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“去学习”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后点击“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见面课”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进行学习 </a:t>
            </a: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2.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切勿拖拽见面课视频，拖拽部分不计入进度</a:t>
            </a:r>
            <a:endParaRPr lang="en-US" altLang="zh-CN" sz="2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+mn-ea"/>
            </a:endParaRPr>
          </a:p>
          <a:p>
            <a:pPr marL="0" indent="0">
              <a:lnSpc>
                <a:spcPct val="100000"/>
              </a:lnSpc>
              <a:buNone/>
              <a:defRPr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3.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切勿同时使用多个设备端口进行视频观看</a:t>
            </a: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;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另外，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一次见面课视频中可能会包含几段视频</a:t>
            </a:r>
            <a:r>
              <a:rPr lang="en-US" altLang="zh-CN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,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观看所有视频总时长</a:t>
            </a:r>
            <a:r>
              <a:rPr lang="en-US" altLang="zh-CN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80%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以上才能得分</a:t>
            </a:r>
            <a:r>
              <a:rPr lang="en-US" altLang="zh-CN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(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学生看完见面课后记得刷新看成绩有无记录，如果没有请联系服务工程师</a:t>
            </a:r>
            <a:r>
              <a:rPr lang="en-US" altLang="zh-CN" sz="20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)</a:t>
            </a:r>
            <a:endParaRPr lang="zh-CN" altLang="en-US" sz="2000" dirty="0">
              <a:solidFill>
                <a:srgbClr val="C00000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indent="0">
              <a:buNone/>
              <a:defRPr/>
            </a:pPr>
            <a:endParaRPr lang="zh-CN" altLang="en-US" sz="20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auto" latinLnBrk="0" hangingPunct="1"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28315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B2D996A1-29CC-4E3A-8272-B0FDB58FD762}"/>
              </a:ext>
            </a:extLst>
          </p:cNvPr>
          <p:cNvSpPr txBox="1"/>
          <p:nvPr/>
        </p:nvSpPr>
        <p:spPr>
          <a:xfrm>
            <a:off x="3737114" y="241955"/>
            <a:ext cx="4439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直播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见面课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-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测试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4250F91-09BE-4F9C-941A-F1CD853319D0}"/>
              </a:ext>
            </a:extLst>
          </p:cNvPr>
          <p:cNvSpPr/>
          <p:nvPr/>
        </p:nvSpPr>
        <p:spPr>
          <a:xfrm>
            <a:off x="646043" y="832503"/>
            <a:ext cx="1089991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Step1</a:t>
            </a:r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：登录智慧树</a:t>
            </a:r>
            <a:r>
              <a:rPr lang="en-US" altLang="zh-CN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www.zhihuishu.com</a:t>
            </a:r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（初始密码</a:t>
            </a:r>
            <a:r>
              <a:rPr lang="en-US" altLang="zh-CN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123456</a:t>
            </a:r>
            <a:r>
              <a:rPr lang="zh-CN" altLang="en-US" sz="2400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），点击图片位置（见面课）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1DB3B77-7CAF-4356-93CA-FDECE3F29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6557" y="1361496"/>
            <a:ext cx="7520069" cy="297196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C1DCFB6A-F19B-44C9-A2E2-62B7DEFF6315}"/>
              </a:ext>
            </a:extLst>
          </p:cNvPr>
          <p:cNvSpPr/>
          <p:nvPr/>
        </p:nvSpPr>
        <p:spPr>
          <a:xfrm>
            <a:off x="265044" y="1670459"/>
            <a:ext cx="4015408" cy="4355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、随堂测验都是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客观题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，提交后系统自动批卷出分；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2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、为了防止泄露题目答案，随堂测验</a:t>
            </a:r>
            <a:r>
              <a:rPr lang="zh-CN" altLang="en-US" sz="2000" dirty="0">
                <a:solidFill>
                  <a:srgbClr val="C00000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不能申请重做和查看答案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，因此提交需谨慎；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3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、随堂测验的题目一般而言是老师根据见面课所讲内容出的，因此需要同学们注意听讲见面课内容，如果忘掉了，可补看回放视频；</a:t>
            </a:r>
          </a:p>
          <a:p>
            <a:pPr marL="228600" lvl="0" indent="-2286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4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、老师何时布置随堂测验是看老师具体安排的，以老师发布为准，请同学们及时关注见面课模块和作业考试列表变动</a:t>
            </a:r>
            <a:r>
              <a:rPr lang="zh-CN" altLang="en-US" sz="2000" dirty="0">
                <a:solidFill>
                  <a:prstClr val="black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。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2DC6B9AA-C5FB-4B30-89CE-91058DA57B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7866" y="4591169"/>
            <a:ext cx="7243804" cy="1810669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1A3CF52-F9E0-446C-B655-7F8753495468}"/>
              </a:ext>
            </a:extLst>
          </p:cNvPr>
          <p:cNvSpPr/>
          <p:nvPr/>
        </p:nvSpPr>
        <p:spPr>
          <a:xfrm>
            <a:off x="8079768" y="4827169"/>
            <a:ext cx="560747" cy="22187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73B647B-99E9-4996-AAAB-8EC366C77147}"/>
              </a:ext>
            </a:extLst>
          </p:cNvPr>
          <p:cNvSpPr/>
          <p:nvPr/>
        </p:nvSpPr>
        <p:spPr>
          <a:xfrm>
            <a:off x="4761266" y="5111995"/>
            <a:ext cx="560747" cy="221878"/>
          </a:xfrm>
          <a:prstGeom prst="rect">
            <a:avLst/>
          </a:prstGeom>
          <a:noFill/>
          <a:ln w="25400" cap="flat" cmpd="sng" algn="ctr">
            <a:solidFill>
              <a:srgbClr val="FF0000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9461321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248C8ACC-1221-4E48-A704-D2540ADB3F61}"/>
              </a:ext>
            </a:extLst>
          </p:cNvPr>
          <p:cNvSpPr/>
          <p:nvPr/>
        </p:nvSpPr>
        <p:spPr bwMode="auto">
          <a:xfrm>
            <a:off x="241004" y="1968425"/>
            <a:ext cx="11709991" cy="292115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127000" sx="101000" sy="101000" algn="ctr" rotWithShape="0">
              <a:srgbClr val="008573">
                <a:alpha val="18000"/>
              </a:srgb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A00C5DD-49F7-449C-8DFC-78B686A5B51C}"/>
              </a:ext>
            </a:extLst>
          </p:cNvPr>
          <p:cNvGrpSpPr/>
          <p:nvPr/>
        </p:nvGrpSpPr>
        <p:grpSpPr>
          <a:xfrm>
            <a:off x="241004" y="1968425"/>
            <a:ext cx="11709991" cy="2921150"/>
            <a:chOff x="387057" y="1968425"/>
            <a:chExt cx="11709991" cy="2921150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79CA241A-5C68-4C91-BA3A-EDAEF8655F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87057" y="1968425"/>
              <a:ext cx="1879697" cy="2921150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A50ED3B-AF8B-44DB-B38C-036F5D37B1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13414"/>
            <a:stretch/>
          </p:blipFill>
          <p:spPr>
            <a:xfrm>
              <a:off x="2266754" y="2413011"/>
              <a:ext cx="9830294" cy="2031978"/>
            </a:xfrm>
            <a:prstGeom prst="rect">
              <a:avLst/>
            </a:prstGeom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9274A3FD-1C69-4F7D-A9BC-4C2A4C83F1C7}"/>
              </a:ext>
            </a:extLst>
          </p:cNvPr>
          <p:cNvSpPr txBox="1"/>
          <p:nvPr/>
        </p:nvSpPr>
        <p:spPr>
          <a:xfrm>
            <a:off x="4445000" y="241955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期末考试（电脑端）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5E093C4-1A9F-4CC5-AE77-AE102BE4292D}"/>
              </a:ext>
            </a:extLst>
          </p:cNvPr>
          <p:cNvSpPr txBox="1"/>
          <p:nvPr/>
        </p:nvSpPr>
        <p:spPr>
          <a:xfrm>
            <a:off x="456887" y="916286"/>
            <a:ext cx="11278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Step1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：登录智慧树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www.zhihuishu.com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（初始密码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123456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），点击图片位置（作业考试），然后移到页面最底端可见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52E5CFDB-284E-4478-9FA3-F680E2FB4791}"/>
              </a:ext>
            </a:extLst>
          </p:cNvPr>
          <p:cNvSpPr/>
          <p:nvPr/>
        </p:nvSpPr>
        <p:spPr bwMode="auto">
          <a:xfrm>
            <a:off x="528320" y="2512193"/>
            <a:ext cx="1442720" cy="567891"/>
          </a:xfrm>
          <a:prstGeom prst="rect">
            <a:avLst/>
          </a:prstGeom>
          <a:noFill/>
          <a:ln w="889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786751DB-938F-43D3-8BA6-2F0AEEFA7171}"/>
              </a:ext>
            </a:extLst>
          </p:cNvPr>
          <p:cNvSpPr txBox="1"/>
          <p:nvPr/>
        </p:nvSpPr>
        <p:spPr>
          <a:xfrm>
            <a:off x="456887" y="5240585"/>
            <a:ext cx="11278224" cy="1489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注意：学习时间一旦结束，那么平时成绩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/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章节测试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/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见面课则不会再记录进度；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另外，一旦点击考试开始，必须在考试时间内完成考试（</a:t>
            </a:r>
            <a:r>
              <a:rPr lang="zh-CN" altLang="en-US" sz="24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即考试开始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）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,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考试结束后自动交卷；如果在考试期间遇到特殊情况，请先退出再重新进入。</a:t>
            </a:r>
          </a:p>
        </p:txBody>
      </p:sp>
    </p:spTree>
    <p:extLst>
      <p:ext uri="{BB962C8B-B14F-4D97-AF65-F5344CB8AC3E}">
        <p14:creationId xmlns:p14="http://schemas.microsoft.com/office/powerpoint/2010/main" val="11447103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079C9F6B-4DAD-4E57-8085-5D7D9756DC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7155" y="1203960"/>
            <a:ext cx="5400040" cy="2594765"/>
          </a:xfrm>
          <a:prstGeom prst="rect">
            <a:avLst/>
          </a:prstGeom>
        </p:spPr>
      </p:pic>
      <p:sp>
        <p:nvSpPr>
          <p:cNvPr id="8" name="文本占位符 2">
            <a:extLst>
              <a:ext uri="{FF2B5EF4-FFF2-40B4-BE49-F238E27FC236}">
                <a16:creationId xmlns:a16="http://schemas.microsoft.com/office/drawing/2014/main" id="{FDCCE1EE-390E-4D8B-B332-82DA520BA16C}"/>
              </a:ext>
            </a:extLst>
          </p:cNvPr>
          <p:cNvSpPr txBox="1"/>
          <p:nvPr/>
        </p:nvSpPr>
        <p:spPr>
          <a:xfrm>
            <a:off x="989966" y="1761871"/>
            <a:ext cx="4754880" cy="77724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1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登录网页端后，点击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学习分析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 即可查到当前得分明细以及排名情况</a:t>
            </a:r>
            <a:endParaRPr lang="en-US" altLang="zh-CN" sz="2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、点击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查看详细积分规则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即可进入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成绩评定标准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页面，点击每一部分可以看到评分标准的具体内容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3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、如果对得分有异议，请先点击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分数不对，点我试试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”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进行刷新；如果仍有异议，请联系在线客服或者智慧树网的服务工程师进行确认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9959926-EA97-4801-BAFB-B6D170884BB8}"/>
              </a:ext>
            </a:extLst>
          </p:cNvPr>
          <p:cNvSpPr txBox="1"/>
          <p:nvPr/>
        </p:nvSpPr>
        <p:spPr>
          <a:xfrm>
            <a:off x="813462" y="608974"/>
            <a:ext cx="81407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学习分析（电脑端） ：</a:t>
            </a:r>
            <a:endParaRPr lang="zh-CN" altLang="en-US" sz="28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9F3B8043-B889-4189-A566-13AE11053E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8283" y="210784"/>
            <a:ext cx="2119294" cy="538082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CA644AE8-3D3B-4A37-960F-2C6C8520F89A}"/>
              </a:ext>
            </a:extLst>
          </p:cNvPr>
          <p:cNvSpPr/>
          <p:nvPr/>
        </p:nvSpPr>
        <p:spPr>
          <a:xfrm>
            <a:off x="6528435" y="2876550"/>
            <a:ext cx="529590" cy="188595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5B9BFE-20DD-4B07-9676-DC15C9CB7FD0}"/>
              </a:ext>
            </a:extLst>
          </p:cNvPr>
          <p:cNvSpPr/>
          <p:nvPr/>
        </p:nvSpPr>
        <p:spPr>
          <a:xfrm>
            <a:off x="9117330" y="3613150"/>
            <a:ext cx="927100" cy="1854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60C8A84-7C2D-4A9B-A9F3-A8A1B2FEF382}"/>
              </a:ext>
            </a:extLst>
          </p:cNvPr>
          <p:cNvSpPr/>
          <p:nvPr/>
        </p:nvSpPr>
        <p:spPr>
          <a:xfrm>
            <a:off x="10920095" y="3613150"/>
            <a:ext cx="927100" cy="1854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C926A861-E56A-4303-A646-D192AB51F2F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7155" y="4133215"/>
            <a:ext cx="5400040" cy="2404357"/>
          </a:xfrm>
          <a:prstGeom prst="rect">
            <a:avLst/>
          </a:prstGeom>
        </p:spPr>
      </p:pic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62FB065B-7F31-48DB-921F-848F4569278C}"/>
              </a:ext>
            </a:extLst>
          </p:cNvPr>
          <p:cNvCxnSpPr/>
          <p:nvPr/>
        </p:nvCxnSpPr>
        <p:spPr>
          <a:xfrm>
            <a:off x="9580880" y="3896995"/>
            <a:ext cx="1270" cy="6445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20549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1B1E18D3-8B55-4555-8348-CE8DF6117B63}"/>
              </a:ext>
            </a:extLst>
          </p:cNvPr>
          <p:cNvSpPr/>
          <p:nvPr/>
        </p:nvSpPr>
        <p:spPr>
          <a:xfrm>
            <a:off x="0" y="0"/>
            <a:ext cx="6268825" cy="68580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内容占位符 5"/>
          <p:cNvSpPr txBox="1">
            <a:spLocks/>
          </p:cNvSpPr>
          <p:nvPr/>
        </p:nvSpPr>
        <p:spPr>
          <a:xfrm>
            <a:off x="452075" y="1461774"/>
            <a:ext cx="5643925" cy="363574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Q1: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正在期末考试，如遇不小心关闭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app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，网络中断，电路中断，自动退出考试怎么办？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A2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：条件恢复后可马上再次登录平台进入考试继续完成答题，但因为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  <a:sym typeface="+mn-ea"/>
              </a:rPr>
              <a:t>点开考卷后计时会自动跳转，计时一旦结束会自动交卷，所以必须留意考试时间，如果再次进入时考试时间不足以完成答题，请向带课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+mn-ea"/>
              </a:rPr>
              <a:t>老师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  <a:sym typeface="+mn-ea"/>
              </a:rPr>
              <a:t>报备情况，等到处理方案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9B62E9C-C2FB-4DE3-BA1C-F6B1CE4DC465}"/>
              </a:ext>
            </a:extLst>
          </p:cNvPr>
          <p:cNvSpPr txBox="1"/>
          <p:nvPr/>
        </p:nvSpPr>
        <p:spPr>
          <a:xfrm>
            <a:off x="446088" y="800100"/>
            <a:ext cx="165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常见问题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: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8FC05AD8-854C-4F9A-B756-BB1ACBB7D377}"/>
              </a:ext>
            </a:extLst>
          </p:cNvPr>
          <p:cNvSpPr/>
          <p:nvPr/>
        </p:nvSpPr>
        <p:spPr>
          <a:xfrm>
            <a:off x="6548075" y="1323320"/>
            <a:ext cx="4659201" cy="3113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请合理安排学习时间，凌晨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0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点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-5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点系统正在跑数据，容易出现进度不匹配等情况发生。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  <a:sym typeface="+mn-ea"/>
              </a:rPr>
              <a:t>请勿同时使用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Web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端和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App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端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  <a:sym typeface="+mn-ea"/>
              </a:rPr>
              <a:t>观看视频，容易造成数据紊乱。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  <a:sym typeface="+mn-ea"/>
              </a:rPr>
              <a:t>请勿同时登录多个账号进行视频观看，容易造成进度无法记录等情况发生。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9562F8-C496-4102-8DA2-E5E257FF4180}"/>
              </a:ext>
            </a:extLst>
          </p:cNvPr>
          <p:cNvSpPr txBox="1"/>
          <p:nvPr/>
        </p:nvSpPr>
        <p:spPr>
          <a:xfrm>
            <a:off x="6548075" y="781705"/>
            <a:ext cx="1651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温馨提示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: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grpSp>
        <p:nvGrpSpPr>
          <p:cNvPr id="8" name="87c31dba-6e54-49b7-96a1-fda7766fe49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B02BA87-5226-4DE3-B07C-C7790D296372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854593" y="4546445"/>
            <a:ext cx="2655640" cy="2368450"/>
            <a:chOff x="3576638" y="1301751"/>
            <a:chExt cx="4873625" cy="4346575"/>
          </a:xfrm>
        </p:grpSpPr>
        <p:sp>
          <p:nvSpPr>
            <p:cNvPr id="9" name="iṡľíḓê">
              <a:extLst>
                <a:ext uri="{FF2B5EF4-FFF2-40B4-BE49-F238E27FC236}">
                  <a16:creationId xmlns:a16="http://schemas.microsoft.com/office/drawing/2014/main" id="{82471053-6D71-42BB-B027-3EA7A5311A67}"/>
                </a:ext>
              </a:extLst>
            </p:cNvPr>
            <p:cNvSpPr/>
            <p:nvPr/>
          </p:nvSpPr>
          <p:spPr bwMode="auto">
            <a:xfrm>
              <a:off x="7707313" y="283051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iṩļîdè">
              <a:extLst>
                <a:ext uri="{FF2B5EF4-FFF2-40B4-BE49-F238E27FC236}">
                  <a16:creationId xmlns:a16="http://schemas.microsoft.com/office/drawing/2014/main" id="{5E2932B4-F2C0-4E8E-BA64-A860288821BC}"/>
                </a:ext>
              </a:extLst>
            </p:cNvPr>
            <p:cNvSpPr/>
            <p:nvPr/>
          </p:nvSpPr>
          <p:spPr bwMode="auto">
            <a:xfrm>
              <a:off x="7707313" y="283051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íSliḓê">
              <a:extLst>
                <a:ext uri="{FF2B5EF4-FFF2-40B4-BE49-F238E27FC236}">
                  <a16:creationId xmlns:a16="http://schemas.microsoft.com/office/drawing/2014/main" id="{FCBA005B-7065-4A4A-9944-718F56B509CF}"/>
                </a:ext>
              </a:extLst>
            </p:cNvPr>
            <p:cNvSpPr/>
            <p:nvPr/>
          </p:nvSpPr>
          <p:spPr bwMode="auto">
            <a:xfrm>
              <a:off x="7729538" y="3009901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îṩ1ide">
              <a:extLst>
                <a:ext uri="{FF2B5EF4-FFF2-40B4-BE49-F238E27FC236}">
                  <a16:creationId xmlns:a16="http://schemas.microsoft.com/office/drawing/2014/main" id="{D54F9DF5-7A78-4ECF-A443-75E45743219D}"/>
                </a:ext>
              </a:extLst>
            </p:cNvPr>
            <p:cNvSpPr/>
            <p:nvPr/>
          </p:nvSpPr>
          <p:spPr bwMode="auto">
            <a:xfrm>
              <a:off x="7729538" y="3009901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îśliḑé">
              <a:extLst>
                <a:ext uri="{FF2B5EF4-FFF2-40B4-BE49-F238E27FC236}">
                  <a16:creationId xmlns:a16="http://schemas.microsoft.com/office/drawing/2014/main" id="{5BFF1CEB-6CB8-43E9-88B7-A31DBFA4ECFB}"/>
                </a:ext>
              </a:extLst>
            </p:cNvPr>
            <p:cNvSpPr/>
            <p:nvPr/>
          </p:nvSpPr>
          <p:spPr bwMode="auto">
            <a:xfrm>
              <a:off x="7496175" y="1771651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išḷiḑe">
              <a:extLst>
                <a:ext uri="{FF2B5EF4-FFF2-40B4-BE49-F238E27FC236}">
                  <a16:creationId xmlns:a16="http://schemas.microsoft.com/office/drawing/2014/main" id="{8E36F40C-9E4D-4AA6-BEC1-B18369AEEAB0}"/>
                </a:ext>
              </a:extLst>
            </p:cNvPr>
            <p:cNvSpPr/>
            <p:nvPr/>
          </p:nvSpPr>
          <p:spPr bwMode="auto">
            <a:xfrm>
              <a:off x="7496175" y="1771651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išľïďê">
              <a:extLst>
                <a:ext uri="{FF2B5EF4-FFF2-40B4-BE49-F238E27FC236}">
                  <a16:creationId xmlns:a16="http://schemas.microsoft.com/office/drawing/2014/main" id="{EB050BA9-8348-4AA3-88E9-4B092FA61F00}"/>
                </a:ext>
              </a:extLst>
            </p:cNvPr>
            <p:cNvSpPr/>
            <p:nvPr/>
          </p:nvSpPr>
          <p:spPr bwMode="auto">
            <a:xfrm>
              <a:off x="7696200" y="19399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š1îdé">
              <a:extLst>
                <a:ext uri="{FF2B5EF4-FFF2-40B4-BE49-F238E27FC236}">
                  <a16:creationId xmlns:a16="http://schemas.microsoft.com/office/drawing/2014/main" id="{AE211583-AF18-451B-AC7D-A90F07D3943D}"/>
                </a:ext>
              </a:extLst>
            </p:cNvPr>
            <p:cNvSpPr/>
            <p:nvPr/>
          </p:nvSpPr>
          <p:spPr bwMode="auto">
            <a:xfrm>
              <a:off x="7696200" y="19399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ṩ1ïďe">
              <a:extLst>
                <a:ext uri="{FF2B5EF4-FFF2-40B4-BE49-F238E27FC236}">
                  <a16:creationId xmlns:a16="http://schemas.microsoft.com/office/drawing/2014/main" id="{96F0F909-08A6-4DA1-BCBB-77A3E2A4B692}"/>
                </a:ext>
              </a:extLst>
            </p:cNvPr>
            <p:cNvSpPr/>
            <p:nvPr/>
          </p:nvSpPr>
          <p:spPr bwMode="auto">
            <a:xfrm>
              <a:off x="7154863" y="1782763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sľíḑè">
              <a:extLst>
                <a:ext uri="{FF2B5EF4-FFF2-40B4-BE49-F238E27FC236}">
                  <a16:creationId xmlns:a16="http://schemas.microsoft.com/office/drawing/2014/main" id="{C6F464B7-7BAE-4F23-9243-93D17036632C}"/>
                </a:ext>
              </a:extLst>
            </p:cNvPr>
            <p:cNvSpPr/>
            <p:nvPr/>
          </p:nvSpPr>
          <p:spPr bwMode="auto">
            <a:xfrm>
              <a:off x="7154863" y="1782763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šḷïḍe">
              <a:extLst>
                <a:ext uri="{FF2B5EF4-FFF2-40B4-BE49-F238E27FC236}">
                  <a16:creationId xmlns:a16="http://schemas.microsoft.com/office/drawing/2014/main" id="{1716D178-E52F-4B31-BBB0-B8AB359959C2}"/>
                </a:ext>
              </a:extLst>
            </p:cNvPr>
            <p:cNvSpPr/>
            <p:nvPr/>
          </p:nvSpPr>
          <p:spPr bwMode="auto">
            <a:xfrm>
              <a:off x="8059738" y="210661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î$ļïdê">
              <a:extLst>
                <a:ext uri="{FF2B5EF4-FFF2-40B4-BE49-F238E27FC236}">
                  <a16:creationId xmlns:a16="http://schemas.microsoft.com/office/drawing/2014/main" id="{D7E4C837-D9C9-4426-B5CC-1EBC42379C60}"/>
                </a:ext>
              </a:extLst>
            </p:cNvPr>
            <p:cNvSpPr/>
            <p:nvPr/>
          </p:nvSpPr>
          <p:spPr bwMode="auto">
            <a:xfrm>
              <a:off x="8059738" y="210661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íṣļíde">
              <a:extLst>
                <a:ext uri="{FF2B5EF4-FFF2-40B4-BE49-F238E27FC236}">
                  <a16:creationId xmlns:a16="http://schemas.microsoft.com/office/drawing/2014/main" id="{05F42AB5-1DFA-4295-A023-376B04C421D1}"/>
                </a:ext>
              </a:extLst>
            </p:cNvPr>
            <p:cNvSpPr/>
            <p:nvPr/>
          </p:nvSpPr>
          <p:spPr bwMode="auto">
            <a:xfrm>
              <a:off x="7718425" y="21177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ïSlîḋe">
              <a:extLst>
                <a:ext uri="{FF2B5EF4-FFF2-40B4-BE49-F238E27FC236}">
                  <a16:creationId xmlns:a16="http://schemas.microsoft.com/office/drawing/2014/main" id="{A60467B4-3DC5-4AC0-B7DF-7BEB37DEA3CD}"/>
                </a:ext>
              </a:extLst>
            </p:cNvPr>
            <p:cNvSpPr/>
            <p:nvPr/>
          </p:nvSpPr>
          <p:spPr bwMode="auto">
            <a:xfrm>
              <a:off x="7718425" y="21177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îśḻîḓè">
              <a:extLst>
                <a:ext uri="{FF2B5EF4-FFF2-40B4-BE49-F238E27FC236}">
                  <a16:creationId xmlns:a16="http://schemas.microsoft.com/office/drawing/2014/main" id="{C5EA1A37-BFA3-486F-A229-06D703E3E750}"/>
                </a:ext>
              </a:extLst>
            </p:cNvPr>
            <p:cNvSpPr/>
            <p:nvPr/>
          </p:nvSpPr>
          <p:spPr bwMode="auto">
            <a:xfrm>
              <a:off x="7356475" y="1951038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ïŝlïḋe">
              <a:extLst>
                <a:ext uri="{FF2B5EF4-FFF2-40B4-BE49-F238E27FC236}">
                  <a16:creationId xmlns:a16="http://schemas.microsoft.com/office/drawing/2014/main" id="{E491CECB-AE35-4990-AF02-9559C475FFD7}"/>
                </a:ext>
              </a:extLst>
            </p:cNvPr>
            <p:cNvSpPr/>
            <p:nvPr/>
          </p:nvSpPr>
          <p:spPr bwMode="auto">
            <a:xfrm>
              <a:off x="7356475" y="1951038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isľïdê">
              <a:extLst>
                <a:ext uri="{FF2B5EF4-FFF2-40B4-BE49-F238E27FC236}">
                  <a16:creationId xmlns:a16="http://schemas.microsoft.com/office/drawing/2014/main" id="{589C7757-CAD2-418B-8781-B6A2664B38CC}"/>
                </a:ext>
              </a:extLst>
            </p:cNvPr>
            <p:cNvSpPr/>
            <p:nvPr/>
          </p:nvSpPr>
          <p:spPr bwMode="auto">
            <a:xfrm>
              <a:off x="8042275" y="3230563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iSľíḍè">
              <a:extLst>
                <a:ext uri="{FF2B5EF4-FFF2-40B4-BE49-F238E27FC236}">
                  <a16:creationId xmlns:a16="http://schemas.microsoft.com/office/drawing/2014/main" id="{5141A171-35BF-4B59-A3A6-AA2B304BA237}"/>
                </a:ext>
              </a:extLst>
            </p:cNvPr>
            <p:cNvSpPr/>
            <p:nvPr/>
          </p:nvSpPr>
          <p:spPr bwMode="auto">
            <a:xfrm>
              <a:off x="8042275" y="3230563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îs1iḍé">
              <a:extLst>
                <a:ext uri="{FF2B5EF4-FFF2-40B4-BE49-F238E27FC236}">
                  <a16:creationId xmlns:a16="http://schemas.microsoft.com/office/drawing/2014/main" id="{0BA9A065-6014-47B1-8256-FC3E508FF601}"/>
                </a:ext>
              </a:extLst>
            </p:cNvPr>
            <p:cNvSpPr/>
            <p:nvPr/>
          </p:nvSpPr>
          <p:spPr bwMode="auto">
            <a:xfrm>
              <a:off x="7702550" y="324167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íSļîḋe">
              <a:extLst>
                <a:ext uri="{FF2B5EF4-FFF2-40B4-BE49-F238E27FC236}">
                  <a16:creationId xmlns:a16="http://schemas.microsoft.com/office/drawing/2014/main" id="{929CD101-7D82-4DEB-8C3B-5D1FDE9A2DEE}"/>
                </a:ext>
              </a:extLst>
            </p:cNvPr>
            <p:cNvSpPr/>
            <p:nvPr/>
          </p:nvSpPr>
          <p:spPr bwMode="auto">
            <a:xfrm>
              <a:off x="7702550" y="324167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iSļidè">
              <a:extLst>
                <a:ext uri="{FF2B5EF4-FFF2-40B4-BE49-F238E27FC236}">
                  <a16:creationId xmlns:a16="http://schemas.microsoft.com/office/drawing/2014/main" id="{478087FA-0022-47FD-8BF8-0E683355C97E}"/>
                </a:ext>
              </a:extLst>
            </p:cNvPr>
            <p:cNvSpPr/>
            <p:nvPr/>
          </p:nvSpPr>
          <p:spPr bwMode="auto">
            <a:xfrm>
              <a:off x="3600450" y="2794001"/>
              <a:ext cx="1238250" cy="2547938"/>
            </a:xfrm>
            <a:custGeom>
              <a:avLst/>
              <a:gdLst>
                <a:gd name="T0" fmla="*/ 504 w 915"/>
                <a:gd name="T1" fmla="*/ 0 h 1887"/>
                <a:gd name="T2" fmla="*/ 632 w 915"/>
                <a:gd name="T3" fmla="*/ 728 h 1887"/>
                <a:gd name="T4" fmla="*/ 915 w 915"/>
                <a:gd name="T5" fmla="*/ 1887 h 1887"/>
                <a:gd name="T6" fmla="*/ 902 w 915"/>
                <a:gd name="T7" fmla="*/ 1884 h 1887"/>
                <a:gd name="T8" fmla="*/ 335 w 915"/>
                <a:gd name="T9" fmla="*/ 578 h 1887"/>
                <a:gd name="T10" fmla="*/ 504 w 915"/>
                <a:gd name="T11" fmla="*/ 0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5" h="1887">
                  <a:moveTo>
                    <a:pt x="504" y="0"/>
                  </a:moveTo>
                  <a:cubicBezTo>
                    <a:pt x="504" y="0"/>
                    <a:pt x="797" y="293"/>
                    <a:pt x="632" y="728"/>
                  </a:cubicBezTo>
                  <a:cubicBezTo>
                    <a:pt x="466" y="1163"/>
                    <a:pt x="915" y="1887"/>
                    <a:pt x="915" y="1887"/>
                  </a:cubicBezTo>
                  <a:cubicBezTo>
                    <a:pt x="915" y="1887"/>
                    <a:pt x="911" y="1886"/>
                    <a:pt x="902" y="1884"/>
                  </a:cubicBezTo>
                  <a:cubicBezTo>
                    <a:pt x="300" y="1778"/>
                    <a:pt x="0" y="1089"/>
                    <a:pt x="335" y="578"/>
                  </a:cubicBezTo>
                  <a:cubicBezTo>
                    <a:pt x="460" y="388"/>
                    <a:pt x="562" y="165"/>
                    <a:pt x="504" y="0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îṥlîḋê">
              <a:extLst>
                <a:ext uri="{FF2B5EF4-FFF2-40B4-BE49-F238E27FC236}">
                  <a16:creationId xmlns:a16="http://schemas.microsoft.com/office/drawing/2014/main" id="{6D260173-8AFE-41DE-99C4-4129E62EE147}"/>
                </a:ext>
              </a:extLst>
            </p:cNvPr>
            <p:cNvSpPr/>
            <p:nvPr/>
          </p:nvSpPr>
          <p:spPr bwMode="auto">
            <a:xfrm>
              <a:off x="4184650" y="2790826"/>
              <a:ext cx="655638" cy="2555875"/>
            </a:xfrm>
            <a:custGeom>
              <a:avLst/>
              <a:gdLst>
                <a:gd name="T0" fmla="*/ 68 w 484"/>
                <a:gd name="T1" fmla="*/ 4 h 1892"/>
                <a:gd name="T2" fmla="*/ 69 w 484"/>
                <a:gd name="T3" fmla="*/ 4 h 1892"/>
                <a:gd name="T4" fmla="*/ 142 w 484"/>
                <a:gd name="T5" fmla="*/ 355 h 1892"/>
                <a:gd name="T6" fmla="*/ 69 w 484"/>
                <a:gd name="T7" fmla="*/ 653 h 1892"/>
                <a:gd name="T8" fmla="*/ 0 w 484"/>
                <a:gd name="T9" fmla="*/ 1000 h 1892"/>
                <a:gd name="T10" fmla="*/ 122 w 484"/>
                <a:gd name="T11" fmla="*/ 1547 h 1892"/>
                <a:gd name="T12" fmla="*/ 272 w 484"/>
                <a:gd name="T13" fmla="*/ 1767 h 1892"/>
                <a:gd name="T14" fmla="*/ 482 w 484"/>
                <a:gd name="T15" fmla="*/ 1892 h 1892"/>
                <a:gd name="T16" fmla="*/ 484 w 484"/>
                <a:gd name="T17" fmla="*/ 1885 h 1892"/>
                <a:gd name="T18" fmla="*/ 278 w 484"/>
                <a:gd name="T19" fmla="*/ 1761 h 1892"/>
                <a:gd name="T20" fmla="*/ 76 w 484"/>
                <a:gd name="T21" fmla="*/ 1413 h 1892"/>
                <a:gd name="T22" fmla="*/ 8 w 484"/>
                <a:gd name="T23" fmla="*/ 1000 h 1892"/>
                <a:gd name="T24" fmla="*/ 75 w 484"/>
                <a:gd name="T25" fmla="*/ 656 h 1892"/>
                <a:gd name="T26" fmla="*/ 150 w 484"/>
                <a:gd name="T27" fmla="*/ 355 h 1892"/>
                <a:gd name="T28" fmla="*/ 76 w 484"/>
                <a:gd name="T29" fmla="*/ 0 h 1892"/>
                <a:gd name="T30" fmla="*/ 68 w 484"/>
                <a:gd name="T31" fmla="*/ 4 h 1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84" h="1892">
                  <a:moveTo>
                    <a:pt x="68" y="4"/>
                  </a:moveTo>
                  <a:cubicBezTo>
                    <a:pt x="69" y="4"/>
                    <a:pt x="69" y="4"/>
                    <a:pt x="69" y="4"/>
                  </a:cubicBezTo>
                  <a:cubicBezTo>
                    <a:pt x="73" y="13"/>
                    <a:pt x="142" y="169"/>
                    <a:pt x="142" y="355"/>
                  </a:cubicBezTo>
                  <a:cubicBezTo>
                    <a:pt x="142" y="451"/>
                    <a:pt x="123" y="556"/>
                    <a:pt x="69" y="653"/>
                  </a:cubicBezTo>
                  <a:cubicBezTo>
                    <a:pt x="21" y="736"/>
                    <a:pt x="0" y="861"/>
                    <a:pt x="0" y="1000"/>
                  </a:cubicBezTo>
                  <a:cubicBezTo>
                    <a:pt x="0" y="1178"/>
                    <a:pt x="41" y="1379"/>
                    <a:pt x="122" y="1547"/>
                  </a:cubicBezTo>
                  <a:cubicBezTo>
                    <a:pt x="162" y="1631"/>
                    <a:pt x="212" y="1707"/>
                    <a:pt x="272" y="1767"/>
                  </a:cubicBezTo>
                  <a:cubicBezTo>
                    <a:pt x="332" y="1827"/>
                    <a:pt x="403" y="1871"/>
                    <a:pt x="482" y="1892"/>
                  </a:cubicBezTo>
                  <a:cubicBezTo>
                    <a:pt x="484" y="1885"/>
                    <a:pt x="484" y="1885"/>
                    <a:pt x="484" y="1885"/>
                  </a:cubicBezTo>
                  <a:cubicBezTo>
                    <a:pt x="406" y="1864"/>
                    <a:pt x="337" y="1820"/>
                    <a:pt x="278" y="1761"/>
                  </a:cubicBezTo>
                  <a:cubicBezTo>
                    <a:pt x="189" y="1672"/>
                    <a:pt x="121" y="1548"/>
                    <a:pt x="76" y="1413"/>
                  </a:cubicBezTo>
                  <a:cubicBezTo>
                    <a:pt x="31" y="1278"/>
                    <a:pt x="8" y="1133"/>
                    <a:pt x="8" y="1000"/>
                  </a:cubicBezTo>
                  <a:cubicBezTo>
                    <a:pt x="8" y="862"/>
                    <a:pt x="29" y="738"/>
                    <a:pt x="75" y="656"/>
                  </a:cubicBezTo>
                  <a:cubicBezTo>
                    <a:pt x="131" y="558"/>
                    <a:pt x="150" y="452"/>
                    <a:pt x="150" y="355"/>
                  </a:cubicBezTo>
                  <a:cubicBezTo>
                    <a:pt x="150" y="161"/>
                    <a:pt x="76" y="1"/>
                    <a:pt x="76" y="0"/>
                  </a:cubicBezTo>
                  <a:cubicBezTo>
                    <a:pt x="68" y="4"/>
                    <a:pt x="68" y="4"/>
                    <a:pt x="68" y="4"/>
                  </a:cubicBezTo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ïS1íḑe">
              <a:extLst>
                <a:ext uri="{FF2B5EF4-FFF2-40B4-BE49-F238E27FC236}">
                  <a16:creationId xmlns:a16="http://schemas.microsoft.com/office/drawing/2014/main" id="{AA92CC18-CC62-484E-B7DC-8038B844CF62}"/>
                </a:ext>
              </a:extLst>
            </p:cNvPr>
            <p:cNvSpPr/>
            <p:nvPr/>
          </p:nvSpPr>
          <p:spPr bwMode="auto">
            <a:xfrm>
              <a:off x="3576638" y="4322763"/>
              <a:ext cx="1363663" cy="1325563"/>
            </a:xfrm>
            <a:custGeom>
              <a:avLst/>
              <a:gdLst>
                <a:gd name="T0" fmla="*/ 0 w 1008"/>
                <a:gd name="T1" fmla="*/ 54 h 981"/>
                <a:gd name="T2" fmla="*/ 365 w 1008"/>
                <a:gd name="T3" fmla="*/ 300 h 981"/>
                <a:gd name="T4" fmla="*/ 1008 w 1008"/>
                <a:gd name="T5" fmla="*/ 642 h 981"/>
                <a:gd name="T6" fmla="*/ 997 w 1008"/>
                <a:gd name="T7" fmla="*/ 649 h 981"/>
                <a:gd name="T8" fmla="*/ 80 w 1008"/>
                <a:gd name="T9" fmla="*/ 420 h 981"/>
                <a:gd name="T10" fmla="*/ 0 w 1008"/>
                <a:gd name="T11" fmla="*/ 54 h 9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8" h="981">
                  <a:moveTo>
                    <a:pt x="0" y="54"/>
                  </a:moveTo>
                  <a:cubicBezTo>
                    <a:pt x="0" y="54"/>
                    <a:pt x="334" y="0"/>
                    <a:pt x="365" y="300"/>
                  </a:cubicBezTo>
                  <a:cubicBezTo>
                    <a:pt x="395" y="600"/>
                    <a:pt x="1008" y="642"/>
                    <a:pt x="1008" y="642"/>
                  </a:cubicBezTo>
                  <a:cubicBezTo>
                    <a:pt x="1008" y="642"/>
                    <a:pt x="1004" y="644"/>
                    <a:pt x="997" y="649"/>
                  </a:cubicBezTo>
                  <a:cubicBezTo>
                    <a:pt x="491" y="981"/>
                    <a:pt x="7" y="861"/>
                    <a:pt x="80" y="420"/>
                  </a:cubicBezTo>
                  <a:cubicBezTo>
                    <a:pt x="107" y="256"/>
                    <a:pt x="105" y="91"/>
                    <a:pt x="0" y="54"/>
                  </a:cubicBezTo>
                </a:path>
              </a:pathLst>
            </a:custGeom>
            <a:solidFill>
              <a:srgbClr val="6C63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ïśḷîďé">
              <a:extLst>
                <a:ext uri="{FF2B5EF4-FFF2-40B4-BE49-F238E27FC236}">
                  <a16:creationId xmlns:a16="http://schemas.microsoft.com/office/drawing/2014/main" id="{598744E5-98B4-40C0-883B-4BEE7FC3DE16}"/>
                </a:ext>
              </a:extLst>
            </p:cNvPr>
            <p:cNvSpPr/>
            <p:nvPr/>
          </p:nvSpPr>
          <p:spPr bwMode="auto">
            <a:xfrm>
              <a:off x="3576638" y="4395788"/>
              <a:ext cx="1363663" cy="1096963"/>
            </a:xfrm>
            <a:custGeom>
              <a:avLst/>
              <a:gdLst>
                <a:gd name="T0" fmla="*/ 0 w 1008"/>
                <a:gd name="T1" fmla="*/ 0 h 812"/>
                <a:gd name="T2" fmla="*/ 238 w 1008"/>
                <a:gd name="T3" fmla="*/ 293 h 812"/>
                <a:gd name="T4" fmla="*/ 1008 w 1008"/>
                <a:gd name="T5" fmla="*/ 588 h 8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08" h="812">
                  <a:moveTo>
                    <a:pt x="0" y="0"/>
                  </a:moveTo>
                  <a:cubicBezTo>
                    <a:pt x="0" y="0"/>
                    <a:pt x="259" y="57"/>
                    <a:pt x="238" y="293"/>
                  </a:cubicBezTo>
                  <a:cubicBezTo>
                    <a:pt x="217" y="529"/>
                    <a:pt x="624" y="812"/>
                    <a:pt x="1008" y="588"/>
                  </a:cubicBezTo>
                </a:path>
              </a:pathLst>
            </a:custGeom>
            <a:noFill/>
            <a:ln w="11113" cap="flat">
              <a:solidFill>
                <a:srgbClr val="53546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íṧľîḑe">
              <a:extLst>
                <a:ext uri="{FF2B5EF4-FFF2-40B4-BE49-F238E27FC236}">
                  <a16:creationId xmlns:a16="http://schemas.microsoft.com/office/drawing/2014/main" id="{FE5FD64F-55BC-465E-8FAE-62A5A0C40C2A}"/>
                </a:ext>
              </a:extLst>
            </p:cNvPr>
            <p:cNvSpPr/>
            <p:nvPr/>
          </p:nvSpPr>
          <p:spPr bwMode="auto">
            <a:xfrm>
              <a:off x="3579813" y="283686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íṩḻiḓê">
              <a:extLst>
                <a:ext uri="{FF2B5EF4-FFF2-40B4-BE49-F238E27FC236}">
                  <a16:creationId xmlns:a16="http://schemas.microsoft.com/office/drawing/2014/main" id="{3E05DABB-5314-487F-BDB4-0D66F765FB02}"/>
                </a:ext>
              </a:extLst>
            </p:cNvPr>
            <p:cNvSpPr/>
            <p:nvPr/>
          </p:nvSpPr>
          <p:spPr bwMode="auto">
            <a:xfrm>
              <a:off x="3579813" y="283686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iSḻiḑê">
              <a:extLst>
                <a:ext uri="{FF2B5EF4-FFF2-40B4-BE49-F238E27FC236}">
                  <a16:creationId xmlns:a16="http://schemas.microsoft.com/office/drawing/2014/main" id="{155941E4-34AB-4B84-8963-58BDD07CC3BF}"/>
                </a:ext>
              </a:extLst>
            </p:cNvPr>
            <p:cNvSpPr/>
            <p:nvPr/>
          </p:nvSpPr>
          <p:spPr bwMode="auto">
            <a:xfrm>
              <a:off x="3779838" y="3003551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iSḻiḋè">
              <a:extLst>
                <a:ext uri="{FF2B5EF4-FFF2-40B4-BE49-F238E27FC236}">
                  <a16:creationId xmlns:a16="http://schemas.microsoft.com/office/drawing/2014/main" id="{41630F92-DEF8-4E2E-8C3C-1EC13FF022A0}"/>
                </a:ext>
              </a:extLst>
            </p:cNvPr>
            <p:cNvSpPr/>
            <p:nvPr/>
          </p:nvSpPr>
          <p:spPr bwMode="auto">
            <a:xfrm>
              <a:off x="3779838" y="3003551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îṧļíḓê">
              <a:extLst>
                <a:ext uri="{FF2B5EF4-FFF2-40B4-BE49-F238E27FC236}">
                  <a16:creationId xmlns:a16="http://schemas.microsoft.com/office/drawing/2014/main" id="{0F55DAB4-2776-46D4-B5D4-C8412FD75201}"/>
                </a:ext>
              </a:extLst>
            </p:cNvPr>
            <p:cNvSpPr/>
            <p:nvPr/>
          </p:nvSpPr>
          <p:spPr bwMode="auto">
            <a:xfrm>
              <a:off x="5299075" y="1301751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íṥ1ïḓè">
              <a:extLst>
                <a:ext uri="{FF2B5EF4-FFF2-40B4-BE49-F238E27FC236}">
                  <a16:creationId xmlns:a16="http://schemas.microsoft.com/office/drawing/2014/main" id="{568F8F93-4306-4BB1-AF2C-EAC747BEA0BE}"/>
                </a:ext>
              </a:extLst>
            </p:cNvPr>
            <p:cNvSpPr/>
            <p:nvPr/>
          </p:nvSpPr>
          <p:spPr bwMode="auto">
            <a:xfrm>
              <a:off x="5299075" y="1301751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işḻidé">
              <a:extLst>
                <a:ext uri="{FF2B5EF4-FFF2-40B4-BE49-F238E27FC236}">
                  <a16:creationId xmlns:a16="http://schemas.microsoft.com/office/drawing/2014/main" id="{B04A29DE-6E57-46D5-BA45-7E728E791C48}"/>
                </a:ext>
              </a:extLst>
            </p:cNvPr>
            <p:cNvSpPr/>
            <p:nvPr/>
          </p:nvSpPr>
          <p:spPr bwMode="auto">
            <a:xfrm>
              <a:off x="7518400" y="3992563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iŝľiḋé">
              <a:extLst>
                <a:ext uri="{FF2B5EF4-FFF2-40B4-BE49-F238E27FC236}">
                  <a16:creationId xmlns:a16="http://schemas.microsoft.com/office/drawing/2014/main" id="{9A28F481-4A04-4796-85E3-1C0937F2914E}"/>
                </a:ext>
              </a:extLst>
            </p:cNvPr>
            <p:cNvSpPr/>
            <p:nvPr/>
          </p:nvSpPr>
          <p:spPr bwMode="auto">
            <a:xfrm>
              <a:off x="7518400" y="3992563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íṧļïḑê">
              <a:extLst>
                <a:ext uri="{FF2B5EF4-FFF2-40B4-BE49-F238E27FC236}">
                  <a16:creationId xmlns:a16="http://schemas.microsoft.com/office/drawing/2014/main" id="{FD990442-9327-416C-A3EA-4B0F5272194E}"/>
                </a:ext>
              </a:extLst>
            </p:cNvPr>
            <p:cNvSpPr/>
            <p:nvPr/>
          </p:nvSpPr>
          <p:spPr bwMode="auto">
            <a:xfrm>
              <a:off x="3800475" y="3182938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îśļidê">
              <a:extLst>
                <a:ext uri="{FF2B5EF4-FFF2-40B4-BE49-F238E27FC236}">
                  <a16:creationId xmlns:a16="http://schemas.microsoft.com/office/drawing/2014/main" id="{00C3D765-C94D-421C-989A-F642C8566A2A}"/>
                </a:ext>
              </a:extLst>
            </p:cNvPr>
            <p:cNvSpPr/>
            <p:nvPr/>
          </p:nvSpPr>
          <p:spPr bwMode="auto">
            <a:xfrm>
              <a:off x="3800475" y="3182938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îSļïḓe">
              <a:extLst>
                <a:ext uri="{FF2B5EF4-FFF2-40B4-BE49-F238E27FC236}">
                  <a16:creationId xmlns:a16="http://schemas.microsoft.com/office/drawing/2014/main" id="{5F9FBE8B-6E24-484C-B66B-63ED0BF62436}"/>
                </a:ext>
              </a:extLst>
            </p:cNvPr>
            <p:cNvSpPr/>
            <p:nvPr/>
          </p:nvSpPr>
          <p:spPr bwMode="auto">
            <a:xfrm>
              <a:off x="5500688" y="14700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ïślîdé">
              <a:extLst>
                <a:ext uri="{FF2B5EF4-FFF2-40B4-BE49-F238E27FC236}">
                  <a16:creationId xmlns:a16="http://schemas.microsoft.com/office/drawing/2014/main" id="{53254226-0BFB-4D5F-A803-0A1DE30E8FF7}"/>
                </a:ext>
              </a:extLst>
            </p:cNvPr>
            <p:cNvSpPr/>
            <p:nvPr/>
          </p:nvSpPr>
          <p:spPr bwMode="auto">
            <a:xfrm>
              <a:off x="5500688" y="14700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işḻiďé">
              <a:extLst>
                <a:ext uri="{FF2B5EF4-FFF2-40B4-BE49-F238E27FC236}">
                  <a16:creationId xmlns:a16="http://schemas.microsoft.com/office/drawing/2014/main" id="{94954101-C712-466C-8D8A-573E17F7F193}"/>
                </a:ext>
              </a:extLst>
            </p:cNvPr>
            <p:cNvSpPr/>
            <p:nvPr/>
          </p:nvSpPr>
          <p:spPr bwMode="auto">
            <a:xfrm>
              <a:off x="4471988" y="2459038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ïṩļïde">
              <a:extLst>
                <a:ext uri="{FF2B5EF4-FFF2-40B4-BE49-F238E27FC236}">
                  <a16:creationId xmlns:a16="http://schemas.microsoft.com/office/drawing/2014/main" id="{C225FEA7-DF56-4628-829A-B97ED42B2AA8}"/>
                </a:ext>
              </a:extLst>
            </p:cNvPr>
            <p:cNvSpPr/>
            <p:nvPr/>
          </p:nvSpPr>
          <p:spPr bwMode="auto">
            <a:xfrm>
              <a:off x="4471988" y="2459038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íṩḻiḋè">
              <a:extLst>
                <a:ext uri="{FF2B5EF4-FFF2-40B4-BE49-F238E27FC236}">
                  <a16:creationId xmlns:a16="http://schemas.microsoft.com/office/drawing/2014/main" id="{D5B0107F-D3B3-49E2-B0C5-D218E70D827E}"/>
                </a:ext>
              </a:extLst>
            </p:cNvPr>
            <p:cNvSpPr/>
            <p:nvPr/>
          </p:nvSpPr>
          <p:spPr bwMode="auto">
            <a:xfrm>
              <a:off x="4672013" y="26257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îşḻiḍe">
              <a:extLst>
                <a:ext uri="{FF2B5EF4-FFF2-40B4-BE49-F238E27FC236}">
                  <a16:creationId xmlns:a16="http://schemas.microsoft.com/office/drawing/2014/main" id="{5878449D-1EC3-4A4F-93E5-4B263041F5F0}"/>
                </a:ext>
              </a:extLst>
            </p:cNvPr>
            <p:cNvSpPr/>
            <p:nvPr/>
          </p:nvSpPr>
          <p:spPr bwMode="auto">
            <a:xfrm>
              <a:off x="4672013" y="26257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i$ḻiḋê">
              <a:extLst>
                <a:ext uri="{FF2B5EF4-FFF2-40B4-BE49-F238E27FC236}">
                  <a16:creationId xmlns:a16="http://schemas.microsoft.com/office/drawing/2014/main" id="{5A59A9B8-77AD-4FDE-A8B8-EDC3B642C249}"/>
                </a:ext>
              </a:extLst>
            </p:cNvPr>
            <p:cNvSpPr/>
            <p:nvPr/>
          </p:nvSpPr>
          <p:spPr bwMode="auto">
            <a:xfrm>
              <a:off x="5207000" y="2533651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iŝḷïďé">
              <a:extLst>
                <a:ext uri="{FF2B5EF4-FFF2-40B4-BE49-F238E27FC236}">
                  <a16:creationId xmlns:a16="http://schemas.microsoft.com/office/drawing/2014/main" id="{F8BFA138-217E-461B-9467-CC0316529B56}"/>
                </a:ext>
              </a:extLst>
            </p:cNvPr>
            <p:cNvSpPr/>
            <p:nvPr/>
          </p:nvSpPr>
          <p:spPr bwMode="auto">
            <a:xfrm>
              <a:off x="5207000" y="2533651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iṩlidé">
              <a:extLst>
                <a:ext uri="{FF2B5EF4-FFF2-40B4-BE49-F238E27FC236}">
                  <a16:creationId xmlns:a16="http://schemas.microsoft.com/office/drawing/2014/main" id="{7DD9D84A-CF87-44DE-ABB7-9402DF6C0A3A}"/>
                </a:ext>
              </a:extLst>
            </p:cNvPr>
            <p:cNvSpPr/>
            <p:nvPr/>
          </p:nvSpPr>
          <p:spPr bwMode="auto">
            <a:xfrm>
              <a:off x="4694238" y="2803526"/>
              <a:ext cx="280988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íŝḻîḑè">
              <a:extLst>
                <a:ext uri="{FF2B5EF4-FFF2-40B4-BE49-F238E27FC236}">
                  <a16:creationId xmlns:a16="http://schemas.microsoft.com/office/drawing/2014/main" id="{F369C5E3-DA9A-4348-997D-6305C6EB577D}"/>
                </a:ext>
              </a:extLst>
            </p:cNvPr>
            <p:cNvSpPr/>
            <p:nvPr/>
          </p:nvSpPr>
          <p:spPr bwMode="auto">
            <a:xfrm>
              <a:off x="4694238" y="2803526"/>
              <a:ext cx="2809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íṣ1ïďe">
              <a:extLst>
                <a:ext uri="{FF2B5EF4-FFF2-40B4-BE49-F238E27FC236}">
                  <a16:creationId xmlns:a16="http://schemas.microsoft.com/office/drawing/2014/main" id="{5A2CD21D-D241-44CE-86C9-5D8A4214B0F0}"/>
                </a:ext>
              </a:extLst>
            </p:cNvPr>
            <p:cNvSpPr/>
            <p:nvPr/>
          </p:nvSpPr>
          <p:spPr bwMode="auto">
            <a:xfrm>
              <a:off x="7896225" y="3992563"/>
              <a:ext cx="282575" cy="146050"/>
            </a:xfrm>
            <a:prstGeom prst="rect">
              <a:avLst/>
            </a:prstGeom>
            <a:solidFill>
              <a:srgbClr val="E2E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ïşļîdê">
              <a:extLst>
                <a:ext uri="{FF2B5EF4-FFF2-40B4-BE49-F238E27FC236}">
                  <a16:creationId xmlns:a16="http://schemas.microsoft.com/office/drawing/2014/main" id="{1E06EC21-59F8-485D-A322-E4E8600C8C2F}"/>
                </a:ext>
              </a:extLst>
            </p:cNvPr>
            <p:cNvSpPr/>
            <p:nvPr/>
          </p:nvSpPr>
          <p:spPr bwMode="auto">
            <a:xfrm>
              <a:off x="7896225" y="3992563"/>
              <a:ext cx="282575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55" name="图片 54">
              <a:extLst>
                <a:ext uri="{FF2B5EF4-FFF2-40B4-BE49-F238E27FC236}">
                  <a16:creationId xmlns:a16="http://schemas.microsoft.com/office/drawing/2014/main" id="{3591A309-134C-4025-99FB-D015BADDD16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24463" y="3854451"/>
              <a:ext cx="384175" cy="388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图片 55">
              <a:extLst>
                <a:ext uri="{FF2B5EF4-FFF2-40B4-BE49-F238E27FC236}">
                  <a16:creationId xmlns:a16="http://schemas.microsoft.com/office/drawing/2014/main" id="{CED03F73-3B73-4933-A4FE-C290F96BE92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75350" y="2511426"/>
              <a:ext cx="195263" cy="198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7" name="îŝlîḓè">
              <a:extLst>
                <a:ext uri="{FF2B5EF4-FFF2-40B4-BE49-F238E27FC236}">
                  <a16:creationId xmlns:a16="http://schemas.microsoft.com/office/drawing/2014/main" id="{EA18FA84-5F1B-425C-BAC1-76B862FD112E}"/>
                </a:ext>
              </a:extLst>
            </p:cNvPr>
            <p:cNvSpPr/>
            <p:nvPr/>
          </p:nvSpPr>
          <p:spPr bwMode="auto">
            <a:xfrm>
              <a:off x="5892800" y="1612901"/>
              <a:ext cx="815975" cy="584200"/>
            </a:xfrm>
            <a:custGeom>
              <a:avLst/>
              <a:gdLst>
                <a:gd name="T0" fmla="*/ 302 w 604"/>
                <a:gd name="T1" fmla="*/ 0 h 432"/>
                <a:gd name="T2" fmla="*/ 604 w 604"/>
                <a:gd name="T3" fmla="*/ 303 h 432"/>
                <a:gd name="T4" fmla="*/ 604 w 604"/>
                <a:gd name="T5" fmla="*/ 432 h 432"/>
                <a:gd name="T6" fmla="*/ 0 w 604"/>
                <a:gd name="T7" fmla="*/ 432 h 432"/>
                <a:gd name="T8" fmla="*/ 0 w 604"/>
                <a:gd name="T9" fmla="*/ 303 h 432"/>
                <a:gd name="T10" fmla="*/ 302 w 604"/>
                <a:gd name="T1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04" h="432">
                  <a:moveTo>
                    <a:pt x="302" y="0"/>
                  </a:moveTo>
                  <a:cubicBezTo>
                    <a:pt x="469" y="0"/>
                    <a:pt x="604" y="136"/>
                    <a:pt x="604" y="303"/>
                  </a:cubicBezTo>
                  <a:cubicBezTo>
                    <a:pt x="604" y="432"/>
                    <a:pt x="604" y="432"/>
                    <a:pt x="604" y="432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0" y="136"/>
                    <a:pt x="135" y="0"/>
                    <a:pt x="302" y="0"/>
                  </a:cubicBezTo>
                </a:path>
              </a:pathLst>
            </a:custGeom>
            <a:solidFill>
              <a:srgbClr val="E14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íṡļidê">
              <a:extLst>
                <a:ext uri="{FF2B5EF4-FFF2-40B4-BE49-F238E27FC236}">
                  <a16:creationId xmlns:a16="http://schemas.microsoft.com/office/drawing/2014/main" id="{2C5C2FCC-9ADE-49DF-966C-9F29529D0EBB}"/>
                </a:ext>
              </a:extLst>
            </p:cNvPr>
            <p:cNvSpPr/>
            <p:nvPr/>
          </p:nvSpPr>
          <p:spPr bwMode="auto">
            <a:xfrm>
              <a:off x="5837238" y="1933576"/>
              <a:ext cx="933450" cy="639763"/>
            </a:xfrm>
            <a:prstGeom prst="ellipse">
              <a:avLst/>
            </a:prstGeom>
            <a:solidFill>
              <a:srgbClr val="E14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iŝḷiḓé">
              <a:extLst>
                <a:ext uri="{FF2B5EF4-FFF2-40B4-BE49-F238E27FC236}">
                  <a16:creationId xmlns:a16="http://schemas.microsoft.com/office/drawing/2014/main" id="{A604CBB9-43CD-4890-92CD-460ED5ED14F0}"/>
                </a:ext>
              </a:extLst>
            </p:cNvPr>
            <p:cNvSpPr/>
            <p:nvPr/>
          </p:nvSpPr>
          <p:spPr bwMode="auto">
            <a:xfrm>
              <a:off x="5907088" y="2462213"/>
              <a:ext cx="862013" cy="938213"/>
            </a:xfrm>
            <a:custGeom>
              <a:avLst/>
              <a:gdLst>
                <a:gd name="T0" fmla="*/ 72 w 637"/>
                <a:gd name="T1" fmla="*/ 74 h 694"/>
                <a:gd name="T2" fmla="*/ 72 w 637"/>
                <a:gd name="T3" fmla="*/ 552 h 694"/>
                <a:gd name="T4" fmla="*/ 292 w 637"/>
                <a:gd name="T5" fmla="*/ 694 h 694"/>
                <a:gd name="T6" fmla="*/ 594 w 637"/>
                <a:gd name="T7" fmla="*/ 584 h 694"/>
                <a:gd name="T8" fmla="*/ 637 w 637"/>
                <a:gd name="T9" fmla="*/ 313 h 694"/>
                <a:gd name="T10" fmla="*/ 491 w 637"/>
                <a:gd name="T11" fmla="*/ 0 h 694"/>
                <a:gd name="T12" fmla="*/ 72 w 637"/>
                <a:gd name="T13" fmla="*/ 74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694">
                  <a:moveTo>
                    <a:pt x="72" y="74"/>
                  </a:moveTo>
                  <a:cubicBezTo>
                    <a:pt x="72" y="74"/>
                    <a:pt x="144" y="450"/>
                    <a:pt x="72" y="552"/>
                  </a:cubicBezTo>
                  <a:cubicBezTo>
                    <a:pt x="0" y="653"/>
                    <a:pt x="292" y="694"/>
                    <a:pt x="292" y="694"/>
                  </a:cubicBezTo>
                  <a:cubicBezTo>
                    <a:pt x="594" y="584"/>
                    <a:pt x="594" y="584"/>
                    <a:pt x="594" y="584"/>
                  </a:cubicBezTo>
                  <a:cubicBezTo>
                    <a:pt x="637" y="313"/>
                    <a:pt x="637" y="313"/>
                    <a:pt x="637" y="313"/>
                  </a:cubicBezTo>
                  <a:cubicBezTo>
                    <a:pt x="637" y="313"/>
                    <a:pt x="453" y="209"/>
                    <a:pt x="491" y="0"/>
                  </a:cubicBezTo>
                  <a:cubicBezTo>
                    <a:pt x="72" y="74"/>
                    <a:pt x="72" y="74"/>
                    <a:pt x="72" y="74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íṩļîďé">
              <a:extLst>
                <a:ext uri="{FF2B5EF4-FFF2-40B4-BE49-F238E27FC236}">
                  <a16:creationId xmlns:a16="http://schemas.microsoft.com/office/drawing/2014/main" id="{5FF7A714-25CF-46D3-B08E-68AB57F0E9B8}"/>
                </a:ext>
              </a:extLst>
            </p:cNvPr>
            <p:cNvSpPr/>
            <p:nvPr/>
          </p:nvSpPr>
          <p:spPr bwMode="auto">
            <a:xfrm>
              <a:off x="6816725" y="4125913"/>
              <a:ext cx="420688" cy="293688"/>
            </a:xfrm>
            <a:custGeom>
              <a:avLst/>
              <a:gdLst>
                <a:gd name="T0" fmla="*/ 292 w 311"/>
                <a:gd name="T1" fmla="*/ 112 h 218"/>
                <a:gd name="T2" fmla="*/ 208 w 311"/>
                <a:gd name="T3" fmla="*/ 209 h 218"/>
                <a:gd name="T4" fmla="*/ 23 w 311"/>
                <a:gd name="T5" fmla="*/ 207 h 218"/>
                <a:gd name="T6" fmla="*/ 0 w 311"/>
                <a:gd name="T7" fmla="*/ 0 h 218"/>
                <a:gd name="T8" fmla="*/ 241 w 311"/>
                <a:gd name="T9" fmla="*/ 0 h 218"/>
                <a:gd name="T10" fmla="*/ 292 w 311"/>
                <a:gd name="T11" fmla="*/ 112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1" h="218">
                  <a:moveTo>
                    <a:pt x="292" y="112"/>
                  </a:moveTo>
                  <a:cubicBezTo>
                    <a:pt x="292" y="112"/>
                    <a:pt x="311" y="194"/>
                    <a:pt x="208" y="209"/>
                  </a:cubicBezTo>
                  <a:cubicBezTo>
                    <a:pt x="146" y="218"/>
                    <a:pt x="84" y="217"/>
                    <a:pt x="23" y="20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41" y="0"/>
                    <a:pt x="241" y="0"/>
                    <a:pt x="241" y="0"/>
                  </a:cubicBezTo>
                  <a:cubicBezTo>
                    <a:pt x="292" y="112"/>
                    <a:pt x="292" y="112"/>
                    <a:pt x="292" y="112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ïṡḷîdê">
              <a:extLst>
                <a:ext uri="{FF2B5EF4-FFF2-40B4-BE49-F238E27FC236}">
                  <a16:creationId xmlns:a16="http://schemas.microsoft.com/office/drawing/2014/main" id="{BC97D0CE-2367-485C-B31F-AEB17E386BF2}"/>
                </a:ext>
              </a:extLst>
            </p:cNvPr>
            <p:cNvSpPr/>
            <p:nvPr/>
          </p:nvSpPr>
          <p:spPr bwMode="auto">
            <a:xfrm>
              <a:off x="4675188" y="3973513"/>
              <a:ext cx="795338" cy="457200"/>
            </a:xfrm>
            <a:custGeom>
              <a:avLst/>
              <a:gdLst>
                <a:gd name="T0" fmla="*/ 46 w 588"/>
                <a:gd name="T1" fmla="*/ 119 h 339"/>
                <a:gd name="T2" fmla="*/ 104 w 588"/>
                <a:gd name="T3" fmla="*/ 322 h 339"/>
                <a:gd name="T4" fmla="*/ 588 w 588"/>
                <a:gd name="T5" fmla="*/ 339 h 339"/>
                <a:gd name="T6" fmla="*/ 588 w 588"/>
                <a:gd name="T7" fmla="*/ 119 h 339"/>
                <a:gd name="T8" fmla="*/ 415 w 588"/>
                <a:gd name="T9" fmla="*/ 156 h 339"/>
                <a:gd name="T10" fmla="*/ 254 w 588"/>
                <a:gd name="T11" fmla="*/ 0 h 339"/>
                <a:gd name="T12" fmla="*/ 46 w 588"/>
                <a:gd name="T13" fmla="*/ 11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8" h="339">
                  <a:moveTo>
                    <a:pt x="46" y="119"/>
                  </a:moveTo>
                  <a:cubicBezTo>
                    <a:pt x="46" y="119"/>
                    <a:pt x="0" y="305"/>
                    <a:pt x="104" y="322"/>
                  </a:cubicBezTo>
                  <a:cubicBezTo>
                    <a:pt x="207" y="339"/>
                    <a:pt x="588" y="339"/>
                    <a:pt x="588" y="339"/>
                  </a:cubicBezTo>
                  <a:cubicBezTo>
                    <a:pt x="588" y="119"/>
                    <a:pt x="588" y="119"/>
                    <a:pt x="588" y="119"/>
                  </a:cubicBezTo>
                  <a:cubicBezTo>
                    <a:pt x="415" y="156"/>
                    <a:pt x="415" y="156"/>
                    <a:pt x="415" y="156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46" y="119"/>
                    <a:pt x="46" y="119"/>
                    <a:pt x="46" y="119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iṡľíḍè">
              <a:extLst>
                <a:ext uri="{FF2B5EF4-FFF2-40B4-BE49-F238E27FC236}">
                  <a16:creationId xmlns:a16="http://schemas.microsoft.com/office/drawing/2014/main" id="{686D4949-94E2-4D89-910B-5E64B0E85188}"/>
                </a:ext>
              </a:extLst>
            </p:cNvPr>
            <p:cNvSpPr/>
            <p:nvPr/>
          </p:nvSpPr>
          <p:spPr bwMode="auto">
            <a:xfrm>
              <a:off x="5272088" y="4060826"/>
              <a:ext cx="63500" cy="114300"/>
            </a:xfrm>
            <a:custGeom>
              <a:avLst/>
              <a:gdLst>
                <a:gd name="T0" fmla="*/ 40 w 40"/>
                <a:gd name="T1" fmla="*/ 0 h 72"/>
                <a:gd name="T2" fmla="*/ 0 w 40"/>
                <a:gd name="T3" fmla="*/ 72 h 72"/>
                <a:gd name="T4" fmla="*/ 5 w 40"/>
                <a:gd name="T5" fmla="*/ 71 h 72"/>
                <a:gd name="T6" fmla="*/ 40 w 40"/>
                <a:gd name="T7" fmla="*/ 7 h 72"/>
                <a:gd name="T8" fmla="*/ 40 w 4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2">
                  <a:moveTo>
                    <a:pt x="40" y="0"/>
                  </a:moveTo>
                  <a:lnTo>
                    <a:pt x="0" y="72"/>
                  </a:lnTo>
                  <a:lnTo>
                    <a:pt x="5" y="71"/>
                  </a:lnTo>
                  <a:lnTo>
                    <a:pt x="40" y="7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íṣ1íḋe">
              <a:extLst>
                <a:ext uri="{FF2B5EF4-FFF2-40B4-BE49-F238E27FC236}">
                  <a16:creationId xmlns:a16="http://schemas.microsoft.com/office/drawing/2014/main" id="{5E3CD047-7221-4129-8331-B3FD9A3423D6}"/>
                </a:ext>
              </a:extLst>
            </p:cNvPr>
            <p:cNvSpPr/>
            <p:nvPr/>
          </p:nvSpPr>
          <p:spPr bwMode="auto">
            <a:xfrm>
              <a:off x="5272088" y="4060826"/>
              <a:ext cx="63500" cy="114300"/>
            </a:xfrm>
            <a:custGeom>
              <a:avLst/>
              <a:gdLst>
                <a:gd name="T0" fmla="*/ 40 w 40"/>
                <a:gd name="T1" fmla="*/ 0 h 72"/>
                <a:gd name="T2" fmla="*/ 0 w 40"/>
                <a:gd name="T3" fmla="*/ 72 h 72"/>
                <a:gd name="T4" fmla="*/ 5 w 40"/>
                <a:gd name="T5" fmla="*/ 71 h 72"/>
                <a:gd name="T6" fmla="*/ 40 w 40"/>
                <a:gd name="T7" fmla="*/ 7 h 72"/>
                <a:gd name="T8" fmla="*/ 40 w 40"/>
                <a:gd name="T9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72">
                  <a:moveTo>
                    <a:pt x="40" y="0"/>
                  </a:moveTo>
                  <a:lnTo>
                    <a:pt x="0" y="72"/>
                  </a:lnTo>
                  <a:lnTo>
                    <a:pt x="5" y="71"/>
                  </a:lnTo>
                  <a:lnTo>
                    <a:pt x="40" y="7"/>
                  </a:lnTo>
                  <a:lnTo>
                    <a:pt x="4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îsľíḓe">
              <a:extLst>
                <a:ext uri="{FF2B5EF4-FFF2-40B4-BE49-F238E27FC236}">
                  <a16:creationId xmlns:a16="http://schemas.microsoft.com/office/drawing/2014/main" id="{B5DAB39E-DF96-44A2-BF18-74377C497829}"/>
                </a:ext>
              </a:extLst>
            </p:cNvPr>
            <p:cNvSpPr/>
            <p:nvPr/>
          </p:nvSpPr>
          <p:spPr bwMode="auto">
            <a:xfrm>
              <a:off x="6030913" y="2727326"/>
              <a:ext cx="3175" cy="15875"/>
            </a:xfrm>
            <a:custGeom>
              <a:avLst/>
              <a:gdLst>
                <a:gd name="T0" fmla="*/ 2 w 2"/>
                <a:gd name="T1" fmla="*/ 0 h 12"/>
                <a:gd name="T2" fmla="*/ 1 w 2"/>
                <a:gd name="T3" fmla="*/ 0 h 12"/>
                <a:gd name="T4" fmla="*/ 0 w 2"/>
                <a:gd name="T5" fmla="*/ 12 h 12"/>
                <a:gd name="T6" fmla="*/ 0 w 2"/>
                <a:gd name="T7" fmla="*/ 12 h 12"/>
                <a:gd name="T8" fmla="*/ 2 w 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1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4"/>
                    <a:pt x="0" y="8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7"/>
                    <a:pt x="1" y="3"/>
                    <a:pt x="2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65" name="图片 64">
              <a:extLst>
                <a:ext uri="{FF2B5EF4-FFF2-40B4-BE49-F238E27FC236}">
                  <a16:creationId xmlns:a16="http://schemas.microsoft.com/office/drawing/2014/main" id="{BC2B5200-6626-4501-90AD-F3F03FCB750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3288" y="4170363"/>
              <a:ext cx="19050" cy="30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6" name="íṣlïḍé">
              <a:extLst>
                <a:ext uri="{FF2B5EF4-FFF2-40B4-BE49-F238E27FC236}">
                  <a16:creationId xmlns:a16="http://schemas.microsoft.com/office/drawing/2014/main" id="{6C3891C6-46F9-4292-811E-7F5A6E4753B0}"/>
                </a:ext>
              </a:extLst>
            </p:cNvPr>
            <p:cNvSpPr/>
            <p:nvPr/>
          </p:nvSpPr>
          <p:spPr bwMode="auto">
            <a:xfrm>
              <a:off x="6865938" y="4144963"/>
              <a:ext cx="328613" cy="268288"/>
            </a:xfrm>
            <a:custGeom>
              <a:avLst/>
              <a:gdLst>
                <a:gd name="T0" fmla="*/ 37 w 243"/>
                <a:gd name="T1" fmla="*/ 195 h 199"/>
                <a:gd name="T2" fmla="*/ 0 w 243"/>
                <a:gd name="T3" fmla="*/ 195 h 199"/>
                <a:gd name="T4" fmla="*/ 37 w 243"/>
                <a:gd name="T5" fmla="*/ 199 h 199"/>
                <a:gd name="T6" fmla="*/ 37 w 243"/>
                <a:gd name="T7" fmla="*/ 195 h 199"/>
                <a:gd name="T8" fmla="*/ 37 w 243"/>
                <a:gd name="T9" fmla="*/ 0 h 199"/>
                <a:gd name="T10" fmla="*/ 37 w 243"/>
                <a:gd name="T11" fmla="*/ 9 h 199"/>
                <a:gd name="T12" fmla="*/ 240 w 243"/>
                <a:gd name="T13" fmla="*/ 161 h 199"/>
                <a:gd name="T14" fmla="*/ 243 w 243"/>
                <a:gd name="T15" fmla="*/ 157 h 199"/>
                <a:gd name="T16" fmla="*/ 37 w 243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3" h="199">
                  <a:moveTo>
                    <a:pt x="37" y="195"/>
                  </a:moveTo>
                  <a:cubicBezTo>
                    <a:pt x="0" y="195"/>
                    <a:pt x="0" y="195"/>
                    <a:pt x="0" y="195"/>
                  </a:cubicBezTo>
                  <a:cubicBezTo>
                    <a:pt x="12" y="197"/>
                    <a:pt x="25" y="198"/>
                    <a:pt x="37" y="199"/>
                  </a:cubicBezTo>
                  <a:cubicBezTo>
                    <a:pt x="37" y="195"/>
                    <a:pt x="37" y="195"/>
                    <a:pt x="37" y="195"/>
                  </a:cubicBezTo>
                  <a:moveTo>
                    <a:pt x="37" y="0"/>
                  </a:moveTo>
                  <a:cubicBezTo>
                    <a:pt x="37" y="9"/>
                    <a:pt x="37" y="9"/>
                    <a:pt x="37" y="9"/>
                  </a:cubicBezTo>
                  <a:cubicBezTo>
                    <a:pt x="37" y="9"/>
                    <a:pt x="193" y="92"/>
                    <a:pt x="240" y="161"/>
                  </a:cubicBezTo>
                  <a:cubicBezTo>
                    <a:pt x="241" y="160"/>
                    <a:pt x="242" y="158"/>
                    <a:pt x="243" y="157"/>
                  </a:cubicBezTo>
                  <a:cubicBezTo>
                    <a:pt x="200" y="88"/>
                    <a:pt x="37" y="0"/>
                    <a:pt x="37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isḷïďè">
              <a:extLst>
                <a:ext uri="{FF2B5EF4-FFF2-40B4-BE49-F238E27FC236}">
                  <a16:creationId xmlns:a16="http://schemas.microsoft.com/office/drawing/2014/main" id="{04B588AC-A77F-48EC-B5F1-252FAA4F32B7}"/>
                </a:ext>
              </a:extLst>
            </p:cNvPr>
            <p:cNvSpPr/>
            <p:nvPr/>
          </p:nvSpPr>
          <p:spPr bwMode="auto">
            <a:xfrm>
              <a:off x="4727575" y="4078288"/>
              <a:ext cx="742950" cy="339725"/>
            </a:xfrm>
            <a:custGeom>
              <a:avLst/>
              <a:gdLst>
                <a:gd name="T0" fmla="*/ 549 w 549"/>
                <a:gd name="T1" fmla="*/ 244 h 252"/>
                <a:gd name="T2" fmla="*/ 505 w 549"/>
                <a:gd name="T3" fmla="*/ 244 h 252"/>
                <a:gd name="T4" fmla="*/ 504 w 549"/>
                <a:gd name="T5" fmla="*/ 252 h 252"/>
                <a:gd name="T6" fmla="*/ 549 w 549"/>
                <a:gd name="T7" fmla="*/ 252 h 252"/>
                <a:gd name="T8" fmla="*/ 549 w 549"/>
                <a:gd name="T9" fmla="*/ 244 h 252"/>
                <a:gd name="T10" fmla="*/ 185 w 549"/>
                <a:gd name="T11" fmla="*/ 0 h 252"/>
                <a:gd name="T12" fmla="*/ 1 w 549"/>
                <a:gd name="T13" fmla="*/ 71 h 252"/>
                <a:gd name="T14" fmla="*/ 0 w 549"/>
                <a:gd name="T15" fmla="*/ 81 h 252"/>
                <a:gd name="T16" fmla="*/ 185 w 549"/>
                <a:gd name="T17" fmla="*/ 8 h 252"/>
                <a:gd name="T18" fmla="*/ 392 w 549"/>
                <a:gd name="T19" fmla="*/ 100 h 252"/>
                <a:gd name="T20" fmla="*/ 409 w 549"/>
                <a:gd name="T21" fmla="*/ 71 h 252"/>
                <a:gd name="T22" fmla="*/ 403 w 549"/>
                <a:gd name="T23" fmla="*/ 72 h 252"/>
                <a:gd name="T24" fmla="*/ 392 w 549"/>
                <a:gd name="T25" fmla="*/ 92 h 252"/>
                <a:gd name="T26" fmla="*/ 185 w 549"/>
                <a:gd name="T2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9" h="252">
                  <a:moveTo>
                    <a:pt x="549" y="244"/>
                  </a:moveTo>
                  <a:cubicBezTo>
                    <a:pt x="505" y="244"/>
                    <a:pt x="505" y="244"/>
                    <a:pt x="505" y="244"/>
                  </a:cubicBezTo>
                  <a:cubicBezTo>
                    <a:pt x="504" y="252"/>
                    <a:pt x="504" y="252"/>
                    <a:pt x="504" y="252"/>
                  </a:cubicBezTo>
                  <a:cubicBezTo>
                    <a:pt x="549" y="252"/>
                    <a:pt x="549" y="252"/>
                    <a:pt x="549" y="252"/>
                  </a:cubicBezTo>
                  <a:cubicBezTo>
                    <a:pt x="549" y="244"/>
                    <a:pt x="549" y="244"/>
                    <a:pt x="549" y="244"/>
                  </a:cubicBezTo>
                  <a:moveTo>
                    <a:pt x="185" y="0"/>
                  </a:moveTo>
                  <a:cubicBezTo>
                    <a:pt x="93" y="0"/>
                    <a:pt x="24" y="52"/>
                    <a:pt x="1" y="71"/>
                  </a:cubicBezTo>
                  <a:cubicBezTo>
                    <a:pt x="1" y="74"/>
                    <a:pt x="0" y="78"/>
                    <a:pt x="0" y="81"/>
                  </a:cubicBezTo>
                  <a:cubicBezTo>
                    <a:pt x="21" y="62"/>
                    <a:pt x="91" y="8"/>
                    <a:pt x="185" y="8"/>
                  </a:cubicBezTo>
                  <a:cubicBezTo>
                    <a:pt x="246" y="8"/>
                    <a:pt x="317" y="31"/>
                    <a:pt x="392" y="100"/>
                  </a:cubicBezTo>
                  <a:cubicBezTo>
                    <a:pt x="409" y="71"/>
                    <a:pt x="409" y="71"/>
                    <a:pt x="409" y="71"/>
                  </a:cubicBezTo>
                  <a:cubicBezTo>
                    <a:pt x="403" y="72"/>
                    <a:pt x="403" y="72"/>
                    <a:pt x="403" y="72"/>
                  </a:cubicBezTo>
                  <a:cubicBezTo>
                    <a:pt x="392" y="92"/>
                    <a:pt x="392" y="92"/>
                    <a:pt x="392" y="92"/>
                  </a:cubicBezTo>
                  <a:cubicBezTo>
                    <a:pt x="317" y="22"/>
                    <a:pt x="246" y="0"/>
                    <a:pt x="185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îṣlîďê">
              <a:extLst>
                <a:ext uri="{FF2B5EF4-FFF2-40B4-BE49-F238E27FC236}">
                  <a16:creationId xmlns:a16="http://schemas.microsoft.com/office/drawing/2014/main" id="{402E939A-0FDD-4CB4-81D1-50AC2EC426E6}"/>
                </a:ext>
              </a:extLst>
            </p:cNvPr>
            <p:cNvSpPr/>
            <p:nvPr/>
          </p:nvSpPr>
          <p:spPr bwMode="auto">
            <a:xfrm>
              <a:off x="4718050" y="2652713"/>
              <a:ext cx="2759075" cy="1755775"/>
            </a:xfrm>
            <a:custGeom>
              <a:avLst/>
              <a:gdLst>
                <a:gd name="T0" fmla="*/ 973 w 2040"/>
                <a:gd name="T1" fmla="*/ 46 h 1299"/>
                <a:gd name="T2" fmla="*/ 568 w 2040"/>
                <a:gd name="T3" fmla="*/ 132 h 1299"/>
                <a:gd name="T4" fmla="*/ 315 w 2040"/>
                <a:gd name="T5" fmla="*/ 343 h 1299"/>
                <a:gd name="T6" fmla="*/ 0 w 2040"/>
                <a:gd name="T7" fmla="*/ 1134 h 1299"/>
                <a:gd name="T8" fmla="*/ 399 w 2040"/>
                <a:gd name="T9" fmla="*/ 1147 h 1299"/>
                <a:gd name="T10" fmla="*/ 543 w 2040"/>
                <a:gd name="T11" fmla="*/ 887 h 1299"/>
                <a:gd name="T12" fmla="*/ 511 w 2040"/>
                <a:gd name="T13" fmla="*/ 1299 h 1299"/>
                <a:gd name="T14" fmla="*/ 1625 w 2040"/>
                <a:gd name="T15" fmla="*/ 1299 h 1299"/>
                <a:gd name="T16" fmla="*/ 1625 w 2040"/>
                <a:gd name="T17" fmla="*/ 1104 h 1299"/>
                <a:gd name="T18" fmla="*/ 1841 w 2040"/>
                <a:gd name="T19" fmla="*/ 1299 h 1299"/>
                <a:gd name="T20" fmla="*/ 1997 w 2040"/>
                <a:gd name="T21" fmla="*/ 553 h 1299"/>
                <a:gd name="T22" fmla="*/ 1973 w 2040"/>
                <a:gd name="T23" fmla="*/ 335 h 1299"/>
                <a:gd name="T24" fmla="*/ 1768 w 2040"/>
                <a:gd name="T25" fmla="*/ 68 h 1299"/>
                <a:gd name="T26" fmla="*/ 1698 w 2040"/>
                <a:gd name="T27" fmla="*/ 51 h 1299"/>
                <a:gd name="T28" fmla="*/ 1398 w 2040"/>
                <a:gd name="T29" fmla="*/ 51 h 1299"/>
                <a:gd name="T30" fmla="*/ 1353 w 2040"/>
                <a:gd name="T31" fmla="*/ 269 h 1299"/>
                <a:gd name="T32" fmla="*/ 1228 w 2040"/>
                <a:gd name="T33" fmla="*/ 415 h 1299"/>
                <a:gd name="T34" fmla="*/ 1033 w 2040"/>
                <a:gd name="T35" fmla="*/ 335 h 1299"/>
                <a:gd name="T36" fmla="*/ 973 w 2040"/>
                <a:gd name="T37" fmla="*/ 46 h 1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40" h="1299">
                  <a:moveTo>
                    <a:pt x="973" y="46"/>
                  </a:moveTo>
                  <a:cubicBezTo>
                    <a:pt x="568" y="132"/>
                    <a:pt x="568" y="132"/>
                    <a:pt x="568" y="132"/>
                  </a:cubicBezTo>
                  <a:cubicBezTo>
                    <a:pt x="568" y="132"/>
                    <a:pt x="414" y="138"/>
                    <a:pt x="315" y="343"/>
                  </a:cubicBezTo>
                  <a:cubicBezTo>
                    <a:pt x="215" y="548"/>
                    <a:pt x="0" y="1134"/>
                    <a:pt x="0" y="1134"/>
                  </a:cubicBezTo>
                  <a:cubicBezTo>
                    <a:pt x="0" y="1134"/>
                    <a:pt x="184" y="948"/>
                    <a:pt x="399" y="1147"/>
                  </a:cubicBezTo>
                  <a:cubicBezTo>
                    <a:pt x="543" y="887"/>
                    <a:pt x="543" y="887"/>
                    <a:pt x="543" y="887"/>
                  </a:cubicBezTo>
                  <a:cubicBezTo>
                    <a:pt x="511" y="1299"/>
                    <a:pt x="511" y="1299"/>
                    <a:pt x="511" y="1299"/>
                  </a:cubicBezTo>
                  <a:cubicBezTo>
                    <a:pt x="1625" y="1299"/>
                    <a:pt x="1625" y="1299"/>
                    <a:pt x="1625" y="1299"/>
                  </a:cubicBezTo>
                  <a:cubicBezTo>
                    <a:pt x="1625" y="1104"/>
                    <a:pt x="1625" y="1104"/>
                    <a:pt x="1625" y="1104"/>
                  </a:cubicBezTo>
                  <a:cubicBezTo>
                    <a:pt x="1625" y="1104"/>
                    <a:pt x="1858" y="1229"/>
                    <a:pt x="1841" y="1299"/>
                  </a:cubicBezTo>
                  <a:cubicBezTo>
                    <a:pt x="1841" y="1299"/>
                    <a:pt x="2040" y="786"/>
                    <a:pt x="1997" y="553"/>
                  </a:cubicBezTo>
                  <a:cubicBezTo>
                    <a:pt x="1984" y="481"/>
                    <a:pt x="1976" y="408"/>
                    <a:pt x="1973" y="335"/>
                  </a:cubicBezTo>
                  <a:cubicBezTo>
                    <a:pt x="1968" y="212"/>
                    <a:pt x="1886" y="105"/>
                    <a:pt x="1768" y="68"/>
                  </a:cubicBezTo>
                  <a:cubicBezTo>
                    <a:pt x="1747" y="62"/>
                    <a:pt x="1724" y="56"/>
                    <a:pt x="1698" y="51"/>
                  </a:cubicBezTo>
                  <a:cubicBezTo>
                    <a:pt x="1459" y="0"/>
                    <a:pt x="1398" y="51"/>
                    <a:pt x="1398" y="51"/>
                  </a:cubicBezTo>
                  <a:cubicBezTo>
                    <a:pt x="1398" y="51"/>
                    <a:pt x="1352" y="201"/>
                    <a:pt x="1353" y="269"/>
                  </a:cubicBezTo>
                  <a:cubicBezTo>
                    <a:pt x="1354" y="357"/>
                    <a:pt x="1228" y="415"/>
                    <a:pt x="1228" y="415"/>
                  </a:cubicBezTo>
                  <a:cubicBezTo>
                    <a:pt x="1228" y="415"/>
                    <a:pt x="1042" y="371"/>
                    <a:pt x="1033" y="335"/>
                  </a:cubicBezTo>
                  <a:cubicBezTo>
                    <a:pt x="1025" y="299"/>
                    <a:pt x="958" y="89"/>
                    <a:pt x="973" y="46"/>
                  </a:cubicBezTo>
                </a:path>
              </a:pathLst>
            </a:custGeom>
            <a:solidFill>
              <a:srgbClr val="57598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69" name="图片 68">
              <a:extLst>
                <a:ext uri="{FF2B5EF4-FFF2-40B4-BE49-F238E27FC236}">
                  <a16:creationId xmlns:a16="http://schemas.microsoft.com/office/drawing/2014/main" id="{946D9A82-A56A-4EE7-8EBC-0FD0BEF6DBF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1775" y="2660651"/>
              <a:ext cx="6350" cy="1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0" name="íŝľíďe">
              <a:extLst>
                <a:ext uri="{FF2B5EF4-FFF2-40B4-BE49-F238E27FC236}">
                  <a16:creationId xmlns:a16="http://schemas.microsoft.com/office/drawing/2014/main" id="{0D07DFDB-8B5E-47BB-8E22-6768C3355141}"/>
                </a:ext>
              </a:extLst>
            </p:cNvPr>
            <p:cNvSpPr/>
            <p:nvPr/>
          </p:nvSpPr>
          <p:spPr bwMode="auto">
            <a:xfrm>
              <a:off x="6027738" y="2663826"/>
              <a:ext cx="566738" cy="149225"/>
            </a:xfrm>
            <a:custGeom>
              <a:avLst/>
              <a:gdLst>
                <a:gd name="T0" fmla="*/ 412 w 419"/>
                <a:gd name="T1" fmla="*/ 0 h 111"/>
                <a:gd name="T2" fmla="*/ 203 w 419"/>
                <a:gd name="T3" fmla="*/ 91 h 111"/>
                <a:gd name="T4" fmla="*/ 202 w 419"/>
                <a:gd name="T5" fmla="*/ 91 h 111"/>
                <a:gd name="T6" fmla="*/ 0 w 419"/>
                <a:gd name="T7" fmla="*/ 7 h 111"/>
                <a:gd name="T8" fmla="*/ 2 w 419"/>
                <a:gd name="T9" fmla="*/ 23 h 111"/>
                <a:gd name="T10" fmla="*/ 209 w 419"/>
                <a:gd name="T11" fmla="*/ 111 h 111"/>
                <a:gd name="T12" fmla="*/ 409 w 419"/>
                <a:gd name="T13" fmla="*/ 31 h 111"/>
                <a:gd name="T14" fmla="*/ 419 w 419"/>
                <a:gd name="T15" fmla="*/ 20 h 111"/>
                <a:gd name="T16" fmla="*/ 419 w 419"/>
                <a:gd name="T17" fmla="*/ 20 h 111"/>
                <a:gd name="T18" fmla="*/ 414 w 419"/>
                <a:gd name="T19" fmla="*/ 5 h 111"/>
                <a:gd name="T20" fmla="*/ 412 w 419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9" h="111">
                  <a:moveTo>
                    <a:pt x="412" y="0"/>
                  </a:moveTo>
                  <a:cubicBezTo>
                    <a:pt x="360" y="56"/>
                    <a:pt x="285" y="91"/>
                    <a:pt x="203" y="91"/>
                  </a:cubicBezTo>
                  <a:cubicBezTo>
                    <a:pt x="202" y="91"/>
                    <a:pt x="202" y="91"/>
                    <a:pt x="202" y="91"/>
                  </a:cubicBezTo>
                  <a:cubicBezTo>
                    <a:pt x="123" y="91"/>
                    <a:pt x="52" y="59"/>
                    <a:pt x="0" y="7"/>
                  </a:cubicBezTo>
                  <a:cubicBezTo>
                    <a:pt x="1" y="12"/>
                    <a:pt x="1" y="18"/>
                    <a:pt x="2" y="23"/>
                  </a:cubicBezTo>
                  <a:cubicBezTo>
                    <a:pt x="59" y="82"/>
                    <a:pt x="134" y="111"/>
                    <a:pt x="209" y="111"/>
                  </a:cubicBezTo>
                  <a:cubicBezTo>
                    <a:pt x="281" y="111"/>
                    <a:pt x="353" y="85"/>
                    <a:pt x="409" y="31"/>
                  </a:cubicBezTo>
                  <a:cubicBezTo>
                    <a:pt x="412" y="27"/>
                    <a:pt x="416" y="24"/>
                    <a:pt x="419" y="20"/>
                  </a:cubicBezTo>
                  <a:cubicBezTo>
                    <a:pt x="419" y="20"/>
                    <a:pt x="419" y="20"/>
                    <a:pt x="419" y="20"/>
                  </a:cubicBezTo>
                  <a:cubicBezTo>
                    <a:pt x="417" y="15"/>
                    <a:pt x="416" y="10"/>
                    <a:pt x="414" y="5"/>
                  </a:cubicBezTo>
                  <a:cubicBezTo>
                    <a:pt x="413" y="3"/>
                    <a:pt x="413" y="2"/>
                    <a:pt x="412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îṧ1íḓê">
              <a:extLst>
                <a:ext uri="{FF2B5EF4-FFF2-40B4-BE49-F238E27FC236}">
                  <a16:creationId xmlns:a16="http://schemas.microsoft.com/office/drawing/2014/main" id="{6AF265CF-73DF-4643-894D-218107212952}"/>
                </a:ext>
              </a:extLst>
            </p:cNvPr>
            <p:cNvSpPr/>
            <p:nvPr/>
          </p:nvSpPr>
          <p:spPr bwMode="auto">
            <a:xfrm>
              <a:off x="5911850" y="2006601"/>
              <a:ext cx="777875" cy="781050"/>
            </a:xfrm>
            <a:custGeom>
              <a:avLst/>
              <a:gdLst>
                <a:gd name="T0" fmla="*/ 575 w 575"/>
                <a:gd name="T1" fmla="*/ 292 h 579"/>
                <a:gd name="T2" fmla="*/ 287 w 575"/>
                <a:gd name="T3" fmla="*/ 578 h 579"/>
                <a:gd name="T4" fmla="*/ 0 w 575"/>
                <a:gd name="T5" fmla="*/ 299 h 579"/>
                <a:gd name="T6" fmla="*/ 0 w 575"/>
                <a:gd name="T7" fmla="*/ 292 h 579"/>
                <a:gd name="T8" fmla="*/ 162 w 575"/>
                <a:gd name="T9" fmla="*/ 33 h 579"/>
                <a:gd name="T10" fmla="*/ 188 w 575"/>
                <a:gd name="T11" fmla="*/ 22 h 579"/>
                <a:gd name="T12" fmla="*/ 336 w 575"/>
                <a:gd name="T13" fmla="*/ 8 h 579"/>
                <a:gd name="T14" fmla="*/ 575 w 575"/>
                <a:gd name="T15" fmla="*/ 273 h 579"/>
                <a:gd name="T16" fmla="*/ 575 w 575"/>
                <a:gd name="T17" fmla="*/ 292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5" h="579">
                  <a:moveTo>
                    <a:pt x="575" y="292"/>
                  </a:moveTo>
                  <a:cubicBezTo>
                    <a:pt x="575" y="450"/>
                    <a:pt x="445" y="579"/>
                    <a:pt x="287" y="578"/>
                  </a:cubicBezTo>
                  <a:cubicBezTo>
                    <a:pt x="132" y="577"/>
                    <a:pt x="5" y="454"/>
                    <a:pt x="0" y="299"/>
                  </a:cubicBezTo>
                  <a:cubicBezTo>
                    <a:pt x="0" y="296"/>
                    <a:pt x="0" y="294"/>
                    <a:pt x="0" y="292"/>
                  </a:cubicBezTo>
                  <a:cubicBezTo>
                    <a:pt x="0" y="182"/>
                    <a:pt x="63" y="82"/>
                    <a:pt x="162" y="33"/>
                  </a:cubicBezTo>
                  <a:cubicBezTo>
                    <a:pt x="170" y="29"/>
                    <a:pt x="179" y="25"/>
                    <a:pt x="188" y="22"/>
                  </a:cubicBezTo>
                  <a:cubicBezTo>
                    <a:pt x="235" y="5"/>
                    <a:pt x="287" y="0"/>
                    <a:pt x="336" y="8"/>
                  </a:cubicBezTo>
                  <a:cubicBezTo>
                    <a:pt x="467" y="31"/>
                    <a:pt x="566" y="140"/>
                    <a:pt x="575" y="273"/>
                  </a:cubicBezTo>
                  <a:cubicBezTo>
                    <a:pt x="575" y="279"/>
                    <a:pt x="575" y="285"/>
                    <a:pt x="575" y="292"/>
                  </a:cubicBezTo>
                </a:path>
              </a:pathLst>
            </a:custGeom>
            <a:solidFill>
              <a:srgbClr val="F7C4A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iṥḷîḍè">
              <a:extLst>
                <a:ext uri="{FF2B5EF4-FFF2-40B4-BE49-F238E27FC236}">
                  <a16:creationId xmlns:a16="http://schemas.microsoft.com/office/drawing/2014/main" id="{E5D15F75-91DF-48FA-8DAC-66CF5C0A6CD9}"/>
                </a:ext>
              </a:extLst>
            </p:cNvPr>
            <p:cNvSpPr/>
            <p:nvPr/>
          </p:nvSpPr>
          <p:spPr bwMode="auto">
            <a:xfrm>
              <a:off x="5911850" y="2408238"/>
              <a:ext cx="1588" cy="9525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0 h 7"/>
                <a:gd name="T4" fmla="*/ 0 w 1"/>
                <a:gd name="T5" fmla="*/ 7 h 7"/>
                <a:gd name="T6" fmla="*/ 1 w 1"/>
                <a:gd name="T7" fmla="*/ 7 h 7"/>
                <a:gd name="T8" fmla="*/ 0 w 1"/>
                <a:gd name="T9" fmla="*/ 1 h 7"/>
                <a:gd name="T10" fmla="*/ 0 w 1"/>
                <a:gd name="T11" fmla="*/ 1 h 7"/>
                <a:gd name="T12" fmla="*/ 0 w 1"/>
                <a:gd name="T13" fmla="*/ 1 h 7"/>
                <a:gd name="T14" fmla="*/ 0 w 1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5"/>
                    <a:pt x="1" y="3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îśḻîḋe">
              <a:extLst>
                <a:ext uri="{FF2B5EF4-FFF2-40B4-BE49-F238E27FC236}">
                  <a16:creationId xmlns:a16="http://schemas.microsoft.com/office/drawing/2014/main" id="{CBF0D9EC-C397-4810-B296-42D63A7B7288}"/>
                </a:ext>
              </a:extLst>
            </p:cNvPr>
            <p:cNvSpPr/>
            <p:nvPr/>
          </p:nvSpPr>
          <p:spPr bwMode="auto">
            <a:xfrm>
              <a:off x="5911850" y="2152651"/>
              <a:ext cx="206375" cy="265113"/>
            </a:xfrm>
            <a:custGeom>
              <a:avLst/>
              <a:gdLst>
                <a:gd name="T0" fmla="*/ 152 w 152"/>
                <a:gd name="T1" fmla="*/ 0 h 196"/>
                <a:gd name="T2" fmla="*/ 150 w 152"/>
                <a:gd name="T3" fmla="*/ 1 h 196"/>
                <a:gd name="T4" fmla="*/ 26 w 152"/>
                <a:gd name="T5" fmla="*/ 183 h 196"/>
                <a:gd name="T6" fmla="*/ 0 w 152"/>
                <a:gd name="T7" fmla="*/ 190 h 196"/>
                <a:gd name="T8" fmla="*/ 0 w 152"/>
                <a:gd name="T9" fmla="*/ 190 h 196"/>
                <a:gd name="T10" fmla="*/ 1 w 152"/>
                <a:gd name="T11" fmla="*/ 196 h 196"/>
                <a:gd name="T12" fmla="*/ 26 w 152"/>
                <a:gd name="T13" fmla="*/ 190 h 196"/>
                <a:gd name="T14" fmla="*/ 152 w 152"/>
                <a:gd name="T15" fmla="*/ 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96">
                  <a:moveTo>
                    <a:pt x="152" y="0"/>
                  </a:moveTo>
                  <a:cubicBezTo>
                    <a:pt x="151" y="0"/>
                    <a:pt x="150" y="1"/>
                    <a:pt x="150" y="1"/>
                  </a:cubicBezTo>
                  <a:cubicBezTo>
                    <a:pt x="130" y="69"/>
                    <a:pt x="90" y="154"/>
                    <a:pt x="26" y="183"/>
                  </a:cubicBezTo>
                  <a:cubicBezTo>
                    <a:pt x="18" y="187"/>
                    <a:pt x="9" y="189"/>
                    <a:pt x="0" y="190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1" y="192"/>
                    <a:pt x="1" y="194"/>
                    <a:pt x="1" y="196"/>
                  </a:cubicBezTo>
                  <a:cubicBezTo>
                    <a:pt x="10" y="196"/>
                    <a:pt x="18" y="194"/>
                    <a:pt x="26" y="190"/>
                  </a:cubicBezTo>
                  <a:cubicBezTo>
                    <a:pt x="92" y="159"/>
                    <a:pt x="133" y="69"/>
                    <a:pt x="152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îṥḷîḓé">
              <a:extLst>
                <a:ext uri="{FF2B5EF4-FFF2-40B4-BE49-F238E27FC236}">
                  <a16:creationId xmlns:a16="http://schemas.microsoft.com/office/drawing/2014/main" id="{FE5765ED-6642-4C28-BE27-5DCD122A8212}"/>
                </a:ext>
              </a:extLst>
            </p:cNvPr>
            <p:cNvSpPr/>
            <p:nvPr/>
          </p:nvSpPr>
          <p:spPr bwMode="auto">
            <a:xfrm>
              <a:off x="6148388" y="2139951"/>
              <a:ext cx="541338" cy="242888"/>
            </a:xfrm>
            <a:custGeom>
              <a:avLst/>
              <a:gdLst>
                <a:gd name="T0" fmla="*/ 185 w 400"/>
                <a:gd name="T1" fmla="*/ 63 h 180"/>
                <a:gd name="T2" fmla="*/ 195 w 400"/>
                <a:gd name="T3" fmla="*/ 71 h 180"/>
                <a:gd name="T4" fmla="*/ 268 w 400"/>
                <a:gd name="T5" fmla="*/ 83 h 180"/>
                <a:gd name="T6" fmla="*/ 269 w 400"/>
                <a:gd name="T7" fmla="*/ 72 h 180"/>
                <a:gd name="T8" fmla="*/ 268 w 400"/>
                <a:gd name="T9" fmla="*/ 77 h 180"/>
                <a:gd name="T10" fmla="*/ 185 w 400"/>
                <a:gd name="T11" fmla="*/ 63 h 180"/>
                <a:gd name="T12" fmla="*/ 263 w 400"/>
                <a:gd name="T13" fmla="*/ 27 h 180"/>
                <a:gd name="T14" fmla="*/ 265 w 400"/>
                <a:gd name="T15" fmla="*/ 36 h 180"/>
                <a:gd name="T16" fmla="*/ 317 w 400"/>
                <a:gd name="T17" fmla="*/ 62 h 180"/>
                <a:gd name="T18" fmla="*/ 381 w 400"/>
                <a:gd name="T19" fmla="*/ 156 h 180"/>
                <a:gd name="T20" fmla="*/ 400 w 400"/>
                <a:gd name="T21" fmla="*/ 180 h 180"/>
                <a:gd name="T22" fmla="*/ 399 w 400"/>
                <a:gd name="T23" fmla="*/ 173 h 180"/>
                <a:gd name="T24" fmla="*/ 381 w 400"/>
                <a:gd name="T25" fmla="*/ 150 h 180"/>
                <a:gd name="T26" fmla="*/ 317 w 400"/>
                <a:gd name="T27" fmla="*/ 55 h 180"/>
                <a:gd name="T28" fmla="*/ 263 w 400"/>
                <a:gd name="T29" fmla="*/ 27 h 180"/>
                <a:gd name="T30" fmla="*/ 5 w 400"/>
                <a:gd name="T31" fmla="*/ 0 h 180"/>
                <a:gd name="T32" fmla="*/ 0 w 400"/>
                <a:gd name="T33" fmla="*/ 1 h 180"/>
                <a:gd name="T34" fmla="*/ 98 w 400"/>
                <a:gd name="T35" fmla="*/ 57 h 180"/>
                <a:gd name="T36" fmla="*/ 222 w 400"/>
                <a:gd name="T37" fmla="*/ 100 h 180"/>
                <a:gd name="T38" fmla="*/ 209 w 400"/>
                <a:gd name="T39" fmla="*/ 89 h 180"/>
                <a:gd name="T40" fmla="*/ 98 w 400"/>
                <a:gd name="T41" fmla="*/ 50 h 180"/>
                <a:gd name="T42" fmla="*/ 5 w 400"/>
                <a:gd name="T43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00" h="180">
                  <a:moveTo>
                    <a:pt x="185" y="63"/>
                  </a:moveTo>
                  <a:cubicBezTo>
                    <a:pt x="195" y="71"/>
                    <a:pt x="195" y="71"/>
                    <a:pt x="195" y="71"/>
                  </a:cubicBezTo>
                  <a:cubicBezTo>
                    <a:pt x="268" y="83"/>
                    <a:pt x="268" y="83"/>
                    <a:pt x="268" y="83"/>
                  </a:cubicBezTo>
                  <a:cubicBezTo>
                    <a:pt x="269" y="79"/>
                    <a:pt x="269" y="76"/>
                    <a:pt x="269" y="72"/>
                  </a:cubicBezTo>
                  <a:cubicBezTo>
                    <a:pt x="269" y="74"/>
                    <a:pt x="269" y="75"/>
                    <a:pt x="268" y="77"/>
                  </a:cubicBezTo>
                  <a:cubicBezTo>
                    <a:pt x="185" y="63"/>
                    <a:pt x="185" y="63"/>
                    <a:pt x="185" y="63"/>
                  </a:cubicBezTo>
                  <a:moveTo>
                    <a:pt x="263" y="27"/>
                  </a:moveTo>
                  <a:cubicBezTo>
                    <a:pt x="263" y="30"/>
                    <a:pt x="264" y="33"/>
                    <a:pt x="265" y="36"/>
                  </a:cubicBezTo>
                  <a:cubicBezTo>
                    <a:pt x="280" y="47"/>
                    <a:pt x="301" y="52"/>
                    <a:pt x="317" y="62"/>
                  </a:cubicBezTo>
                  <a:cubicBezTo>
                    <a:pt x="350" y="82"/>
                    <a:pt x="363" y="122"/>
                    <a:pt x="381" y="156"/>
                  </a:cubicBezTo>
                  <a:cubicBezTo>
                    <a:pt x="386" y="165"/>
                    <a:pt x="391" y="174"/>
                    <a:pt x="400" y="180"/>
                  </a:cubicBezTo>
                  <a:cubicBezTo>
                    <a:pt x="399" y="178"/>
                    <a:pt x="399" y="176"/>
                    <a:pt x="399" y="173"/>
                  </a:cubicBezTo>
                  <a:cubicBezTo>
                    <a:pt x="391" y="168"/>
                    <a:pt x="386" y="158"/>
                    <a:pt x="381" y="150"/>
                  </a:cubicBezTo>
                  <a:cubicBezTo>
                    <a:pt x="363" y="115"/>
                    <a:pt x="350" y="76"/>
                    <a:pt x="317" y="55"/>
                  </a:cubicBezTo>
                  <a:cubicBezTo>
                    <a:pt x="300" y="45"/>
                    <a:pt x="279" y="40"/>
                    <a:pt x="263" y="27"/>
                  </a:cubicBezTo>
                  <a:moveTo>
                    <a:pt x="5" y="0"/>
                  </a:moveTo>
                  <a:cubicBezTo>
                    <a:pt x="3" y="0"/>
                    <a:pt x="2" y="1"/>
                    <a:pt x="0" y="1"/>
                  </a:cubicBezTo>
                  <a:cubicBezTo>
                    <a:pt x="25" y="28"/>
                    <a:pt x="67" y="45"/>
                    <a:pt x="98" y="57"/>
                  </a:cubicBezTo>
                  <a:cubicBezTo>
                    <a:pt x="139" y="72"/>
                    <a:pt x="180" y="87"/>
                    <a:pt x="222" y="100"/>
                  </a:cubicBezTo>
                  <a:cubicBezTo>
                    <a:pt x="209" y="89"/>
                    <a:pt x="209" y="89"/>
                    <a:pt x="209" y="89"/>
                  </a:cubicBezTo>
                  <a:cubicBezTo>
                    <a:pt x="172" y="77"/>
                    <a:pt x="135" y="64"/>
                    <a:pt x="98" y="50"/>
                  </a:cubicBezTo>
                  <a:cubicBezTo>
                    <a:pt x="69" y="39"/>
                    <a:pt x="30" y="24"/>
                    <a:pt x="5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ïşlîďê">
              <a:extLst>
                <a:ext uri="{FF2B5EF4-FFF2-40B4-BE49-F238E27FC236}">
                  <a16:creationId xmlns:a16="http://schemas.microsoft.com/office/drawing/2014/main" id="{0DEB4370-DFCD-435F-8AC0-01F06449BA65}"/>
                </a:ext>
              </a:extLst>
            </p:cNvPr>
            <p:cNvSpPr/>
            <p:nvPr/>
          </p:nvSpPr>
          <p:spPr bwMode="auto">
            <a:xfrm>
              <a:off x="5911850" y="2035176"/>
              <a:ext cx="255588" cy="374650"/>
            </a:xfrm>
            <a:custGeom>
              <a:avLst/>
              <a:gdLst>
                <a:gd name="T0" fmla="*/ 188 w 188"/>
                <a:gd name="T1" fmla="*/ 0 h 277"/>
                <a:gd name="T2" fmla="*/ 188 w 188"/>
                <a:gd name="T3" fmla="*/ 0 h 277"/>
                <a:gd name="T4" fmla="*/ 162 w 188"/>
                <a:gd name="T5" fmla="*/ 11 h 277"/>
                <a:gd name="T6" fmla="*/ 0 w 188"/>
                <a:gd name="T7" fmla="*/ 270 h 277"/>
                <a:gd name="T8" fmla="*/ 0 w 188"/>
                <a:gd name="T9" fmla="*/ 277 h 277"/>
                <a:gd name="T10" fmla="*/ 26 w 188"/>
                <a:gd name="T11" fmla="*/ 270 h 277"/>
                <a:gd name="T12" fmla="*/ 155 w 188"/>
                <a:gd name="T13" fmla="*/ 68 h 277"/>
                <a:gd name="T14" fmla="*/ 188 w 188"/>
                <a:gd name="T15" fmla="*/ 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8" h="277">
                  <a:moveTo>
                    <a:pt x="188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79" y="3"/>
                    <a:pt x="170" y="7"/>
                    <a:pt x="162" y="11"/>
                  </a:cubicBezTo>
                  <a:cubicBezTo>
                    <a:pt x="63" y="60"/>
                    <a:pt x="0" y="160"/>
                    <a:pt x="0" y="270"/>
                  </a:cubicBezTo>
                  <a:cubicBezTo>
                    <a:pt x="0" y="272"/>
                    <a:pt x="0" y="274"/>
                    <a:pt x="0" y="277"/>
                  </a:cubicBezTo>
                  <a:cubicBezTo>
                    <a:pt x="9" y="276"/>
                    <a:pt x="18" y="274"/>
                    <a:pt x="26" y="270"/>
                  </a:cubicBezTo>
                  <a:cubicBezTo>
                    <a:pt x="96" y="238"/>
                    <a:pt x="138" y="138"/>
                    <a:pt x="155" y="68"/>
                  </a:cubicBezTo>
                  <a:cubicBezTo>
                    <a:pt x="161" y="43"/>
                    <a:pt x="167" y="15"/>
                    <a:pt x="188" y="0"/>
                  </a:cubicBezTo>
                </a:path>
              </a:pathLst>
            </a:custGeom>
            <a:solidFill>
              <a:srgbClr val="632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ïşḷiḋé">
              <a:extLst>
                <a:ext uri="{FF2B5EF4-FFF2-40B4-BE49-F238E27FC236}">
                  <a16:creationId xmlns:a16="http://schemas.microsoft.com/office/drawing/2014/main" id="{34B230F5-74DE-46E5-BC19-08FAC408967E}"/>
                </a:ext>
              </a:extLst>
            </p:cNvPr>
            <p:cNvSpPr/>
            <p:nvPr/>
          </p:nvSpPr>
          <p:spPr bwMode="auto">
            <a:xfrm>
              <a:off x="6130925" y="2016126"/>
              <a:ext cx="558800" cy="358775"/>
            </a:xfrm>
            <a:custGeom>
              <a:avLst/>
              <a:gdLst>
                <a:gd name="T0" fmla="*/ 246 w 413"/>
                <a:gd name="T1" fmla="*/ 22 h 265"/>
                <a:gd name="T2" fmla="*/ 174 w 413"/>
                <a:gd name="T3" fmla="*/ 0 h 265"/>
                <a:gd name="T4" fmla="*/ 226 w 413"/>
                <a:gd name="T5" fmla="*/ 32 h 265"/>
                <a:gd name="T6" fmla="*/ 241 w 413"/>
                <a:gd name="T7" fmla="*/ 60 h 265"/>
                <a:gd name="T8" fmla="*/ 0 w 413"/>
                <a:gd name="T9" fmla="*/ 65 h 265"/>
                <a:gd name="T10" fmla="*/ 111 w 413"/>
                <a:gd name="T11" fmla="*/ 141 h 265"/>
                <a:gd name="T12" fmla="*/ 235 w 413"/>
                <a:gd name="T13" fmla="*/ 184 h 265"/>
                <a:gd name="T14" fmla="*/ 198 w 413"/>
                <a:gd name="T15" fmla="*/ 154 h 265"/>
                <a:gd name="T16" fmla="*/ 281 w 413"/>
                <a:gd name="T17" fmla="*/ 168 h 265"/>
                <a:gd name="T18" fmla="*/ 276 w 413"/>
                <a:gd name="T19" fmla="*/ 118 h 265"/>
                <a:gd name="T20" fmla="*/ 330 w 413"/>
                <a:gd name="T21" fmla="*/ 146 h 265"/>
                <a:gd name="T22" fmla="*/ 394 w 413"/>
                <a:gd name="T23" fmla="*/ 241 h 265"/>
                <a:gd name="T24" fmla="*/ 413 w 413"/>
                <a:gd name="T25" fmla="*/ 265 h 265"/>
                <a:gd name="T26" fmla="*/ 246 w 413"/>
                <a:gd name="T27" fmla="*/ 22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3" h="265">
                  <a:moveTo>
                    <a:pt x="246" y="22"/>
                  </a:moveTo>
                  <a:cubicBezTo>
                    <a:pt x="223" y="12"/>
                    <a:pt x="199" y="4"/>
                    <a:pt x="174" y="0"/>
                  </a:cubicBezTo>
                  <a:cubicBezTo>
                    <a:pt x="195" y="5"/>
                    <a:pt x="213" y="16"/>
                    <a:pt x="226" y="32"/>
                  </a:cubicBezTo>
                  <a:cubicBezTo>
                    <a:pt x="232" y="41"/>
                    <a:pt x="237" y="51"/>
                    <a:pt x="241" y="60"/>
                  </a:cubicBezTo>
                  <a:cubicBezTo>
                    <a:pt x="164" y="27"/>
                    <a:pt x="76" y="28"/>
                    <a:pt x="0" y="65"/>
                  </a:cubicBezTo>
                  <a:cubicBezTo>
                    <a:pt x="18" y="105"/>
                    <a:pt x="74" y="127"/>
                    <a:pt x="111" y="141"/>
                  </a:cubicBezTo>
                  <a:cubicBezTo>
                    <a:pt x="152" y="157"/>
                    <a:pt x="193" y="171"/>
                    <a:pt x="235" y="184"/>
                  </a:cubicBezTo>
                  <a:cubicBezTo>
                    <a:pt x="198" y="154"/>
                    <a:pt x="198" y="154"/>
                    <a:pt x="198" y="154"/>
                  </a:cubicBezTo>
                  <a:cubicBezTo>
                    <a:pt x="281" y="168"/>
                    <a:pt x="281" y="168"/>
                    <a:pt x="281" y="168"/>
                  </a:cubicBezTo>
                  <a:cubicBezTo>
                    <a:pt x="282" y="151"/>
                    <a:pt x="280" y="134"/>
                    <a:pt x="276" y="118"/>
                  </a:cubicBezTo>
                  <a:cubicBezTo>
                    <a:pt x="292" y="131"/>
                    <a:pt x="313" y="136"/>
                    <a:pt x="330" y="146"/>
                  </a:cubicBezTo>
                  <a:cubicBezTo>
                    <a:pt x="363" y="167"/>
                    <a:pt x="376" y="206"/>
                    <a:pt x="394" y="241"/>
                  </a:cubicBezTo>
                  <a:cubicBezTo>
                    <a:pt x="399" y="250"/>
                    <a:pt x="404" y="259"/>
                    <a:pt x="413" y="265"/>
                  </a:cubicBezTo>
                  <a:cubicBezTo>
                    <a:pt x="406" y="159"/>
                    <a:pt x="342" y="66"/>
                    <a:pt x="246" y="22"/>
                  </a:cubicBezTo>
                </a:path>
              </a:pathLst>
            </a:custGeom>
            <a:solidFill>
              <a:srgbClr val="6326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îṧlïḓè">
              <a:extLst>
                <a:ext uri="{FF2B5EF4-FFF2-40B4-BE49-F238E27FC236}">
                  <a16:creationId xmlns:a16="http://schemas.microsoft.com/office/drawing/2014/main" id="{961C752B-F0A2-4451-8504-C6C0FCA5F63A}"/>
                </a:ext>
              </a:extLst>
            </p:cNvPr>
            <p:cNvSpPr/>
            <p:nvPr/>
          </p:nvSpPr>
          <p:spPr bwMode="auto">
            <a:xfrm>
              <a:off x="6207125" y="1966913"/>
              <a:ext cx="525463" cy="368300"/>
            </a:xfrm>
            <a:custGeom>
              <a:avLst/>
              <a:gdLst>
                <a:gd name="T0" fmla="*/ 118 w 388"/>
                <a:gd name="T1" fmla="*/ 0 h 273"/>
                <a:gd name="T2" fmla="*/ 84 w 388"/>
                <a:gd name="T3" fmla="*/ 7 h 273"/>
                <a:gd name="T4" fmla="*/ 0 w 388"/>
                <a:gd name="T5" fmla="*/ 42 h 273"/>
                <a:gd name="T6" fmla="*/ 70 w 388"/>
                <a:gd name="T7" fmla="*/ 33 h 273"/>
                <a:gd name="T8" fmla="*/ 118 w 388"/>
                <a:gd name="T9" fmla="*/ 37 h 273"/>
                <a:gd name="T10" fmla="*/ 138 w 388"/>
                <a:gd name="T11" fmla="*/ 41 h 273"/>
                <a:gd name="T12" fmla="*/ 178 w 388"/>
                <a:gd name="T13" fmla="*/ 54 h 273"/>
                <a:gd name="T14" fmla="*/ 342 w 388"/>
                <a:gd name="T15" fmla="*/ 228 h 273"/>
                <a:gd name="T16" fmla="*/ 388 w 388"/>
                <a:gd name="T17" fmla="*/ 273 h 273"/>
                <a:gd name="T18" fmla="*/ 358 w 388"/>
                <a:gd name="T19" fmla="*/ 191 h 273"/>
                <a:gd name="T20" fmla="*/ 118 w 388"/>
                <a:gd name="T21" fmla="*/ 0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8" h="273">
                  <a:moveTo>
                    <a:pt x="118" y="0"/>
                  </a:moveTo>
                  <a:cubicBezTo>
                    <a:pt x="106" y="0"/>
                    <a:pt x="95" y="2"/>
                    <a:pt x="84" y="7"/>
                  </a:cubicBezTo>
                  <a:cubicBezTo>
                    <a:pt x="55" y="20"/>
                    <a:pt x="27" y="31"/>
                    <a:pt x="0" y="42"/>
                  </a:cubicBezTo>
                  <a:cubicBezTo>
                    <a:pt x="23" y="36"/>
                    <a:pt x="47" y="33"/>
                    <a:pt x="70" y="33"/>
                  </a:cubicBezTo>
                  <a:cubicBezTo>
                    <a:pt x="86" y="33"/>
                    <a:pt x="102" y="35"/>
                    <a:pt x="118" y="37"/>
                  </a:cubicBezTo>
                  <a:cubicBezTo>
                    <a:pt x="125" y="38"/>
                    <a:pt x="132" y="40"/>
                    <a:pt x="138" y="41"/>
                  </a:cubicBezTo>
                  <a:cubicBezTo>
                    <a:pt x="152" y="45"/>
                    <a:pt x="165" y="49"/>
                    <a:pt x="178" y="54"/>
                  </a:cubicBezTo>
                  <a:cubicBezTo>
                    <a:pt x="255" y="85"/>
                    <a:pt x="315" y="149"/>
                    <a:pt x="342" y="228"/>
                  </a:cubicBezTo>
                  <a:cubicBezTo>
                    <a:pt x="357" y="242"/>
                    <a:pt x="373" y="257"/>
                    <a:pt x="388" y="273"/>
                  </a:cubicBezTo>
                  <a:cubicBezTo>
                    <a:pt x="358" y="191"/>
                    <a:pt x="358" y="191"/>
                    <a:pt x="358" y="191"/>
                  </a:cubicBezTo>
                  <a:cubicBezTo>
                    <a:pt x="358" y="191"/>
                    <a:pt x="228" y="0"/>
                    <a:pt x="118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îslïdé">
              <a:extLst>
                <a:ext uri="{FF2B5EF4-FFF2-40B4-BE49-F238E27FC236}">
                  <a16:creationId xmlns:a16="http://schemas.microsoft.com/office/drawing/2014/main" id="{CD7EDF3D-F7CF-4F02-A46D-7A23E0E0EDCE}"/>
                </a:ext>
              </a:extLst>
            </p:cNvPr>
            <p:cNvSpPr/>
            <p:nvPr/>
          </p:nvSpPr>
          <p:spPr bwMode="auto">
            <a:xfrm>
              <a:off x="6118225" y="2011363"/>
              <a:ext cx="552450" cy="263525"/>
            </a:xfrm>
            <a:custGeom>
              <a:avLst/>
              <a:gdLst>
                <a:gd name="T0" fmla="*/ 244 w 408"/>
                <a:gd name="T1" fmla="*/ 21 h 195"/>
                <a:gd name="T2" fmla="*/ 256 w 408"/>
                <a:gd name="T3" fmla="*/ 26 h 195"/>
                <a:gd name="T4" fmla="*/ 408 w 408"/>
                <a:gd name="T5" fmla="*/ 195 h 195"/>
                <a:gd name="T6" fmla="*/ 408 w 408"/>
                <a:gd name="T7" fmla="*/ 195 h 195"/>
                <a:gd name="T8" fmla="*/ 244 w 408"/>
                <a:gd name="T9" fmla="*/ 21 h 195"/>
                <a:gd name="T10" fmla="*/ 136 w 408"/>
                <a:gd name="T11" fmla="*/ 0 h 195"/>
                <a:gd name="T12" fmla="*/ 66 w 408"/>
                <a:gd name="T13" fmla="*/ 9 h 195"/>
                <a:gd name="T14" fmla="*/ 30 w 408"/>
                <a:gd name="T15" fmla="*/ 23 h 195"/>
                <a:gd name="T16" fmla="*/ 24 w 408"/>
                <a:gd name="T17" fmla="*/ 29 h 195"/>
                <a:gd name="T18" fmla="*/ 36 w 408"/>
                <a:gd name="T19" fmla="*/ 24 h 195"/>
                <a:gd name="T20" fmla="*/ 36 w 408"/>
                <a:gd name="T21" fmla="*/ 24 h 195"/>
                <a:gd name="T22" fmla="*/ 36 w 408"/>
                <a:gd name="T23" fmla="*/ 24 h 195"/>
                <a:gd name="T24" fmla="*/ 36 w 408"/>
                <a:gd name="T25" fmla="*/ 25 h 195"/>
                <a:gd name="T26" fmla="*/ 3 w 408"/>
                <a:gd name="T27" fmla="*/ 92 h 195"/>
                <a:gd name="T28" fmla="*/ 0 w 408"/>
                <a:gd name="T29" fmla="*/ 105 h 195"/>
                <a:gd name="T30" fmla="*/ 23 w 408"/>
                <a:gd name="T31" fmla="*/ 96 h 195"/>
                <a:gd name="T32" fmla="*/ 10 w 408"/>
                <a:gd name="T33" fmla="*/ 76 h 195"/>
                <a:gd name="T34" fmla="*/ 12 w 408"/>
                <a:gd name="T35" fmla="*/ 75 h 195"/>
                <a:gd name="T36" fmla="*/ 10 w 408"/>
                <a:gd name="T37" fmla="*/ 69 h 195"/>
                <a:gd name="T38" fmla="*/ 136 w 408"/>
                <a:gd name="T39" fmla="*/ 40 h 195"/>
                <a:gd name="T40" fmla="*/ 248 w 408"/>
                <a:gd name="T41" fmla="*/ 63 h 195"/>
                <a:gd name="T42" fmla="*/ 236 w 408"/>
                <a:gd name="T43" fmla="*/ 43 h 195"/>
                <a:gd name="T44" fmla="*/ 184 w 408"/>
                <a:gd name="T45" fmla="*/ 11 h 195"/>
                <a:gd name="T46" fmla="*/ 215 w 408"/>
                <a:gd name="T47" fmla="*/ 18 h 195"/>
                <a:gd name="T48" fmla="*/ 184 w 408"/>
                <a:gd name="T49" fmla="*/ 4 h 195"/>
                <a:gd name="T50" fmla="*/ 204 w 408"/>
                <a:gd name="T51" fmla="*/ 8 h 195"/>
                <a:gd name="T52" fmla="*/ 184 w 408"/>
                <a:gd name="T53" fmla="*/ 4 h 195"/>
                <a:gd name="T54" fmla="*/ 136 w 408"/>
                <a:gd name="T55" fmla="*/ 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8" h="195">
                  <a:moveTo>
                    <a:pt x="244" y="21"/>
                  </a:moveTo>
                  <a:cubicBezTo>
                    <a:pt x="248" y="23"/>
                    <a:pt x="252" y="24"/>
                    <a:pt x="256" y="26"/>
                  </a:cubicBezTo>
                  <a:cubicBezTo>
                    <a:pt x="328" y="60"/>
                    <a:pt x="383" y="121"/>
                    <a:pt x="408" y="19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381" y="116"/>
                    <a:pt x="321" y="52"/>
                    <a:pt x="244" y="21"/>
                  </a:cubicBezTo>
                  <a:moveTo>
                    <a:pt x="136" y="0"/>
                  </a:moveTo>
                  <a:cubicBezTo>
                    <a:pt x="113" y="0"/>
                    <a:pt x="89" y="3"/>
                    <a:pt x="66" y="9"/>
                  </a:cubicBezTo>
                  <a:cubicBezTo>
                    <a:pt x="54" y="14"/>
                    <a:pt x="42" y="18"/>
                    <a:pt x="30" y="23"/>
                  </a:cubicBezTo>
                  <a:cubicBezTo>
                    <a:pt x="28" y="25"/>
                    <a:pt x="26" y="27"/>
                    <a:pt x="24" y="29"/>
                  </a:cubicBezTo>
                  <a:cubicBezTo>
                    <a:pt x="28" y="28"/>
                    <a:pt x="32" y="26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15" y="39"/>
                    <a:pt x="9" y="67"/>
                    <a:pt x="3" y="92"/>
                  </a:cubicBezTo>
                  <a:cubicBezTo>
                    <a:pt x="2" y="96"/>
                    <a:pt x="1" y="101"/>
                    <a:pt x="0" y="105"/>
                  </a:cubicBezTo>
                  <a:cubicBezTo>
                    <a:pt x="7" y="102"/>
                    <a:pt x="15" y="99"/>
                    <a:pt x="23" y="96"/>
                  </a:cubicBezTo>
                  <a:cubicBezTo>
                    <a:pt x="18" y="90"/>
                    <a:pt x="13" y="83"/>
                    <a:pt x="10" y="76"/>
                  </a:cubicBezTo>
                  <a:cubicBezTo>
                    <a:pt x="10" y="76"/>
                    <a:pt x="11" y="75"/>
                    <a:pt x="12" y="75"/>
                  </a:cubicBezTo>
                  <a:cubicBezTo>
                    <a:pt x="11" y="73"/>
                    <a:pt x="10" y="71"/>
                    <a:pt x="10" y="69"/>
                  </a:cubicBezTo>
                  <a:cubicBezTo>
                    <a:pt x="49" y="50"/>
                    <a:pt x="93" y="40"/>
                    <a:pt x="136" y="40"/>
                  </a:cubicBezTo>
                  <a:cubicBezTo>
                    <a:pt x="174" y="40"/>
                    <a:pt x="212" y="48"/>
                    <a:pt x="248" y="63"/>
                  </a:cubicBezTo>
                  <a:cubicBezTo>
                    <a:pt x="244" y="56"/>
                    <a:pt x="240" y="49"/>
                    <a:pt x="236" y="43"/>
                  </a:cubicBezTo>
                  <a:cubicBezTo>
                    <a:pt x="223" y="27"/>
                    <a:pt x="205" y="15"/>
                    <a:pt x="184" y="11"/>
                  </a:cubicBezTo>
                  <a:cubicBezTo>
                    <a:pt x="195" y="12"/>
                    <a:pt x="205" y="15"/>
                    <a:pt x="215" y="18"/>
                  </a:cubicBezTo>
                  <a:cubicBezTo>
                    <a:pt x="206" y="11"/>
                    <a:pt x="196" y="7"/>
                    <a:pt x="184" y="4"/>
                  </a:cubicBezTo>
                  <a:cubicBezTo>
                    <a:pt x="191" y="5"/>
                    <a:pt x="198" y="7"/>
                    <a:pt x="204" y="8"/>
                  </a:cubicBezTo>
                  <a:cubicBezTo>
                    <a:pt x="198" y="7"/>
                    <a:pt x="191" y="5"/>
                    <a:pt x="184" y="4"/>
                  </a:cubicBezTo>
                  <a:cubicBezTo>
                    <a:pt x="168" y="2"/>
                    <a:pt x="152" y="0"/>
                    <a:pt x="136" y="0"/>
                  </a:cubicBezTo>
                </a:path>
              </a:pathLst>
            </a:custGeom>
            <a:solidFill>
              <a:srgbClr val="DEB09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ïṧľiḑè">
              <a:extLst>
                <a:ext uri="{FF2B5EF4-FFF2-40B4-BE49-F238E27FC236}">
                  <a16:creationId xmlns:a16="http://schemas.microsoft.com/office/drawing/2014/main" id="{A36D64B4-E86B-4C9F-ABF9-64ABA8FD5A7F}"/>
                </a:ext>
              </a:extLst>
            </p:cNvPr>
            <p:cNvSpPr/>
            <p:nvPr/>
          </p:nvSpPr>
          <p:spPr bwMode="auto">
            <a:xfrm>
              <a:off x="6115050" y="2043113"/>
              <a:ext cx="52388" cy="111125"/>
            </a:xfrm>
            <a:custGeom>
              <a:avLst/>
              <a:gdLst>
                <a:gd name="T0" fmla="*/ 38 w 38"/>
                <a:gd name="T1" fmla="*/ 0 h 82"/>
                <a:gd name="T2" fmla="*/ 26 w 38"/>
                <a:gd name="T3" fmla="*/ 5 h 82"/>
                <a:gd name="T4" fmla="*/ 5 w 38"/>
                <a:gd name="T5" fmla="*/ 62 h 82"/>
                <a:gd name="T6" fmla="*/ 0 w 38"/>
                <a:gd name="T7" fmla="*/ 82 h 82"/>
                <a:gd name="T8" fmla="*/ 2 w 38"/>
                <a:gd name="T9" fmla="*/ 81 h 82"/>
                <a:gd name="T10" fmla="*/ 5 w 38"/>
                <a:gd name="T11" fmla="*/ 68 h 82"/>
                <a:gd name="T12" fmla="*/ 38 w 38"/>
                <a:gd name="T13" fmla="*/ 1 h 82"/>
                <a:gd name="T14" fmla="*/ 38 w 38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82">
                  <a:moveTo>
                    <a:pt x="38" y="0"/>
                  </a:moveTo>
                  <a:cubicBezTo>
                    <a:pt x="34" y="2"/>
                    <a:pt x="30" y="4"/>
                    <a:pt x="26" y="5"/>
                  </a:cubicBezTo>
                  <a:cubicBezTo>
                    <a:pt x="14" y="21"/>
                    <a:pt x="10" y="42"/>
                    <a:pt x="5" y="62"/>
                  </a:cubicBezTo>
                  <a:cubicBezTo>
                    <a:pt x="3" y="68"/>
                    <a:pt x="2" y="75"/>
                    <a:pt x="0" y="82"/>
                  </a:cubicBezTo>
                  <a:cubicBezTo>
                    <a:pt x="0" y="82"/>
                    <a:pt x="1" y="81"/>
                    <a:pt x="2" y="81"/>
                  </a:cubicBezTo>
                  <a:cubicBezTo>
                    <a:pt x="3" y="77"/>
                    <a:pt x="4" y="72"/>
                    <a:pt x="5" y="68"/>
                  </a:cubicBezTo>
                  <a:cubicBezTo>
                    <a:pt x="11" y="43"/>
                    <a:pt x="17" y="15"/>
                    <a:pt x="38" y="1"/>
                  </a:cubicBezTo>
                  <a:cubicBezTo>
                    <a:pt x="38" y="0"/>
                    <a:pt x="38" y="0"/>
                    <a:pt x="38" y="0"/>
                  </a:cubicBezTo>
                </a:path>
              </a:pathLst>
            </a:custGeom>
            <a:solidFill>
              <a:srgbClr val="C79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íş1íḍê">
              <a:extLst>
                <a:ext uri="{FF2B5EF4-FFF2-40B4-BE49-F238E27FC236}">
                  <a16:creationId xmlns:a16="http://schemas.microsoft.com/office/drawing/2014/main" id="{CBBB6526-AE52-4EE2-8176-7CC20D5A1A64}"/>
                </a:ext>
              </a:extLst>
            </p:cNvPr>
            <p:cNvSpPr/>
            <p:nvPr/>
          </p:nvSpPr>
          <p:spPr bwMode="auto">
            <a:xfrm>
              <a:off x="6130925" y="2025651"/>
              <a:ext cx="327025" cy="115888"/>
            </a:xfrm>
            <a:custGeom>
              <a:avLst/>
              <a:gdLst>
                <a:gd name="T0" fmla="*/ 2 w 241"/>
                <a:gd name="T1" fmla="*/ 64 h 85"/>
                <a:gd name="T2" fmla="*/ 0 w 241"/>
                <a:gd name="T3" fmla="*/ 65 h 85"/>
                <a:gd name="T4" fmla="*/ 13 w 241"/>
                <a:gd name="T5" fmla="*/ 85 h 85"/>
                <a:gd name="T6" fmla="*/ 18 w 241"/>
                <a:gd name="T7" fmla="*/ 84 h 85"/>
                <a:gd name="T8" fmla="*/ 2 w 241"/>
                <a:gd name="T9" fmla="*/ 64 h 85"/>
                <a:gd name="T10" fmla="*/ 174 w 241"/>
                <a:gd name="T11" fmla="*/ 0 h 85"/>
                <a:gd name="T12" fmla="*/ 226 w 241"/>
                <a:gd name="T13" fmla="*/ 32 h 85"/>
                <a:gd name="T14" fmla="*/ 238 w 241"/>
                <a:gd name="T15" fmla="*/ 52 h 85"/>
                <a:gd name="T16" fmla="*/ 241 w 241"/>
                <a:gd name="T17" fmla="*/ 53 h 85"/>
                <a:gd name="T18" fmla="*/ 226 w 241"/>
                <a:gd name="T19" fmla="*/ 25 h 85"/>
                <a:gd name="T20" fmla="*/ 205 w 241"/>
                <a:gd name="T21" fmla="*/ 7 h 85"/>
                <a:gd name="T22" fmla="*/ 174 w 241"/>
                <a:gd name="T2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1" h="85">
                  <a:moveTo>
                    <a:pt x="2" y="64"/>
                  </a:moveTo>
                  <a:cubicBezTo>
                    <a:pt x="1" y="64"/>
                    <a:pt x="0" y="65"/>
                    <a:pt x="0" y="65"/>
                  </a:cubicBezTo>
                  <a:cubicBezTo>
                    <a:pt x="3" y="72"/>
                    <a:pt x="8" y="79"/>
                    <a:pt x="13" y="85"/>
                  </a:cubicBezTo>
                  <a:cubicBezTo>
                    <a:pt x="15" y="85"/>
                    <a:pt x="16" y="84"/>
                    <a:pt x="18" y="84"/>
                  </a:cubicBezTo>
                  <a:cubicBezTo>
                    <a:pt x="12" y="78"/>
                    <a:pt x="6" y="71"/>
                    <a:pt x="2" y="64"/>
                  </a:cubicBezTo>
                  <a:moveTo>
                    <a:pt x="174" y="0"/>
                  </a:moveTo>
                  <a:cubicBezTo>
                    <a:pt x="195" y="4"/>
                    <a:pt x="213" y="16"/>
                    <a:pt x="226" y="32"/>
                  </a:cubicBezTo>
                  <a:cubicBezTo>
                    <a:pt x="230" y="38"/>
                    <a:pt x="234" y="45"/>
                    <a:pt x="238" y="52"/>
                  </a:cubicBezTo>
                  <a:cubicBezTo>
                    <a:pt x="239" y="52"/>
                    <a:pt x="240" y="53"/>
                    <a:pt x="241" y="53"/>
                  </a:cubicBezTo>
                  <a:cubicBezTo>
                    <a:pt x="237" y="44"/>
                    <a:pt x="232" y="34"/>
                    <a:pt x="226" y="25"/>
                  </a:cubicBezTo>
                  <a:cubicBezTo>
                    <a:pt x="220" y="18"/>
                    <a:pt x="213" y="12"/>
                    <a:pt x="205" y="7"/>
                  </a:cubicBezTo>
                  <a:cubicBezTo>
                    <a:pt x="195" y="4"/>
                    <a:pt x="185" y="1"/>
                    <a:pt x="174" y="0"/>
                  </a:cubicBezTo>
                </a:path>
              </a:pathLst>
            </a:custGeom>
            <a:solidFill>
              <a:srgbClr val="C79E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îṡļîḓè">
              <a:extLst>
                <a:ext uri="{FF2B5EF4-FFF2-40B4-BE49-F238E27FC236}">
                  <a16:creationId xmlns:a16="http://schemas.microsoft.com/office/drawing/2014/main" id="{6B53CD13-E6BE-4943-9570-EE419216E067}"/>
                </a:ext>
              </a:extLst>
            </p:cNvPr>
            <p:cNvSpPr/>
            <p:nvPr/>
          </p:nvSpPr>
          <p:spPr bwMode="auto">
            <a:xfrm>
              <a:off x="5868988" y="2055813"/>
              <a:ext cx="252413" cy="279400"/>
            </a:xfrm>
            <a:custGeom>
              <a:avLst/>
              <a:gdLst>
                <a:gd name="T0" fmla="*/ 186 w 186"/>
                <a:gd name="T1" fmla="*/ 0 h 207"/>
                <a:gd name="T2" fmla="*/ 107 w 186"/>
                <a:gd name="T3" fmla="*/ 28 h 207"/>
                <a:gd name="T4" fmla="*/ 0 w 186"/>
                <a:gd name="T5" fmla="*/ 207 h 207"/>
                <a:gd name="T6" fmla="*/ 49 w 186"/>
                <a:gd name="T7" fmla="*/ 157 h 207"/>
                <a:gd name="T8" fmla="*/ 186 w 186"/>
                <a:gd name="T9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207">
                  <a:moveTo>
                    <a:pt x="186" y="0"/>
                  </a:moveTo>
                  <a:cubicBezTo>
                    <a:pt x="139" y="17"/>
                    <a:pt x="107" y="28"/>
                    <a:pt x="107" y="28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07"/>
                    <a:pt x="17" y="185"/>
                    <a:pt x="49" y="157"/>
                  </a:cubicBezTo>
                  <a:cubicBezTo>
                    <a:pt x="73" y="91"/>
                    <a:pt x="122" y="34"/>
                    <a:pt x="186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îṣḻídé">
              <a:extLst>
                <a:ext uri="{FF2B5EF4-FFF2-40B4-BE49-F238E27FC236}">
                  <a16:creationId xmlns:a16="http://schemas.microsoft.com/office/drawing/2014/main" id="{6C0F2EC1-DB12-4B89-BA39-069D0DA4C8BD}"/>
                </a:ext>
              </a:extLst>
            </p:cNvPr>
            <p:cNvSpPr/>
            <p:nvPr/>
          </p:nvSpPr>
          <p:spPr bwMode="auto">
            <a:xfrm>
              <a:off x="5935663" y="2043113"/>
              <a:ext cx="222250" cy="225425"/>
            </a:xfrm>
            <a:custGeom>
              <a:avLst/>
              <a:gdLst>
                <a:gd name="T0" fmla="*/ 165 w 165"/>
                <a:gd name="T1" fmla="*/ 0 h 167"/>
                <a:gd name="T2" fmla="*/ 137 w 165"/>
                <a:gd name="T3" fmla="*/ 10 h 167"/>
                <a:gd name="T4" fmla="*/ 0 w 165"/>
                <a:gd name="T5" fmla="*/ 167 h 167"/>
                <a:gd name="T6" fmla="*/ 133 w 165"/>
                <a:gd name="T7" fmla="*/ 83 h 167"/>
                <a:gd name="T8" fmla="*/ 138 w 165"/>
                <a:gd name="T9" fmla="*/ 63 h 167"/>
                <a:gd name="T10" fmla="*/ 159 w 165"/>
                <a:gd name="T11" fmla="*/ 6 h 167"/>
                <a:gd name="T12" fmla="*/ 165 w 165"/>
                <a:gd name="T1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5" h="167">
                  <a:moveTo>
                    <a:pt x="165" y="0"/>
                  </a:moveTo>
                  <a:cubicBezTo>
                    <a:pt x="155" y="3"/>
                    <a:pt x="146" y="7"/>
                    <a:pt x="137" y="10"/>
                  </a:cubicBezTo>
                  <a:cubicBezTo>
                    <a:pt x="73" y="44"/>
                    <a:pt x="24" y="101"/>
                    <a:pt x="0" y="167"/>
                  </a:cubicBezTo>
                  <a:cubicBezTo>
                    <a:pt x="32" y="139"/>
                    <a:pt x="77" y="106"/>
                    <a:pt x="133" y="83"/>
                  </a:cubicBezTo>
                  <a:cubicBezTo>
                    <a:pt x="135" y="76"/>
                    <a:pt x="136" y="69"/>
                    <a:pt x="138" y="63"/>
                  </a:cubicBezTo>
                  <a:cubicBezTo>
                    <a:pt x="143" y="43"/>
                    <a:pt x="147" y="22"/>
                    <a:pt x="159" y="6"/>
                  </a:cubicBezTo>
                  <a:cubicBezTo>
                    <a:pt x="161" y="4"/>
                    <a:pt x="163" y="2"/>
                    <a:pt x="165" y="0"/>
                  </a:cubicBezTo>
                </a:path>
              </a:pathLst>
            </a:custGeom>
            <a:solidFill>
              <a:srgbClr val="592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ïšḻídé">
              <a:extLst>
                <a:ext uri="{FF2B5EF4-FFF2-40B4-BE49-F238E27FC236}">
                  <a16:creationId xmlns:a16="http://schemas.microsoft.com/office/drawing/2014/main" id="{B1B178B6-B482-4B3C-8F98-8422FE098C74}"/>
                </a:ext>
              </a:extLst>
            </p:cNvPr>
            <p:cNvSpPr/>
            <p:nvPr/>
          </p:nvSpPr>
          <p:spPr bwMode="auto">
            <a:xfrm>
              <a:off x="6130925" y="2016126"/>
              <a:ext cx="539750" cy="258763"/>
            </a:xfrm>
            <a:custGeom>
              <a:avLst/>
              <a:gdLst>
                <a:gd name="T0" fmla="*/ 174 w 398"/>
                <a:gd name="T1" fmla="*/ 0 h 191"/>
                <a:gd name="T2" fmla="*/ 205 w 398"/>
                <a:gd name="T3" fmla="*/ 14 h 191"/>
                <a:gd name="T4" fmla="*/ 226 w 398"/>
                <a:gd name="T5" fmla="*/ 32 h 191"/>
                <a:gd name="T6" fmla="*/ 241 w 398"/>
                <a:gd name="T7" fmla="*/ 60 h 191"/>
                <a:gd name="T8" fmla="*/ 238 w 398"/>
                <a:gd name="T9" fmla="*/ 59 h 191"/>
                <a:gd name="T10" fmla="*/ 126 w 398"/>
                <a:gd name="T11" fmla="*/ 36 h 191"/>
                <a:gd name="T12" fmla="*/ 0 w 398"/>
                <a:gd name="T13" fmla="*/ 65 h 191"/>
                <a:gd name="T14" fmla="*/ 2 w 398"/>
                <a:gd name="T15" fmla="*/ 71 h 191"/>
                <a:gd name="T16" fmla="*/ 18 w 398"/>
                <a:gd name="T17" fmla="*/ 91 h 191"/>
                <a:gd name="T18" fmla="*/ 126 w 398"/>
                <a:gd name="T19" fmla="*/ 73 h 191"/>
                <a:gd name="T20" fmla="*/ 398 w 398"/>
                <a:gd name="T21" fmla="*/ 191 h 191"/>
                <a:gd name="T22" fmla="*/ 246 w 398"/>
                <a:gd name="T23" fmla="*/ 22 h 191"/>
                <a:gd name="T24" fmla="*/ 234 w 398"/>
                <a:gd name="T25" fmla="*/ 17 h 191"/>
                <a:gd name="T26" fmla="*/ 194 w 398"/>
                <a:gd name="T27" fmla="*/ 4 h 191"/>
                <a:gd name="T28" fmla="*/ 174 w 398"/>
                <a:gd name="T29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8" h="191">
                  <a:moveTo>
                    <a:pt x="174" y="0"/>
                  </a:moveTo>
                  <a:cubicBezTo>
                    <a:pt x="186" y="3"/>
                    <a:pt x="196" y="7"/>
                    <a:pt x="205" y="14"/>
                  </a:cubicBezTo>
                  <a:cubicBezTo>
                    <a:pt x="213" y="19"/>
                    <a:pt x="220" y="25"/>
                    <a:pt x="226" y="32"/>
                  </a:cubicBezTo>
                  <a:cubicBezTo>
                    <a:pt x="232" y="41"/>
                    <a:pt x="237" y="51"/>
                    <a:pt x="241" y="60"/>
                  </a:cubicBezTo>
                  <a:cubicBezTo>
                    <a:pt x="240" y="60"/>
                    <a:pt x="239" y="59"/>
                    <a:pt x="238" y="59"/>
                  </a:cubicBezTo>
                  <a:cubicBezTo>
                    <a:pt x="202" y="44"/>
                    <a:pt x="164" y="36"/>
                    <a:pt x="126" y="36"/>
                  </a:cubicBezTo>
                  <a:cubicBezTo>
                    <a:pt x="83" y="36"/>
                    <a:pt x="39" y="46"/>
                    <a:pt x="0" y="65"/>
                  </a:cubicBezTo>
                  <a:cubicBezTo>
                    <a:pt x="0" y="67"/>
                    <a:pt x="1" y="69"/>
                    <a:pt x="2" y="71"/>
                  </a:cubicBezTo>
                  <a:cubicBezTo>
                    <a:pt x="6" y="78"/>
                    <a:pt x="12" y="85"/>
                    <a:pt x="18" y="91"/>
                  </a:cubicBezTo>
                  <a:cubicBezTo>
                    <a:pt x="51" y="80"/>
                    <a:pt x="88" y="73"/>
                    <a:pt x="126" y="73"/>
                  </a:cubicBezTo>
                  <a:cubicBezTo>
                    <a:pt x="208" y="73"/>
                    <a:pt x="301" y="103"/>
                    <a:pt x="398" y="191"/>
                  </a:cubicBezTo>
                  <a:cubicBezTo>
                    <a:pt x="373" y="117"/>
                    <a:pt x="318" y="56"/>
                    <a:pt x="246" y="22"/>
                  </a:cubicBezTo>
                  <a:cubicBezTo>
                    <a:pt x="242" y="20"/>
                    <a:pt x="238" y="19"/>
                    <a:pt x="234" y="17"/>
                  </a:cubicBezTo>
                  <a:cubicBezTo>
                    <a:pt x="221" y="12"/>
                    <a:pt x="208" y="8"/>
                    <a:pt x="194" y="4"/>
                  </a:cubicBezTo>
                  <a:cubicBezTo>
                    <a:pt x="188" y="3"/>
                    <a:pt x="181" y="1"/>
                    <a:pt x="174" y="0"/>
                  </a:cubicBezTo>
                </a:path>
              </a:pathLst>
            </a:custGeom>
            <a:solidFill>
              <a:srgbClr val="5922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îSḻíḓe">
              <a:extLst>
                <a:ext uri="{FF2B5EF4-FFF2-40B4-BE49-F238E27FC236}">
                  <a16:creationId xmlns:a16="http://schemas.microsoft.com/office/drawing/2014/main" id="{64F34FD8-98C4-47AC-BA54-6762A91BEAC5}"/>
                </a:ext>
              </a:extLst>
            </p:cNvPr>
            <p:cNvSpPr/>
            <p:nvPr/>
          </p:nvSpPr>
          <p:spPr bwMode="auto">
            <a:xfrm>
              <a:off x="5868988" y="1830388"/>
              <a:ext cx="863600" cy="496888"/>
            </a:xfrm>
            <a:custGeom>
              <a:avLst/>
              <a:gdLst>
                <a:gd name="T0" fmla="*/ 0 w 638"/>
                <a:gd name="T1" fmla="*/ 368 h 368"/>
                <a:gd name="T2" fmla="*/ 638 w 638"/>
                <a:gd name="T3" fmla="*/ 368 h 368"/>
                <a:gd name="T4" fmla="*/ 608 w 638"/>
                <a:gd name="T5" fmla="*/ 285 h 368"/>
                <a:gd name="T6" fmla="*/ 334 w 638"/>
                <a:gd name="T7" fmla="*/ 101 h 368"/>
                <a:gd name="T8" fmla="*/ 107 w 638"/>
                <a:gd name="T9" fmla="*/ 188 h 368"/>
                <a:gd name="T10" fmla="*/ 0 w 638"/>
                <a:gd name="T11" fmla="*/ 368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8" h="368">
                  <a:moveTo>
                    <a:pt x="0" y="368"/>
                  </a:moveTo>
                  <a:cubicBezTo>
                    <a:pt x="0" y="368"/>
                    <a:pt x="296" y="0"/>
                    <a:pt x="638" y="368"/>
                  </a:cubicBezTo>
                  <a:cubicBezTo>
                    <a:pt x="608" y="285"/>
                    <a:pt x="608" y="285"/>
                    <a:pt x="608" y="285"/>
                  </a:cubicBezTo>
                  <a:cubicBezTo>
                    <a:pt x="608" y="285"/>
                    <a:pt x="448" y="51"/>
                    <a:pt x="334" y="101"/>
                  </a:cubicBezTo>
                  <a:cubicBezTo>
                    <a:pt x="220" y="152"/>
                    <a:pt x="107" y="188"/>
                    <a:pt x="107" y="188"/>
                  </a:cubicBezTo>
                  <a:lnTo>
                    <a:pt x="0" y="368"/>
                  </a:lnTo>
                  <a:close/>
                </a:path>
              </a:pathLst>
            </a:custGeom>
            <a:solidFill>
              <a:srgbClr val="E14B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îŝľíḑè">
              <a:extLst>
                <a:ext uri="{FF2B5EF4-FFF2-40B4-BE49-F238E27FC236}">
                  <a16:creationId xmlns:a16="http://schemas.microsoft.com/office/drawing/2014/main" id="{F89DF65F-DB06-40CD-99FB-F2AFD097B9F9}"/>
                </a:ext>
              </a:extLst>
            </p:cNvPr>
            <p:cNvSpPr/>
            <p:nvPr/>
          </p:nvSpPr>
          <p:spPr bwMode="auto">
            <a:xfrm>
              <a:off x="5468938" y="3398838"/>
              <a:ext cx="225425" cy="723900"/>
            </a:xfrm>
            <a:custGeom>
              <a:avLst/>
              <a:gdLst>
                <a:gd name="T0" fmla="*/ 34 w 167"/>
                <a:gd name="T1" fmla="*/ 189 h 536"/>
                <a:gd name="T2" fmla="*/ 0 w 167"/>
                <a:gd name="T3" fmla="*/ 536 h 536"/>
                <a:gd name="T4" fmla="*/ 78 w 167"/>
                <a:gd name="T5" fmla="*/ 321 h 536"/>
                <a:gd name="T6" fmla="*/ 34 w 167"/>
                <a:gd name="T7" fmla="*/ 189 h 536"/>
                <a:gd name="T8" fmla="*/ 53 w 167"/>
                <a:gd name="T9" fmla="*/ 0 h 536"/>
                <a:gd name="T10" fmla="*/ 34 w 167"/>
                <a:gd name="T11" fmla="*/ 189 h 536"/>
                <a:gd name="T12" fmla="*/ 53 w 167"/>
                <a:gd name="T1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" h="536">
                  <a:moveTo>
                    <a:pt x="34" y="189"/>
                  </a:moveTo>
                  <a:cubicBezTo>
                    <a:pt x="0" y="536"/>
                    <a:pt x="0" y="536"/>
                    <a:pt x="0" y="536"/>
                  </a:cubicBezTo>
                  <a:cubicBezTo>
                    <a:pt x="0" y="536"/>
                    <a:pt x="167" y="473"/>
                    <a:pt x="78" y="321"/>
                  </a:cubicBezTo>
                  <a:cubicBezTo>
                    <a:pt x="52" y="277"/>
                    <a:pt x="39" y="231"/>
                    <a:pt x="34" y="189"/>
                  </a:cubicBezTo>
                  <a:moveTo>
                    <a:pt x="53" y="0"/>
                  </a:moveTo>
                  <a:cubicBezTo>
                    <a:pt x="53" y="0"/>
                    <a:pt x="20" y="85"/>
                    <a:pt x="34" y="189"/>
                  </a:cubicBezTo>
                  <a:cubicBezTo>
                    <a:pt x="53" y="0"/>
                    <a:pt x="53" y="0"/>
                    <a:pt x="53" y="0"/>
                  </a:cubicBezTo>
                </a:path>
              </a:pathLst>
            </a:custGeom>
            <a:solidFill>
              <a:srgbClr val="4E5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îslîḋè">
              <a:extLst>
                <a:ext uri="{FF2B5EF4-FFF2-40B4-BE49-F238E27FC236}">
                  <a16:creationId xmlns:a16="http://schemas.microsoft.com/office/drawing/2014/main" id="{5909F23F-FB67-444B-9347-243927021170}"/>
                </a:ext>
              </a:extLst>
            </p:cNvPr>
            <p:cNvSpPr/>
            <p:nvPr/>
          </p:nvSpPr>
          <p:spPr bwMode="auto">
            <a:xfrm>
              <a:off x="6888163" y="3192463"/>
              <a:ext cx="190500" cy="930275"/>
            </a:xfrm>
            <a:custGeom>
              <a:avLst/>
              <a:gdLst>
                <a:gd name="T0" fmla="*/ 9 w 141"/>
                <a:gd name="T1" fmla="*/ 518 h 689"/>
                <a:gd name="T2" fmla="*/ 1 w 141"/>
                <a:gd name="T3" fmla="*/ 689 h 689"/>
                <a:gd name="T4" fmla="*/ 9 w 141"/>
                <a:gd name="T5" fmla="*/ 518 h 689"/>
                <a:gd name="T6" fmla="*/ 31 w 141"/>
                <a:gd name="T7" fmla="*/ 0 h 689"/>
                <a:gd name="T8" fmla="*/ 9 w 141"/>
                <a:gd name="T9" fmla="*/ 518 h 689"/>
                <a:gd name="T10" fmla="*/ 69 w 141"/>
                <a:gd name="T11" fmla="*/ 265 h 689"/>
                <a:gd name="T12" fmla="*/ 31 w 141"/>
                <a:gd name="T13" fmla="*/ 0 h 6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689">
                  <a:moveTo>
                    <a:pt x="9" y="518"/>
                  </a:moveTo>
                  <a:cubicBezTo>
                    <a:pt x="0" y="611"/>
                    <a:pt x="1" y="689"/>
                    <a:pt x="1" y="689"/>
                  </a:cubicBezTo>
                  <a:cubicBezTo>
                    <a:pt x="9" y="518"/>
                    <a:pt x="9" y="518"/>
                    <a:pt x="9" y="518"/>
                  </a:cubicBezTo>
                  <a:moveTo>
                    <a:pt x="31" y="0"/>
                  </a:moveTo>
                  <a:cubicBezTo>
                    <a:pt x="9" y="518"/>
                    <a:pt x="9" y="518"/>
                    <a:pt x="9" y="518"/>
                  </a:cubicBezTo>
                  <a:cubicBezTo>
                    <a:pt x="17" y="429"/>
                    <a:pt x="34" y="326"/>
                    <a:pt x="69" y="265"/>
                  </a:cubicBezTo>
                  <a:cubicBezTo>
                    <a:pt x="141" y="140"/>
                    <a:pt x="31" y="0"/>
                    <a:pt x="31" y="0"/>
                  </a:cubicBezTo>
                </a:path>
              </a:pathLst>
            </a:custGeom>
            <a:solidFill>
              <a:srgbClr val="4E50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îšľïḋè">
              <a:extLst>
                <a:ext uri="{FF2B5EF4-FFF2-40B4-BE49-F238E27FC236}">
                  <a16:creationId xmlns:a16="http://schemas.microsoft.com/office/drawing/2014/main" id="{80F326AF-BCAE-4D81-B1B3-175EDD49150F}"/>
                </a:ext>
              </a:extLst>
            </p:cNvPr>
            <p:cNvSpPr/>
            <p:nvPr/>
          </p:nvSpPr>
          <p:spPr bwMode="auto">
            <a:xfrm>
              <a:off x="5272088" y="4291013"/>
              <a:ext cx="1927225" cy="138113"/>
            </a:xfrm>
            <a:custGeom>
              <a:avLst/>
              <a:gdLst>
                <a:gd name="T0" fmla="*/ 101 w 1425"/>
                <a:gd name="T1" fmla="*/ 0 h 102"/>
                <a:gd name="T2" fmla="*/ 1323 w 1425"/>
                <a:gd name="T3" fmla="*/ 0 h 102"/>
                <a:gd name="T4" fmla="*/ 1425 w 1425"/>
                <a:gd name="T5" fmla="*/ 102 h 102"/>
                <a:gd name="T6" fmla="*/ 0 w 1425"/>
                <a:gd name="T7" fmla="*/ 102 h 102"/>
                <a:gd name="T8" fmla="*/ 101 w 1425"/>
                <a:gd name="T9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5" h="102">
                  <a:moveTo>
                    <a:pt x="101" y="0"/>
                  </a:moveTo>
                  <a:cubicBezTo>
                    <a:pt x="1323" y="0"/>
                    <a:pt x="1323" y="0"/>
                    <a:pt x="1323" y="0"/>
                  </a:cubicBezTo>
                  <a:cubicBezTo>
                    <a:pt x="1379" y="0"/>
                    <a:pt x="1425" y="46"/>
                    <a:pt x="1425" y="102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46"/>
                    <a:pt x="45" y="0"/>
                    <a:pt x="101" y="0"/>
                  </a:cubicBezTo>
                  <a:close/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ïṣḷïḋé">
              <a:extLst>
                <a:ext uri="{FF2B5EF4-FFF2-40B4-BE49-F238E27FC236}">
                  <a16:creationId xmlns:a16="http://schemas.microsoft.com/office/drawing/2014/main" id="{6BC258E8-71DC-4FA7-9FE8-865CA9FEC0EB}"/>
                </a:ext>
              </a:extLst>
            </p:cNvPr>
            <p:cNvSpPr/>
            <p:nvPr/>
          </p:nvSpPr>
          <p:spPr bwMode="auto">
            <a:xfrm>
              <a:off x="5365750" y="3349626"/>
              <a:ext cx="1738313" cy="973138"/>
            </a:xfrm>
            <a:custGeom>
              <a:avLst/>
              <a:gdLst>
                <a:gd name="T0" fmla="*/ 156 w 1285"/>
                <a:gd name="T1" fmla="*/ 0 h 720"/>
                <a:gd name="T2" fmla="*/ 1129 w 1285"/>
                <a:gd name="T3" fmla="*/ 0 h 720"/>
                <a:gd name="T4" fmla="*/ 1285 w 1285"/>
                <a:gd name="T5" fmla="*/ 156 h 720"/>
                <a:gd name="T6" fmla="*/ 1285 w 1285"/>
                <a:gd name="T7" fmla="*/ 720 h 720"/>
                <a:gd name="T8" fmla="*/ 0 w 1285"/>
                <a:gd name="T9" fmla="*/ 720 h 720"/>
                <a:gd name="T10" fmla="*/ 0 w 1285"/>
                <a:gd name="T11" fmla="*/ 156 h 720"/>
                <a:gd name="T12" fmla="*/ 156 w 1285"/>
                <a:gd name="T13" fmla="*/ 0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85" h="720">
                  <a:moveTo>
                    <a:pt x="156" y="0"/>
                  </a:moveTo>
                  <a:cubicBezTo>
                    <a:pt x="1129" y="0"/>
                    <a:pt x="1129" y="0"/>
                    <a:pt x="1129" y="0"/>
                  </a:cubicBezTo>
                  <a:cubicBezTo>
                    <a:pt x="1215" y="0"/>
                    <a:pt x="1285" y="69"/>
                    <a:pt x="1285" y="156"/>
                  </a:cubicBezTo>
                  <a:cubicBezTo>
                    <a:pt x="1285" y="720"/>
                    <a:pt x="1285" y="720"/>
                    <a:pt x="1285" y="720"/>
                  </a:cubicBezTo>
                  <a:cubicBezTo>
                    <a:pt x="0" y="720"/>
                    <a:pt x="0" y="720"/>
                    <a:pt x="0" y="720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69"/>
                    <a:pt x="69" y="0"/>
                    <a:pt x="156" y="0"/>
                  </a:cubicBezTo>
                  <a:close/>
                </a:path>
              </a:pathLst>
            </a:custGeom>
            <a:solidFill>
              <a:srgbClr val="5354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íşḻíďè">
              <a:extLst>
                <a:ext uri="{FF2B5EF4-FFF2-40B4-BE49-F238E27FC236}">
                  <a16:creationId xmlns:a16="http://schemas.microsoft.com/office/drawing/2014/main" id="{5F96DBC7-E1A3-4F34-8A78-2427D262F1AC}"/>
                </a:ext>
              </a:extLst>
            </p:cNvPr>
            <p:cNvSpPr/>
            <p:nvPr/>
          </p:nvSpPr>
          <p:spPr bwMode="auto">
            <a:xfrm>
              <a:off x="6130925" y="3776663"/>
              <a:ext cx="204788" cy="2063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pic>
          <p:nvPicPr>
            <p:cNvPr id="90" name="图片 89">
              <a:extLst>
                <a:ext uri="{FF2B5EF4-FFF2-40B4-BE49-F238E27FC236}">
                  <a16:creationId xmlns:a16="http://schemas.microsoft.com/office/drawing/2014/main" id="{E19BE975-A5B4-4210-B9CA-94315CCF556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4863" y="2087563"/>
              <a:ext cx="828675" cy="20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1" name="ï$ļîde">
              <a:extLst>
                <a:ext uri="{FF2B5EF4-FFF2-40B4-BE49-F238E27FC236}">
                  <a16:creationId xmlns:a16="http://schemas.microsoft.com/office/drawing/2014/main" id="{CA4A1C42-CBCD-4EC1-94EC-79B1F2F604E4}"/>
                </a:ext>
              </a:extLst>
            </p:cNvPr>
            <p:cNvSpPr/>
            <p:nvPr/>
          </p:nvSpPr>
          <p:spPr bwMode="auto">
            <a:xfrm>
              <a:off x="5892800" y="1924051"/>
              <a:ext cx="815975" cy="179388"/>
            </a:xfrm>
            <a:custGeom>
              <a:avLst/>
              <a:gdLst>
                <a:gd name="T0" fmla="*/ 9 w 604"/>
                <a:gd name="T1" fmla="*/ 122 h 133"/>
                <a:gd name="T2" fmla="*/ 0 w 604"/>
                <a:gd name="T3" fmla="*/ 130 h 133"/>
                <a:gd name="T4" fmla="*/ 0 w 604"/>
                <a:gd name="T5" fmla="*/ 133 h 133"/>
                <a:gd name="T6" fmla="*/ 9 w 604"/>
                <a:gd name="T7" fmla="*/ 122 h 133"/>
                <a:gd name="T8" fmla="*/ 593 w 604"/>
                <a:gd name="T9" fmla="*/ 115 h 133"/>
                <a:gd name="T10" fmla="*/ 604 w 604"/>
                <a:gd name="T11" fmla="*/ 127 h 133"/>
                <a:gd name="T12" fmla="*/ 604 w 604"/>
                <a:gd name="T13" fmla="*/ 125 h 133"/>
                <a:gd name="T14" fmla="*/ 593 w 604"/>
                <a:gd name="T15" fmla="*/ 115 h 133"/>
                <a:gd name="T16" fmla="*/ 311 w 604"/>
                <a:gd name="T17" fmla="*/ 0 h 133"/>
                <a:gd name="T18" fmla="*/ 311 w 604"/>
                <a:gd name="T19" fmla="*/ 0 h 133"/>
                <a:gd name="T20" fmla="*/ 175 w 604"/>
                <a:gd name="T21" fmla="*/ 24 h 133"/>
                <a:gd name="T22" fmla="*/ 233 w 604"/>
                <a:gd name="T23" fmla="*/ 12 h 133"/>
                <a:gd name="T24" fmla="*/ 311 w 604"/>
                <a:gd name="T25" fmla="*/ 4 h 133"/>
                <a:gd name="T26" fmla="*/ 311 w 604"/>
                <a:gd name="T27" fmla="*/ 4 h 133"/>
                <a:gd name="T28" fmla="*/ 429 w 604"/>
                <a:gd name="T29" fmla="*/ 23 h 133"/>
                <a:gd name="T30" fmla="*/ 490 w 604"/>
                <a:gd name="T31" fmla="*/ 44 h 133"/>
                <a:gd name="T32" fmla="*/ 311 w 604"/>
                <a:gd name="T33" fmla="*/ 0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04" h="133">
                  <a:moveTo>
                    <a:pt x="9" y="122"/>
                  </a:moveTo>
                  <a:cubicBezTo>
                    <a:pt x="4" y="126"/>
                    <a:pt x="1" y="128"/>
                    <a:pt x="0" y="130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2" y="129"/>
                    <a:pt x="6" y="125"/>
                    <a:pt x="9" y="122"/>
                  </a:cubicBezTo>
                  <a:moveTo>
                    <a:pt x="593" y="115"/>
                  </a:moveTo>
                  <a:cubicBezTo>
                    <a:pt x="597" y="119"/>
                    <a:pt x="601" y="123"/>
                    <a:pt x="604" y="127"/>
                  </a:cubicBezTo>
                  <a:cubicBezTo>
                    <a:pt x="604" y="125"/>
                    <a:pt x="604" y="125"/>
                    <a:pt x="604" y="125"/>
                  </a:cubicBezTo>
                  <a:cubicBezTo>
                    <a:pt x="600" y="121"/>
                    <a:pt x="597" y="118"/>
                    <a:pt x="593" y="115"/>
                  </a:cubicBezTo>
                  <a:moveTo>
                    <a:pt x="311" y="0"/>
                  </a:moveTo>
                  <a:cubicBezTo>
                    <a:pt x="311" y="0"/>
                    <a:pt x="311" y="0"/>
                    <a:pt x="311" y="0"/>
                  </a:cubicBezTo>
                  <a:cubicBezTo>
                    <a:pt x="261" y="0"/>
                    <a:pt x="215" y="10"/>
                    <a:pt x="175" y="24"/>
                  </a:cubicBezTo>
                  <a:cubicBezTo>
                    <a:pt x="193" y="19"/>
                    <a:pt x="213" y="15"/>
                    <a:pt x="233" y="12"/>
                  </a:cubicBezTo>
                  <a:cubicBezTo>
                    <a:pt x="258" y="7"/>
                    <a:pt x="284" y="4"/>
                    <a:pt x="311" y="4"/>
                  </a:cubicBezTo>
                  <a:cubicBezTo>
                    <a:pt x="311" y="4"/>
                    <a:pt x="311" y="4"/>
                    <a:pt x="311" y="4"/>
                  </a:cubicBezTo>
                  <a:cubicBezTo>
                    <a:pt x="348" y="4"/>
                    <a:pt x="388" y="10"/>
                    <a:pt x="429" y="23"/>
                  </a:cubicBezTo>
                  <a:cubicBezTo>
                    <a:pt x="450" y="29"/>
                    <a:pt x="471" y="36"/>
                    <a:pt x="490" y="44"/>
                  </a:cubicBezTo>
                  <a:cubicBezTo>
                    <a:pt x="427" y="12"/>
                    <a:pt x="367" y="0"/>
                    <a:pt x="311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i$1îḑê">
              <a:extLst>
                <a:ext uri="{FF2B5EF4-FFF2-40B4-BE49-F238E27FC236}">
                  <a16:creationId xmlns:a16="http://schemas.microsoft.com/office/drawing/2014/main" id="{124D7211-F6AF-4D29-83B7-3F0054E77CFB}"/>
                </a:ext>
              </a:extLst>
            </p:cNvPr>
            <p:cNvSpPr/>
            <p:nvPr/>
          </p:nvSpPr>
          <p:spPr bwMode="auto">
            <a:xfrm>
              <a:off x="5892800" y="1939926"/>
              <a:ext cx="815975" cy="165100"/>
            </a:xfrm>
            <a:custGeom>
              <a:avLst/>
              <a:gdLst>
                <a:gd name="T0" fmla="*/ 429 w 604"/>
                <a:gd name="T1" fmla="*/ 11 h 122"/>
                <a:gd name="T2" fmla="*/ 603 w 604"/>
                <a:gd name="T3" fmla="*/ 117 h 122"/>
                <a:gd name="T4" fmla="*/ 604 w 604"/>
                <a:gd name="T5" fmla="*/ 115 h 122"/>
                <a:gd name="T6" fmla="*/ 604 w 604"/>
                <a:gd name="T7" fmla="*/ 115 h 122"/>
                <a:gd name="T8" fmla="*/ 593 w 604"/>
                <a:gd name="T9" fmla="*/ 103 h 122"/>
                <a:gd name="T10" fmla="*/ 490 w 604"/>
                <a:gd name="T11" fmla="*/ 32 h 122"/>
                <a:gd name="T12" fmla="*/ 429 w 604"/>
                <a:gd name="T13" fmla="*/ 11 h 122"/>
                <a:gd name="T14" fmla="*/ 233 w 604"/>
                <a:gd name="T15" fmla="*/ 0 h 122"/>
                <a:gd name="T16" fmla="*/ 175 w 604"/>
                <a:gd name="T17" fmla="*/ 12 h 122"/>
                <a:gd name="T18" fmla="*/ 9 w 604"/>
                <a:gd name="T19" fmla="*/ 110 h 122"/>
                <a:gd name="T20" fmla="*/ 0 w 604"/>
                <a:gd name="T21" fmla="*/ 121 h 122"/>
                <a:gd name="T22" fmla="*/ 0 w 604"/>
                <a:gd name="T23" fmla="*/ 121 h 122"/>
                <a:gd name="T24" fmla="*/ 1 w 604"/>
                <a:gd name="T25" fmla="*/ 122 h 122"/>
                <a:gd name="T26" fmla="*/ 2 w 604"/>
                <a:gd name="T27" fmla="*/ 121 h 122"/>
                <a:gd name="T28" fmla="*/ 233 w 604"/>
                <a:gd name="T29" fmla="*/ 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4" h="122">
                  <a:moveTo>
                    <a:pt x="429" y="11"/>
                  </a:moveTo>
                  <a:cubicBezTo>
                    <a:pt x="485" y="29"/>
                    <a:pt x="543" y="63"/>
                    <a:pt x="603" y="117"/>
                  </a:cubicBezTo>
                  <a:cubicBezTo>
                    <a:pt x="604" y="115"/>
                    <a:pt x="604" y="115"/>
                    <a:pt x="604" y="115"/>
                  </a:cubicBezTo>
                  <a:cubicBezTo>
                    <a:pt x="604" y="115"/>
                    <a:pt x="604" y="115"/>
                    <a:pt x="604" y="115"/>
                  </a:cubicBezTo>
                  <a:cubicBezTo>
                    <a:pt x="601" y="111"/>
                    <a:pt x="597" y="107"/>
                    <a:pt x="593" y="103"/>
                  </a:cubicBezTo>
                  <a:cubicBezTo>
                    <a:pt x="558" y="73"/>
                    <a:pt x="524" y="50"/>
                    <a:pt x="490" y="32"/>
                  </a:cubicBezTo>
                  <a:cubicBezTo>
                    <a:pt x="471" y="24"/>
                    <a:pt x="450" y="17"/>
                    <a:pt x="429" y="11"/>
                  </a:cubicBezTo>
                  <a:moveTo>
                    <a:pt x="233" y="0"/>
                  </a:moveTo>
                  <a:cubicBezTo>
                    <a:pt x="213" y="3"/>
                    <a:pt x="193" y="7"/>
                    <a:pt x="175" y="12"/>
                  </a:cubicBezTo>
                  <a:cubicBezTo>
                    <a:pt x="92" y="42"/>
                    <a:pt x="32" y="89"/>
                    <a:pt x="9" y="110"/>
                  </a:cubicBezTo>
                  <a:cubicBezTo>
                    <a:pt x="6" y="113"/>
                    <a:pt x="2" y="117"/>
                    <a:pt x="0" y="121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1" y="122"/>
                    <a:pt x="1" y="122"/>
                    <a:pt x="1" y="122"/>
                  </a:cubicBezTo>
                  <a:cubicBezTo>
                    <a:pt x="1" y="122"/>
                    <a:pt x="1" y="122"/>
                    <a:pt x="2" y="121"/>
                  </a:cubicBezTo>
                  <a:cubicBezTo>
                    <a:pt x="15" y="109"/>
                    <a:pt x="105" y="26"/>
                    <a:pt x="233" y="0"/>
                  </a:cubicBezTo>
                </a:path>
              </a:pathLst>
            </a:custGeom>
            <a:solidFill>
              <a:srgbClr val="CA43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iṡḷîḓe">
              <a:extLst>
                <a:ext uri="{FF2B5EF4-FFF2-40B4-BE49-F238E27FC236}">
                  <a16:creationId xmlns:a16="http://schemas.microsoft.com/office/drawing/2014/main" id="{50DC7D10-2DB0-4494-8184-F2E5B8A07088}"/>
                </a:ext>
              </a:extLst>
            </p:cNvPr>
            <p:cNvSpPr/>
            <p:nvPr/>
          </p:nvSpPr>
          <p:spPr bwMode="auto">
            <a:xfrm>
              <a:off x="6769100" y="2078038"/>
              <a:ext cx="39688" cy="223838"/>
            </a:xfrm>
            <a:prstGeom prst="rect">
              <a:avLst/>
            </a:pr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íŝḻîḓe">
              <a:extLst>
                <a:ext uri="{FF2B5EF4-FFF2-40B4-BE49-F238E27FC236}">
                  <a16:creationId xmlns:a16="http://schemas.microsoft.com/office/drawing/2014/main" id="{DD8EFD8C-EE9C-4115-A26C-6A71F6975843}"/>
                </a:ext>
              </a:extLst>
            </p:cNvPr>
            <p:cNvSpPr/>
            <p:nvPr/>
          </p:nvSpPr>
          <p:spPr bwMode="auto">
            <a:xfrm>
              <a:off x="6716713" y="2222501"/>
              <a:ext cx="136525" cy="280988"/>
            </a:xfrm>
            <a:custGeom>
              <a:avLst/>
              <a:gdLst>
                <a:gd name="T0" fmla="*/ 0 w 101"/>
                <a:gd name="T1" fmla="*/ 0 h 208"/>
                <a:gd name="T2" fmla="*/ 0 w 101"/>
                <a:gd name="T3" fmla="*/ 0 h 208"/>
                <a:gd name="T4" fmla="*/ 101 w 101"/>
                <a:gd name="T5" fmla="*/ 101 h 208"/>
                <a:gd name="T6" fmla="*/ 101 w 101"/>
                <a:gd name="T7" fmla="*/ 108 h 208"/>
                <a:gd name="T8" fmla="*/ 0 w 101"/>
                <a:gd name="T9" fmla="*/ 208 h 208"/>
                <a:gd name="T10" fmla="*/ 0 w 101"/>
                <a:gd name="T11" fmla="*/ 0 h 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1" h="20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6" y="0"/>
                    <a:pt x="101" y="45"/>
                    <a:pt x="101" y="101"/>
                  </a:cubicBezTo>
                  <a:cubicBezTo>
                    <a:pt x="101" y="108"/>
                    <a:pt x="101" y="108"/>
                    <a:pt x="101" y="108"/>
                  </a:cubicBezTo>
                  <a:cubicBezTo>
                    <a:pt x="101" y="163"/>
                    <a:pt x="56" y="208"/>
                    <a:pt x="0" y="208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íŝľîdé">
              <a:extLst>
                <a:ext uri="{FF2B5EF4-FFF2-40B4-BE49-F238E27FC236}">
                  <a16:creationId xmlns:a16="http://schemas.microsoft.com/office/drawing/2014/main" id="{0B0A8906-3EFC-4D4A-932B-D16FB34F0678}"/>
                </a:ext>
              </a:extLst>
            </p:cNvPr>
            <p:cNvSpPr/>
            <p:nvPr/>
          </p:nvSpPr>
          <p:spPr bwMode="auto">
            <a:xfrm>
              <a:off x="6689725" y="2209801"/>
              <a:ext cx="61913" cy="306388"/>
            </a:xfrm>
            <a:custGeom>
              <a:avLst/>
              <a:gdLst>
                <a:gd name="T0" fmla="*/ 23 w 45"/>
                <a:gd name="T1" fmla="*/ 0 h 227"/>
                <a:gd name="T2" fmla="*/ 23 w 45"/>
                <a:gd name="T3" fmla="*/ 0 h 227"/>
                <a:gd name="T4" fmla="*/ 45 w 45"/>
                <a:gd name="T5" fmla="*/ 22 h 227"/>
                <a:gd name="T6" fmla="*/ 45 w 45"/>
                <a:gd name="T7" fmla="*/ 204 h 227"/>
                <a:gd name="T8" fmla="*/ 23 w 45"/>
                <a:gd name="T9" fmla="*/ 227 h 227"/>
                <a:gd name="T10" fmla="*/ 0 w 45"/>
                <a:gd name="T11" fmla="*/ 204 h 227"/>
                <a:gd name="T12" fmla="*/ 0 w 45"/>
                <a:gd name="T13" fmla="*/ 22 h 227"/>
                <a:gd name="T14" fmla="*/ 23 w 45"/>
                <a:gd name="T15" fmla="*/ 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5" h="227"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2"/>
                  </a:cubicBezTo>
                  <a:cubicBezTo>
                    <a:pt x="45" y="204"/>
                    <a:pt x="45" y="204"/>
                    <a:pt x="45" y="204"/>
                  </a:cubicBezTo>
                  <a:cubicBezTo>
                    <a:pt x="45" y="217"/>
                    <a:pt x="35" y="227"/>
                    <a:pt x="23" y="227"/>
                  </a:cubicBezTo>
                  <a:cubicBezTo>
                    <a:pt x="10" y="227"/>
                    <a:pt x="0" y="217"/>
                    <a:pt x="0" y="20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"/>
                    <a:pt x="10" y="0"/>
                    <a:pt x="23" y="0"/>
                  </a:cubicBezTo>
                  <a:close/>
                </a:path>
              </a:pathLst>
            </a:cu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íślïḑê">
              <a:extLst>
                <a:ext uri="{FF2B5EF4-FFF2-40B4-BE49-F238E27FC236}">
                  <a16:creationId xmlns:a16="http://schemas.microsoft.com/office/drawing/2014/main" id="{B8BD350D-4C38-48B7-9F40-04F44A9684B8}"/>
                </a:ext>
              </a:extLst>
            </p:cNvPr>
            <p:cNvSpPr/>
            <p:nvPr/>
          </p:nvSpPr>
          <p:spPr bwMode="auto">
            <a:xfrm>
              <a:off x="5788025" y="2082801"/>
              <a:ext cx="39688" cy="222250"/>
            </a:xfrm>
            <a:prstGeom prst="rect">
              <a:avLst/>
            </a:pr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îsḷíḓê">
              <a:extLst>
                <a:ext uri="{FF2B5EF4-FFF2-40B4-BE49-F238E27FC236}">
                  <a16:creationId xmlns:a16="http://schemas.microsoft.com/office/drawing/2014/main" id="{8FB1E7DA-3A6A-4978-B02A-C2CBA8A94AD1}"/>
                </a:ext>
              </a:extLst>
            </p:cNvPr>
            <p:cNvSpPr/>
            <p:nvPr/>
          </p:nvSpPr>
          <p:spPr bwMode="auto">
            <a:xfrm>
              <a:off x="5745163" y="2227263"/>
              <a:ext cx="134938" cy="279400"/>
            </a:xfrm>
            <a:custGeom>
              <a:avLst/>
              <a:gdLst>
                <a:gd name="T0" fmla="*/ 100 w 100"/>
                <a:gd name="T1" fmla="*/ 207 h 207"/>
                <a:gd name="T2" fmla="*/ 100 w 100"/>
                <a:gd name="T3" fmla="*/ 207 h 207"/>
                <a:gd name="T4" fmla="*/ 0 w 100"/>
                <a:gd name="T5" fmla="*/ 107 h 207"/>
                <a:gd name="T6" fmla="*/ 0 w 100"/>
                <a:gd name="T7" fmla="*/ 100 h 207"/>
                <a:gd name="T8" fmla="*/ 100 w 100"/>
                <a:gd name="T9" fmla="*/ 0 h 207"/>
                <a:gd name="T10" fmla="*/ 100 w 100"/>
                <a:gd name="T11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207">
                  <a:moveTo>
                    <a:pt x="100" y="207"/>
                  </a:moveTo>
                  <a:cubicBezTo>
                    <a:pt x="100" y="207"/>
                    <a:pt x="100" y="207"/>
                    <a:pt x="100" y="207"/>
                  </a:cubicBezTo>
                  <a:cubicBezTo>
                    <a:pt x="45" y="207"/>
                    <a:pt x="0" y="162"/>
                    <a:pt x="0" y="107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45"/>
                    <a:pt x="45" y="0"/>
                    <a:pt x="100" y="0"/>
                  </a:cubicBezTo>
                  <a:lnTo>
                    <a:pt x="100" y="207"/>
                  </a:ln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ísḻîḓê">
              <a:extLst>
                <a:ext uri="{FF2B5EF4-FFF2-40B4-BE49-F238E27FC236}">
                  <a16:creationId xmlns:a16="http://schemas.microsoft.com/office/drawing/2014/main" id="{7EE42083-2DAD-4E84-AB9D-82C8541B0D68}"/>
                </a:ext>
              </a:extLst>
            </p:cNvPr>
            <p:cNvSpPr/>
            <p:nvPr/>
          </p:nvSpPr>
          <p:spPr bwMode="auto">
            <a:xfrm>
              <a:off x="5845175" y="2214563"/>
              <a:ext cx="61913" cy="306388"/>
            </a:xfrm>
            <a:custGeom>
              <a:avLst/>
              <a:gdLst>
                <a:gd name="T0" fmla="*/ 23 w 46"/>
                <a:gd name="T1" fmla="*/ 227 h 227"/>
                <a:gd name="T2" fmla="*/ 23 w 46"/>
                <a:gd name="T3" fmla="*/ 227 h 227"/>
                <a:gd name="T4" fmla="*/ 0 w 46"/>
                <a:gd name="T5" fmla="*/ 204 h 227"/>
                <a:gd name="T6" fmla="*/ 0 w 46"/>
                <a:gd name="T7" fmla="*/ 23 h 227"/>
                <a:gd name="T8" fmla="*/ 23 w 46"/>
                <a:gd name="T9" fmla="*/ 0 h 227"/>
                <a:gd name="T10" fmla="*/ 46 w 46"/>
                <a:gd name="T11" fmla="*/ 23 h 227"/>
                <a:gd name="T12" fmla="*/ 46 w 46"/>
                <a:gd name="T13" fmla="*/ 204 h 227"/>
                <a:gd name="T14" fmla="*/ 23 w 46"/>
                <a:gd name="T15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227">
                  <a:moveTo>
                    <a:pt x="23" y="227"/>
                  </a:moveTo>
                  <a:cubicBezTo>
                    <a:pt x="23" y="227"/>
                    <a:pt x="23" y="227"/>
                    <a:pt x="23" y="227"/>
                  </a:cubicBezTo>
                  <a:cubicBezTo>
                    <a:pt x="10" y="227"/>
                    <a:pt x="0" y="217"/>
                    <a:pt x="0" y="20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36" y="0"/>
                    <a:pt x="46" y="10"/>
                    <a:pt x="46" y="23"/>
                  </a:cubicBezTo>
                  <a:cubicBezTo>
                    <a:pt x="46" y="204"/>
                    <a:pt x="46" y="204"/>
                    <a:pt x="46" y="204"/>
                  </a:cubicBezTo>
                  <a:cubicBezTo>
                    <a:pt x="46" y="217"/>
                    <a:pt x="36" y="227"/>
                    <a:pt x="23" y="227"/>
                  </a:cubicBezTo>
                  <a:close/>
                </a:path>
              </a:pathLst>
            </a:custGeom>
            <a:solidFill>
              <a:srgbClr val="6A5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işlïďe">
              <a:extLst>
                <a:ext uri="{FF2B5EF4-FFF2-40B4-BE49-F238E27FC236}">
                  <a16:creationId xmlns:a16="http://schemas.microsoft.com/office/drawing/2014/main" id="{22F4FDD7-5463-47C9-8343-A4169ED9B21B}"/>
                </a:ext>
              </a:extLst>
            </p:cNvPr>
            <p:cNvSpPr/>
            <p:nvPr/>
          </p:nvSpPr>
          <p:spPr bwMode="auto">
            <a:xfrm>
              <a:off x="5776913" y="1581151"/>
              <a:ext cx="1042988" cy="501650"/>
            </a:xfrm>
            <a:custGeom>
              <a:avLst/>
              <a:gdLst>
                <a:gd name="T0" fmla="*/ 730 w 771"/>
                <a:gd name="T1" fmla="*/ 190 h 371"/>
                <a:gd name="T2" fmla="*/ 419 w 771"/>
                <a:gd name="T3" fmla="*/ 1 h 371"/>
                <a:gd name="T4" fmla="*/ 419 w 771"/>
                <a:gd name="T5" fmla="*/ 0 h 371"/>
                <a:gd name="T6" fmla="*/ 416 w 771"/>
                <a:gd name="T7" fmla="*/ 0 h 371"/>
                <a:gd name="T8" fmla="*/ 351 w 771"/>
                <a:gd name="T9" fmla="*/ 4 h 371"/>
                <a:gd name="T10" fmla="*/ 351 w 771"/>
                <a:gd name="T11" fmla="*/ 4 h 371"/>
                <a:gd name="T12" fmla="*/ 41 w 771"/>
                <a:gd name="T13" fmla="*/ 193 h 371"/>
                <a:gd name="T14" fmla="*/ 0 w 771"/>
                <a:gd name="T15" fmla="*/ 371 h 371"/>
                <a:gd name="T16" fmla="*/ 23 w 771"/>
                <a:gd name="T17" fmla="*/ 370 h 371"/>
                <a:gd name="T18" fmla="*/ 45 w 771"/>
                <a:gd name="T19" fmla="*/ 370 h 371"/>
                <a:gd name="T20" fmla="*/ 82 w 771"/>
                <a:gd name="T21" fmla="*/ 212 h 371"/>
                <a:gd name="T22" fmla="*/ 356 w 771"/>
                <a:gd name="T23" fmla="*/ 49 h 371"/>
                <a:gd name="T24" fmla="*/ 414 w 771"/>
                <a:gd name="T25" fmla="*/ 46 h 371"/>
                <a:gd name="T26" fmla="*/ 688 w 771"/>
                <a:gd name="T27" fmla="*/ 209 h 371"/>
                <a:gd name="T28" fmla="*/ 725 w 771"/>
                <a:gd name="T29" fmla="*/ 367 h 371"/>
                <a:gd name="T30" fmla="*/ 748 w 771"/>
                <a:gd name="T31" fmla="*/ 367 h 371"/>
                <a:gd name="T32" fmla="*/ 771 w 771"/>
                <a:gd name="T33" fmla="*/ 368 h 371"/>
                <a:gd name="T34" fmla="*/ 730 w 771"/>
                <a:gd name="T35" fmla="*/ 190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71" h="371">
                  <a:moveTo>
                    <a:pt x="730" y="190"/>
                  </a:moveTo>
                  <a:cubicBezTo>
                    <a:pt x="690" y="108"/>
                    <a:pt x="604" y="9"/>
                    <a:pt x="419" y="1"/>
                  </a:cubicBezTo>
                  <a:cubicBezTo>
                    <a:pt x="419" y="0"/>
                    <a:pt x="419" y="0"/>
                    <a:pt x="419" y="0"/>
                  </a:cubicBezTo>
                  <a:cubicBezTo>
                    <a:pt x="416" y="0"/>
                    <a:pt x="416" y="0"/>
                    <a:pt x="416" y="0"/>
                  </a:cubicBezTo>
                  <a:cubicBezTo>
                    <a:pt x="351" y="4"/>
                    <a:pt x="351" y="4"/>
                    <a:pt x="351" y="4"/>
                  </a:cubicBezTo>
                  <a:cubicBezTo>
                    <a:pt x="351" y="4"/>
                    <a:pt x="351" y="4"/>
                    <a:pt x="351" y="4"/>
                  </a:cubicBezTo>
                  <a:cubicBezTo>
                    <a:pt x="166" y="12"/>
                    <a:pt x="80" y="111"/>
                    <a:pt x="41" y="193"/>
                  </a:cubicBezTo>
                  <a:cubicBezTo>
                    <a:pt x="15" y="249"/>
                    <a:pt x="1" y="310"/>
                    <a:pt x="0" y="371"/>
                  </a:cubicBezTo>
                  <a:cubicBezTo>
                    <a:pt x="23" y="370"/>
                    <a:pt x="23" y="370"/>
                    <a:pt x="23" y="370"/>
                  </a:cubicBezTo>
                  <a:cubicBezTo>
                    <a:pt x="45" y="370"/>
                    <a:pt x="45" y="370"/>
                    <a:pt x="45" y="370"/>
                  </a:cubicBezTo>
                  <a:cubicBezTo>
                    <a:pt x="46" y="315"/>
                    <a:pt x="59" y="261"/>
                    <a:pt x="82" y="212"/>
                  </a:cubicBezTo>
                  <a:cubicBezTo>
                    <a:pt x="132" y="109"/>
                    <a:pt x="225" y="54"/>
                    <a:pt x="356" y="49"/>
                  </a:cubicBezTo>
                  <a:cubicBezTo>
                    <a:pt x="414" y="46"/>
                    <a:pt x="414" y="46"/>
                    <a:pt x="414" y="46"/>
                  </a:cubicBezTo>
                  <a:cubicBezTo>
                    <a:pt x="546" y="51"/>
                    <a:pt x="638" y="106"/>
                    <a:pt x="688" y="209"/>
                  </a:cubicBezTo>
                  <a:cubicBezTo>
                    <a:pt x="712" y="258"/>
                    <a:pt x="724" y="312"/>
                    <a:pt x="725" y="367"/>
                  </a:cubicBezTo>
                  <a:cubicBezTo>
                    <a:pt x="748" y="367"/>
                    <a:pt x="748" y="367"/>
                    <a:pt x="748" y="367"/>
                  </a:cubicBezTo>
                  <a:cubicBezTo>
                    <a:pt x="771" y="368"/>
                    <a:pt x="771" y="368"/>
                    <a:pt x="771" y="368"/>
                  </a:cubicBezTo>
                  <a:cubicBezTo>
                    <a:pt x="770" y="306"/>
                    <a:pt x="756" y="246"/>
                    <a:pt x="730" y="190"/>
                  </a:cubicBezTo>
                  <a:close/>
                </a:path>
              </a:pathLst>
            </a:custGeom>
            <a:solidFill>
              <a:srgbClr val="FFD0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îṡľídè">
              <a:extLst>
                <a:ext uri="{FF2B5EF4-FFF2-40B4-BE49-F238E27FC236}">
                  <a16:creationId xmlns:a16="http://schemas.microsoft.com/office/drawing/2014/main" id="{BB06A5D2-6E45-45B6-99FF-7376915576C5}"/>
                </a:ext>
              </a:extLst>
            </p:cNvPr>
            <p:cNvSpPr/>
            <p:nvPr/>
          </p:nvSpPr>
          <p:spPr bwMode="auto">
            <a:xfrm>
              <a:off x="3976688" y="4430713"/>
              <a:ext cx="4192588" cy="1123950"/>
            </a:xfrm>
            <a:prstGeom prst="rect">
              <a:avLst/>
            </a:prstGeom>
            <a:solidFill>
              <a:srgbClr val="D6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îṩlíḋè">
              <a:extLst>
                <a:ext uri="{FF2B5EF4-FFF2-40B4-BE49-F238E27FC236}">
                  <a16:creationId xmlns:a16="http://schemas.microsoft.com/office/drawing/2014/main" id="{C8F1309A-6640-42F0-A988-EFE9BFC1971C}"/>
                </a:ext>
              </a:extLst>
            </p:cNvPr>
            <p:cNvSpPr/>
            <p:nvPr/>
          </p:nvSpPr>
          <p:spPr bwMode="auto">
            <a:xfrm>
              <a:off x="3976688" y="4430713"/>
              <a:ext cx="4192588" cy="1123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îśḷîḓé">
              <a:extLst>
                <a:ext uri="{FF2B5EF4-FFF2-40B4-BE49-F238E27FC236}">
                  <a16:creationId xmlns:a16="http://schemas.microsoft.com/office/drawing/2014/main" id="{C13A1375-AF02-4AAC-AC4C-3C4C8E51F2E2}"/>
                </a:ext>
              </a:extLst>
            </p:cNvPr>
            <p:cNvSpPr/>
            <p:nvPr/>
          </p:nvSpPr>
          <p:spPr bwMode="auto">
            <a:xfrm>
              <a:off x="3976688" y="4506913"/>
              <a:ext cx="4192588" cy="146050"/>
            </a:xfrm>
            <a:prstGeom prst="rect">
              <a:avLst/>
            </a:prstGeom>
            <a:solidFill>
              <a:srgbClr val="C0C0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íS1ïḋé">
              <a:extLst>
                <a:ext uri="{FF2B5EF4-FFF2-40B4-BE49-F238E27FC236}">
                  <a16:creationId xmlns:a16="http://schemas.microsoft.com/office/drawing/2014/main" id="{F3FD46F8-935A-47C8-B1F4-9C7D4B6B2C51}"/>
                </a:ext>
              </a:extLst>
            </p:cNvPr>
            <p:cNvSpPr/>
            <p:nvPr/>
          </p:nvSpPr>
          <p:spPr bwMode="auto">
            <a:xfrm>
              <a:off x="3976688" y="4506913"/>
              <a:ext cx="4192588" cy="146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iŝ1îḑe">
              <a:extLst>
                <a:ext uri="{FF2B5EF4-FFF2-40B4-BE49-F238E27FC236}">
                  <a16:creationId xmlns:a16="http://schemas.microsoft.com/office/drawing/2014/main" id="{8BDBD1AE-C728-4E93-BAD2-40BEBEC13940}"/>
                </a:ext>
              </a:extLst>
            </p:cNvPr>
            <p:cNvSpPr/>
            <p:nvPr/>
          </p:nvSpPr>
          <p:spPr bwMode="auto">
            <a:xfrm>
              <a:off x="3695700" y="4414838"/>
              <a:ext cx="4754563" cy="146050"/>
            </a:xfrm>
            <a:prstGeom prst="rect">
              <a:avLst/>
            </a:prstGeom>
            <a:solidFill>
              <a:srgbClr val="D6D6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105" name="图片 104">
            <a:extLst>
              <a:ext uri="{FF2B5EF4-FFF2-40B4-BE49-F238E27FC236}">
                <a16:creationId xmlns:a16="http://schemas.microsoft.com/office/drawing/2014/main" id="{4A130558-2935-4692-AB01-66F0AA86DEF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354" y="6103481"/>
            <a:ext cx="2119294" cy="53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0988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44B3B8B-DB55-458B-8A6F-A0CE678555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8777" y="1846951"/>
            <a:ext cx="9754445" cy="316409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9530951-7508-4B9B-B62C-979A4E5440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08089" y="5137005"/>
            <a:ext cx="2987299" cy="1566808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3044D6B9-F32F-47CB-8AAF-97718CCAF1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43" y="372759"/>
            <a:ext cx="2310584" cy="573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3009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632338FD-56F4-4D04-BCF6-6EB915E7B49F}"/>
              </a:ext>
            </a:extLst>
          </p:cNvPr>
          <p:cNvSpPr/>
          <p:nvPr/>
        </p:nvSpPr>
        <p:spPr>
          <a:xfrm>
            <a:off x="501921" y="625403"/>
            <a:ext cx="11177997" cy="565354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66700" sx="125000" sy="125000" algn="ctr" rotWithShape="0">
              <a:prstClr val="black">
                <a:alpha val="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3" name="821242f6-ee5f-4bf5-a8d8-efc95807eb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9FCEF7E-B0D5-40FA-9647-2D439812EE7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877171" y="1370013"/>
            <a:ext cx="5715001" cy="4108450"/>
            <a:chOff x="3236913" y="1370013"/>
            <a:chExt cx="5715001" cy="4108450"/>
          </a:xfrm>
        </p:grpSpPr>
        <p:sp>
          <p:nvSpPr>
            <p:cNvPr id="124" name="isľiďê">
              <a:extLst>
                <a:ext uri="{FF2B5EF4-FFF2-40B4-BE49-F238E27FC236}">
                  <a16:creationId xmlns:a16="http://schemas.microsoft.com/office/drawing/2014/main" id="{60DCD397-472B-4BD2-8963-E6603E22DA34}"/>
                </a:ext>
              </a:extLst>
            </p:cNvPr>
            <p:cNvSpPr/>
            <p:nvPr/>
          </p:nvSpPr>
          <p:spPr bwMode="auto">
            <a:xfrm>
              <a:off x="7073901" y="3773488"/>
              <a:ext cx="1189038" cy="722313"/>
            </a:xfrm>
            <a:custGeom>
              <a:avLst/>
              <a:gdLst>
                <a:gd name="T0" fmla="*/ 119 w 360"/>
                <a:gd name="T1" fmla="*/ 0 h 219"/>
                <a:gd name="T2" fmla="*/ 108 w 360"/>
                <a:gd name="T3" fmla="*/ 2 h 219"/>
                <a:gd name="T4" fmla="*/ 5 w 360"/>
                <a:gd name="T5" fmla="*/ 62 h 219"/>
                <a:gd name="T6" fmla="*/ 0 w 360"/>
                <a:gd name="T7" fmla="*/ 68 h 219"/>
                <a:gd name="T8" fmla="*/ 0 w 360"/>
                <a:gd name="T9" fmla="*/ 79 h 219"/>
                <a:gd name="T10" fmla="*/ 5 w 360"/>
                <a:gd name="T11" fmla="*/ 86 h 219"/>
                <a:gd name="T12" fmla="*/ 232 w 360"/>
                <a:gd name="T13" fmla="*/ 217 h 219"/>
                <a:gd name="T14" fmla="*/ 241 w 360"/>
                <a:gd name="T15" fmla="*/ 219 h 219"/>
                <a:gd name="T16" fmla="*/ 242 w 360"/>
                <a:gd name="T17" fmla="*/ 219 h 219"/>
                <a:gd name="T18" fmla="*/ 252 w 360"/>
                <a:gd name="T19" fmla="*/ 217 h 219"/>
                <a:gd name="T20" fmla="*/ 345 w 360"/>
                <a:gd name="T21" fmla="*/ 163 h 219"/>
                <a:gd name="T22" fmla="*/ 356 w 360"/>
                <a:gd name="T23" fmla="*/ 157 h 219"/>
                <a:gd name="T24" fmla="*/ 360 w 360"/>
                <a:gd name="T25" fmla="*/ 152 h 219"/>
                <a:gd name="T26" fmla="*/ 360 w 360"/>
                <a:gd name="T27" fmla="*/ 150 h 219"/>
                <a:gd name="T28" fmla="*/ 360 w 360"/>
                <a:gd name="T29" fmla="*/ 141 h 219"/>
                <a:gd name="T30" fmla="*/ 360 w 360"/>
                <a:gd name="T31" fmla="*/ 138 h 219"/>
                <a:gd name="T32" fmla="*/ 356 w 360"/>
                <a:gd name="T33" fmla="*/ 133 h 219"/>
                <a:gd name="T34" fmla="*/ 129 w 360"/>
                <a:gd name="T35" fmla="*/ 2 h 219"/>
                <a:gd name="T36" fmla="*/ 119 w 360"/>
                <a:gd name="T3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60" h="219">
                  <a:moveTo>
                    <a:pt x="119" y="0"/>
                  </a:moveTo>
                  <a:cubicBezTo>
                    <a:pt x="113" y="0"/>
                    <a:pt x="108" y="2"/>
                    <a:pt x="108" y="2"/>
                  </a:cubicBezTo>
                  <a:cubicBezTo>
                    <a:pt x="108" y="2"/>
                    <a:pt x="15" y="56"/>
                    <a:pt x="5" y="62"/>
                  </a:cubicBezTo>
                  <a:cubicBezTo>
                    <a:pt x="1" y="64"/>
                    <a:pt x="0" y="66"/>
                    <a:pt x="0" y="6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3"/>
                    <a:pt x="5" y="86"/>
                    <a:pt x="5" y="86"/>
                  </a:cubicBezTo>
                  <a:cubicBezTo>
                    <a:pt x="5" y="86"/>
                    <a:pt x="221" y="211"/>
                    <a:pt x="232" y="217"/>
                  </a:cubicBezTo>
                  <a:cubicBezTo>
                    <a:pt x="235" y="218"/>
                    <a:pt x="238" y="219"/>
                    <a:pt x="241" y="219"/>
                  </a:cubicBezTo>
                  <a:cubicBezTo>
                    <a:pt x="241" y="219"/>
                    <a:pt x="242" y="219"/>
                    <a:pt x="242" y="219"/>
                  </a:cubicBezTo>
                  <a:cubicBezTo>
                    <a:pt x="248" y="219"/>
                    <a:pt x="252" y="217"/>
                    <a:pt x="252" y="217"/>
                  </a:cubicBezTo>
                  <a:cubicBezTo>
                    <a:pt x="345" y="163"/>
                    <a:pt x="345" y="163"/>
                    <a:pt x="345" y="163"/>
                  </a:cubicBezTo>
                  <a:cubicBezTo>
                    <a:pt x="345" y="163"/>
                    <a:pt x="345" y="163"/>
                    <a:pt x="356" y="157"/>
                  </a:cubicBezTo>
                  <a:cubicBezTo>
                    <a:pt x="358" y="155"/>
                    <a:pt x="360" y="154"/>
                    <a:pt x="360" y="152"/>
                  </a:cubicBezTo>
                  <a:cubicBezTo>
                    <a:pt x="360" y="152"/>
                    <a:pt x="360" y="151"/>
                    <a:pt x="360" y="150"/>
                  </a:cubicBezTo>
                  <a:cubicBezTo>
                    <a:pt x="360" y="141"/>
                    <a:pt x="360" y="141"/>
                    <a:pt x="360" y="141"/>
                  </a:cubicBezTo>
                  <a:cubicBezTo>
                    <a:pt x="360" y="140"/>
                    <a:pt x="360" y="139"/>
                    <a:pt x="360" y="138"/>
                  </a:cubicBezTo>
                  <a:cubicBezTo>
                    <a:pt x="359" y="135"/>
                    <a:pt x="356" y="133"/>
                    <a:pt x="356" y="133"/>
                  </a:cubicBezTo>
                  <a:cubicBezTo>
                    <a:pt x="356" y="133"/>
                    <a:pt x="139" y="8"/>
                    <a:pt x="129" y="2"/>
                  </a:cubicBezTo>
                  <a:cubicBezTo>
                    <a:pt x="125" y="0"/>
                    <a:pt x="122" y="0"/>
                    <a:pt x="119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5" name="îsḻíḑe">
              <a:extLst>
                <a:ext uri="{FF2B5EF4-FFF2-40B4-BE49-F238E27FC236}">
                  <a16:creationId xmlns:a16="http://schemas.microsoft.com/office/drawing/2014/main" id="{0D5D2C9A-E4D8-4CE9-9E83-F622F58C0AD3}"/>
                </a:ext>
              </a:extLst>
            </p:cNvPr>
            <p:cNvSpPr/>
            <p:nvPr/>
          </p:nvSpPr>
          <p:spPr bwMode="auto">
            <a:xfrm>
              <a:off x="7146926" y="3800476"/>
              <a:ext cx="1187450" cy="695325"/>
            </a:xfrm>
            <a:custGeom>
              <a:avLst/>
              <a:gdLst>
                <a:gd name="T0" fmla="*/ 360 w 360"/>
                <a:gd name="T1" fmla="*/ 144 h 211"/>
                <a:gd name="T2" fmla="*/ 360 w 360"/>
                <a:gd name="T3" fmla="*/ 142 h 211"/>
                <a:gd name="T4" fmla="*/ 360 w 360"/>
                <a:gd name="T5" fmla="*/ 130 h 211"/>
                <a:gd name="T6" fmla="*/ 336 w 360"/>
                <a:gd name="T7" fmla="*/ 126 h 211"/>
                <a:gd name="T8" fmla="*/ 129 w 360"/>
                <a:gd name="T9" fmla="*/ 6 h 211"/>
                <a:gd name="T10" fmla="*/ 108 w 360"/>
                <a:gd name="T11" fmla="*/ 6 h 211"/>
                <a:gd name="T12" fmla="*/ 12 w 360"/>
                <a:gd name="T13" fmla="*/ 61 h 211"/>
                <a:gd name="T14" fmla="*/ 1 w 360"/>
                <a:gd name="T15" fmla="*/ 59 h 211"/>
                <a:gd name="T16" fmla="*/ 1 w 360"/>
                <a:gd name="T17" fmla="*/ 71 h 211"/>
                <a:gd name="T18" fmla="*/ 5 w 360"/>
                <a:gd name="T19" fmla="*/ 78 h 211"/>
                <a:gd name="T20" fmla="*/ 232 w 360"/>
                <a:gd name="T21" fmla="*/ 209 h 211"/>
                <a:gd name="T22" fmla="*/ 241 w 360"/>
                <a:gd name="T23" fmla="*/ 211 h 211"/>
                <a:gd name="T24" fmla="*/ 241 w 360"/>
                <a:gd name="T25" fmla="*/ 211 h 211"/>
                <a:gd name="T26" fmla="*/ 253 w 360"/>
                <a:gd name="T27" fmla="*/ 209 h 211"/>
                <a:gd name="T28" fmla="*/ 345 w 360"/>
                <a:gd name="T29" fmla="*/ 155 h 211"/>
                <a:gd name="T30" fmla="*/ 356 w 360"/>
                <a:gd name="T31" fmla="*/ 149 h 211"/>
                <a:gd name="T32" fmla="*/ 360 w 360"/>
                <a:gd name="T33" fmla="*/ 144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60" h="211">
                  <a:moveTo>
                    <a:pt x="360" y="144"/>
                  </a:moveTo>
                  <a:cubicBezTo>
                    <a:pt x="360" y="144"/>
                    <a:pt x="360" y="143"/>
                    <a:pt x="360" y="142"/>
                  </a:cubicBezTo>
                  <a:cubicBezTo>
                    <a:pt x="360" y="130"/>
                    <a:pt x="360" y="130"/>
                    <a:pt x="360" y="130"/>
                  </a:cubicBezTo>
                  <a:cubicBezTo>
                    <a:pt x="336" y="126"/>
                    <a:pt x="336" y="126"/>
                    <a:pt x="336" y="126"/>
                  </a:cubicBezTo>
                  <a:cubicBezTo>
                    <a:pt x="282" y="94"/>
                    <a:pt x="137" y="11"/>
                    <a:pt x="129" y="6"/>
                  </a:cubicBezTo>
                  <a:cubicBezTo>
                    <a:pt x="119" y="0"/>
                    <a:pt x="108" y="6"/>
                    <a:pt x="108" y="6"/>
                  </a:cubicBezTo>
                  <a:cubicBezTo>
                    <a:pt x="108" y="6"/>
                    <a:pt x="37" y="47"/>
                    <a:pt x="12" y="61"/>
                  </a:cubicBezTo>
                  <a:cubicBezTo>
                    <a:pt x="1" y="59"/>
                    <a:pt x="1" y="59"/>
                    <a:pt x="1" y="59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5"/>
                    <a:pt x="5" y="78"/>
                    <a:pt x="5" y="78"/>
                  </a:cubicBezTo>
                  <a:cubicBezTo>
                    <a:pt x="5" y="78"/>
                    <a:pt x="222" y="203"/>
                    <a:pt x="232" y="209"/>
                  </a:cubicBezTo>
                  <a:cubicBezTo>
                    <a:pt x="235" y="210"/>
                    <a:pt x="239" y="211"/>
                    <a:pt x="241" y="211"/>
                  </a:cubicBezTo>
                  <a:cubicBezTo>
                    <a:pt x="241" y="211"/>
                    <a:pt x="241" y="211"/>
                    <a:pt x="241" y="211"/>
                  </a:cubicBezTo>
                  <a:cubicBezTo>
                    <a:pt x="248" y="211"/>
                    <a:pt x="253" y="209"/>
                    <a:pt x="253" y="209"/>
                  </a:cubicBezTo>
                  <a:cubicBezTo>
                    <a:pt x="345" y="155"/>
                    <a:pt x="345" y="155"/>
                    <a:pt x="345" y="155"/>
                  </a:cubicBezTo>
                  <a:cubicBezTo>
                    <a:pt x="345" y="155"/>
                    <a:pt x="345" y="155"/>
                    <a:pt x="356" y="149"/>
                  </a:cubicBezTo>
                  <a:cubicBezTo>
                    <a:pt x="359" y="147"/>
                    <a:pt x="360" y="146"/>
                    <a:pt x="360" y="14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6" name="ïṧḻîḓe">
              <a:extLst>
                <a:ext uri="{FF2B5EF4-FFF2-40B4-BE49-F238E27FC236}">
                  <a16:creationId xmlns:a16="http://schemas.microsoft.com/office/drawing/2014/main" id="{3D5A6738-A06F-4AFE-A80E-852092DC969B}"/>
                </a:ext>
              </a:extLst>
            </p:cNvPr>
            <p:cNvSpPr/>
            <p:nvPr/>
          </p:nvSpPr>
          <p:spPr bwMode="auto">
            <a:xfrm>
              <a:off x="7131051" y="3760788"/>
              <a:ext cx="1223963" cy="708025"/>
            </a:xfrm>
            <a:custGeom>
              <a:avLst/>
              <a:gdLst>
                <a:gd name="T0" fmla="*/ 350 w 371"/>
                <a:gd name="T1" fmla="*/ 155 h 215"/>
                <a:gd name="T2" fmla="*/ 258 w 371"/>
                <a:gd name="T3" fmla="*/ 209 h 215"/>
                <a:gd name="T4" fmla="*/ 237 w 371"/>
                <a:gd name="T5" fmla="*/ 209 h 215"/>
                <a:gd name="T6" fmla="*/ 10 w 371"/>
                <a:gd name="T7" fmla="*/ 78 h 215"/>
                <a:gd name="T8" fmla="*/ 10 w 371"/>
                <a:gd name="T9" fmla="*/ 66 h 215"/>
                <a:gd name="T10" fmla="*/ 113 w 371"/>
                <a:gd name="T11" fmla="*/ 6 h 215"/>
                <a:gd name="T12" fmla="*/ 134 w 371"/>
                <a:gd name="T13" fmla="*/ 6 h 215"/>
                <a:gd name="T14" fmla="*/ 361 w 371"/>
                <a:gd name="T15" fmla="*/ 137 h 215"/>
                <a:gd name="T16" fmla="*/ 361 w 371"/>
                <a:gd name="T17" fmla="*/ 149 h 215"/>
                <a:gd name="T18" fmla="*/ 350 w 371"/>
                <a:gd name="T19" fmla="*/ 15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1" h="215">
                  <a:moveTo>
                    <a:pt x="350" y="155"/>
                  </a:moveTo>
                  <a:cubicBezTo>
                    <a:pt x="258" y="209"/>
                    <a:pt x="258" y="209"/>
                    <a:pt x="258" y="209"/>
                  </a:cubicBezTo>
                  <a:cubicBezTo>
                    <a:pt x="258" y="209"/>
                    <a:pt x="247" y="215"/>
                    <a:pt x="237" y="209"/>
                  </a:cubicBezTo>
                  <a:cubicBezTo>
                    <a:pt x="227" y="203"/>
                    <a:pt x="10" y="78"/>
                    <a:pt x="10" y="78"/>
                  </a:cubicBezTo>
                  <a:cubicBezTo>
                    <a:pt x="10" y="78"/>
                    <a:pt x="0" y="72"/>
                    <a:pt x="10" y="66"/>
                  </a:cubicBezTo>
                  <a:cubicBezTo>
                    <a:pt x="20" y="60"/>
                    <a:pt x="113" y="6"/>
                    <a:pt x="113" y="6"/>
                  </a:cubicBezTo>
                  <a:cubicBezTo>
                    <a:pt x="113" y="6"/>
                    <a:pt x="124" y="0"/>
                    <a:pt x="134" y="6"/>
                  </a:cubicBezTo>
                  <a:cubicBezTo>
                    <a:pt x="144" y="12"/>
                    <a:pt x="361" y="137"/>
                    <a:pt x="361" y="137"/>
                  </a:cubicBezTo>
                  <a:cubicBezTo>
                    <a:pt x="361" y="137"/>
                    <a:pt x="371" y="143"/>
                    <a:pt x="361" y="149"/>
                  </a:cubicBezTo>
                  <a:cubicBezTo>
                    <a:pt x="350" y="155"/>
                    <a:pt x="350" y="155"/>
                    <a:pt x="350" y="155"/>
                  </a:cubicBez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7" name="îṥ1ídê">
              <a:extLst>
                <a:ext uri="{FF2B5EF4-FFF2-40B4-BE49-F238E27FC236}">
                  <a16:creationId xmlns:a16="http://schemas.microsoft.com/office/drawing/2014/main" id="{293E71D2-E4B8-476D-A817-D1E55D7A434B}"/>
                </a:ext>
              </a:extLst>
            </p:cNvPr>
            <p:cNvSpPr/>
            <p:nvPr/>
          </p:nvSpPr>
          <p:spPr bwMode="auto">
            <a:xfrm>
              <a:off x="7232651" y="3819526"/>
              <a:ext cx="950913" cy="550863"/>
            </a:xfrm>
            <a:custGeom>
              <a:avLst/>
              <a:gdLst>
                <a:gd name="T0" fmla="*/ 599 w 599"/>
                <a:gd name="T1" fmla="*/ 222 h 347"/>
                <a:gd name="T2" fmla="*/ 214 w 599"/>
                <a:gd name="T3" fmla="*/ 0 h 347"/>
                <a:gd name="T4" fmla="*/ 0 w 599"/>
                <a:gd name="T5" fmla="*/ 125 h 347"/>
                <a:gd name="T6" fmla="*/ 385 w 599"/>
                <a:gd name="T7" fmla="*/ 347 h 347"/>
                <a:gd name="T8" fmla="*/ 599 w 599"/>
                <a:gd name="T9" fmla="*/ 222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9" h="347">
                  <a:moveTo>
                    <a:pt x="599" y="222"/>
                  </a:moveTo>
                  <a:lnTo>
                    <a:pt x="214" y="0"/>
                  </a:lnTo>
                  <a:lnTo>
                    <a:pt x="0" y="125"/>
                  </a:lnTo>
                  <a:lnTo>
                    <a:pt x="385" y="347"/>
                  </a:lnTo>
                  <a:lnTo>
                    <a:pt x="599" y="222"/>
                  </a:ln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8" name="îṩḻídè">
              <a:extLst>
                <a:ext uri="{FF2B5EF4-FFF2-40B4-BE49-F238E27FC236}">
                  <a16:creationId xmlns:a16="http://schemas.microsoft.com/office/drawing/2014/main" id="{6B04F653-3E61-44A2-BB7E-96703CC7F694}"/>
                </a:ext>
              </a:extLst>
            </p:cNvPr>
            <p:cNvSpPr/>
            <p:nvPr/>
          </p:nvSpPr>
          <p:spPr bwMode="auto">
            <a:xfrm>
              <a:off x="7964488" y="4232276"/>
              <a:ext cx="222250" cy="128588"/>
            </a:xfrm>
            <a:custGeom>
              <a:avLst/>
              <a:gdLst>
                <a:gd name="T0" fmla="*/ 65 w 67"/>
                <a:gd name="T1" fmla="*/ 2 h 39"/>
                <a:gd name="T2" fmla="*/ 63 w 67"/>
                <a:gd name="T3" fmla="*/ 1 h 39"/>
                <a:gd name="T4" fmla="*/ 55 w 67"/>
                <a:gd name="T5" fmla="*/ 1 h 39"/>
                <a:gd name="T6" fmla="*/ 2 w 67"/>
                <a:gd name="T7" fmla="*/ 32 h 39"/>
                <a:gd name="T8" fmla="*/ 2 w 67"/>
                <a:gd name="T9" fmla="*/ 37 h 39"/>
                <a:gd name="T10" fmla="*/ 3 w 67"/>
                <a:gd name="T11" fmla="*/ 37 h 39"/>
                <a:gd name="T12" fmla="*/ 12 w 67"/>
                <a:gd name="T13" fmla="*/ 37 h 39"/>
                <a:gd name="T14" fmla="*/ 65 w 67"/>
                <a:gd name="T15" fmla="*/ 7 h 39"/>
                <a:gd name="T16" fmla="*/ 65 w 67"/>
                <a:gd name="T17" fmla="*/ 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39">
                  <a:moveTo>
                    <a:pt x="65" y="2"/>
                  </a:moveTo>
                  <a:cubicBezTo>
                    <a:pt x="63" y="1"/>
                    <a:pt x="63" y="1"/>
                    <a:pt x="63" y="1"/>
                  </a:cubicBezTo>
                  <a:cubicBezTo>
                    <a:pt x="61" y="0"/>
                    <a:pt x="58" y="0"/>
                    <a:pt x="55" y="1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0" y="33"/>
                    <a:pt x="0" y="36"/>
                    <a:pt x="2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6" y="39"/>
                    <a:pt x="9" y="39"/>
                    <a:pt x="12" y="3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7" y="6"/>
                    <a:pt x="67" y="3"/>
                    <a:pt x="65" y="2"/>
                  </a:cubicBez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29" name="ïṧlïdè">
              <a:extLst>
                <a:ext uri="{FF2B5EF4-FFF2-40B4-BE49-F238E27FC236}">
                  <a16:creationId xmlns:a16="http://schemas.microsoft.com/office/drawing/2014/main" id="{C6214681-7B5F-4711-9A0F-714315BFB72B}"/>
                </a:ext>
              </a:extLst>
            </p:cNvPr>
            <p:cNvSpPr/>
            <p:nvPr/>
          </p:nvSpPr>
          <p:spPr bwMode="auto">
            <a:xfrm>
              <a:off x="7351713" y="3889376"/>
              <a:ext cx="33338" cy="12700"/>
            </a:xfrm>
            <a:prstGeom prst="ellipse">
              <a:avLst/>
            </a:pr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0" name="îs1ïďe">
              <a:extLst>
                <a:ext uri="{FF2B5EF4-FFF2-40B4-BE49-F238E27FC236}">
                  <a16:creationId xmlns:a16="http://schemas.microsoft.com/office/drawing/2014/main" id="{0593F72C-FB45-4EFB-9E21-AAB3669A7006}"/>
                </a:ext>
              </a:extLst>
            </p:cNvPr>
            <p:cNvSpPr/>
            <p:nvPr/>
          </p:nvSpPr>
          <p:spPr bwMode="auto">
            <a:xfrm>
              <a:off x="6919913" y="2903538"/>
              <a:ext cx="1830388" cy="842963"/>
            </a:xfrm>
            <a:custGeom>
              <a:avLst/>
              <a:gdLst>
                <a:gd name="T0" fmla="*/ 241 w 1153"/>
                <a:gd name="T1" fmla="*/ 0 h 531"/>
                <a:gd name="T2" fmla="*/ 0 w 1153"/>
                <a:gd name="T3" fmla="*/ 116 h 531"/>
                <a:gd name="T4" fmla="*/ 723 w 1153"/>
                <a:gd name="T5" fmla="*/ 531 h 531"/>
                <a:gd name="T6" fmla="*/ 1153 w 1153"/>
                <a:gd name="T7" fmla="*/ 284 h 531"/>
                <a:gd name="T8" fmla="*/ 1153 w 1153"/>
                <a:gd name="T9" fmla="*/ 276 h 531"/>
                <a:gd name="T10" fmla="*/ 806 w 1153"/>
                <a:gd name="T11" fmla="*/ 475 h 531"/>
                <a:gd name="T12" fmla="*/ 193 w 1153"/>
                <a:gd name="T13" fmla="*/ 122 h 531"/>
                <a:gd name="T14" fmla="*/ 201 w 1153"/>
                <a:gd name="T15" fmla="*/ 118 h 531"/>
                <a:gd name="T16" fmla="*/ 193 w 1153"/>
                <a:gd name="T17" fmla="*/ 112 h 531"/>
                <a:gd name="T18" fmla="*/ 201 w 1153"/>
                <a:gd name="T19" fmla="*/ 108 h 531"/>
                <a:gd name="T20" fmla="*/ 193 w 1153"/>
                <a:gd name="T21" fmla="*/ 103 h 531"/>
                <a:gd name="T22" fmla="*/ 218 w 1153"/>
                <a:gd name="T23" fmla="*/ 89 h 531"/>
                <a:gd name="T24" fmla="*/ 193 w 1153"/>
                <a:gd name="T25" fmla="*/ 74 h 531"/>
                <a:gd name="T26" fmla="*/ 207 w 1153"/>
                <a:gd name="T27" fmla="*/ 66 h 531"/>
                <a:gd name="T28" fmla="*/ 193 w 1153"/>
                <a:gd name="T29" fmla="*/ 58 h 531"/>
                <a:gd name="T30" fmla="*/ 201 w 1153"/>
                <a:gd name="T31" fmla="*/ 54 h 531"/>
                <a:gd name="T32" fmla="*/ 193 w 1153"/>
                <a:gd name="T33" fmla="*/ 47 h 531"/>
                <a:gd name="T34" fmla="*/ 255 w 1153"/>
                <a:gd name="T35" fmla="*/ 12 h 531"/>
                <a:gd name="T36" fmla="*/ 237 w 1153"/>
                <a:gd name="T37" fmla="*/ 2 h 531"/>
                <a:gd name="T38" fmla="*/ 241 w 1153"/>
                <a:gd name="T3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3" h="531">
                  <a:moveTo>
                    <a:pt x="241" y="0"/>
                  </a:moveTo>
                  <a:lnTo>
                    <a:pt x="0" y="116"/>
                  </a:lnTo>
                  <a:lnTo>
                    <a:pt x="723" y="531"/>
                  </a:lnTo>
                  <a:lnTo>
                    <a:pt x="1153" y="284"/>
                  </a:lnTo>
                  <a:lnTo>
                    <a:pt x="1153" y="276"/>
                  </a:lnTo>
                  <a:lnTo>
                    <a:pt x="806" y="475"/>
                  </a:lnTo>
                  <a:lnTo>
                    <a:pt x="193" y="122"/>
                  </a:lnTo>
                  <a:lnTo>
                    <a:pt x="201" y="118"/>
                  </a:lnTo>
                  <a:lnTo>
                    <a:pt x="193" y="112"/>
                  </a:lnTo>
                  <a:lnTo>
                    <a:pt x="201" y="108"/>
                  </a:lnTo>
                  <a:lnTo>
                    <a:pt x="193" y="103"/>
                  </a:lnTo>
                  <a:lnTo>
                    <a:pt x="218" y="89"/>
                  </a:lnTo>
                  <a:lnTo>
                    <a:pt x="193" y="74"/>
                  </a:lnTo>
                  <a:lnTo>
                    <a:pt x="207" y="66"/>
                  </a:lnTo>
                  <a:lnTo>
                    <a:pt x="193" y="58"/>
                  </a:lnTo>
                  <a:lnTo>
                    <a:pt x="201" y="54"/>
                  </a:lnTo>
                  <a:lnTo>
                    <a:pt x="193" y="47"/>
                  </a:lnTo>
                  <a:lnTo>
                    <a:pt x="255" y="12"/>
                  </a:lnTo>
                  <a:lnTo>
                    <a:pt x="237" y="2"/>
                  </a:lnTo>
                  <a:lnTo>
                    <a:pt x="241" y="0"/>
                  </a:lnTo>
                  <a:close/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1" name="îšlîḍê">
              <a:extLst>
                <a:ext uri="{FF2B5EF4-FFF2-40B4-BE49-F238E27FC236}">
                  <a16:creationId xmlns:a16="http://schemas.microsoft.com/office/drawing/2014/main" id="{6F41DA93-3538-4F45-B308-D43E927C041C}"/>
                </a:ext>
              </a:extLst>
            </p:cNvPr>
            <p:cNvSpPr/>
            <p:nvPr/>
          </p:nvSpPr>
          <p:spPr bwMode="auto">
            <a:xfrm>
              <a:off x="6919913" y="2903538"/>
              <a:ext cx="1830388" cy="842963"/>
            </a:xfrm>
            <a:custGeom>
              <a:avLst/>
              <a:gdLst>
                <a:gd name="T0" fmla="*/ 241 w 1153"/>
                <a:gd name="T1" fmla="*/ 0 h 531"/>
                <a:gd name="T2" fmla="*/ 0 w 1153"/>
                <a:gd name="T3" fmla="*/ 116 h 531"/>
                <a:gd name="T4" fmla="*/ 723 w 1153"/>
                <a:gd name="T5" fmla="*/ 531 h 531"/>
                <a:gd name="T6" fmla="*/ 1153 w 1153"/>
                <a:gd name="T7" fmla="*/ 284 h 531"/>
                <a:gd name="T8" fmla="*/ 1153 w 1153"/>
                <a:gd name="T9" fmla="*/ 276 h 531"/>
                <a:gd name="T10" fmla="*/ 806 w 1153"/>
                <a:gd name="T11" fmla="*/ 475 h 531"/>
                <a:gd name="T12" fmla="*/ 193 w 1153"/>
                <a:gd name="T13" fmla="*/ 122 h 531"/>
                <a:gd name="T14" fmla="*/ 201 w 1153"/>
                <a:gd name="T15" fmla="*/ 118 h 531"/>
                <a:gd name="T16" fmla="*/ 193 w 1153"/>
                <a:gd name="T17" fmla="*/ 112 h 531"/>
                <a:gd name="T18" fmla="*/ 201 w 1153"/>
                <a:gd name="T19" fmla="*/ 108 h 531"/>
                <a:gd name="T20" fmla="*/ 193 w 1153"/>
                <a:gd name="T21" fmla="*/ 103 h 531"/>
                <a:gd name="T22" fmla="*/ 218 w 1153"/>
                <a:gd name="T23" fmla="*/ 89 h 531"/>
                <a:gd name="T24" fmla="*/ 193 w 1153"/>
                <a:gd name="T25" fmla="*/ 74 h 531"/>
                <a:gd name="T26" fmla="*/ 207 w 1153"/>
                <a:gd name="T27" fmla="*/ 66 h 531"/>
                <a:gd name="T28" fmla="*/ 193 w 1153"/>
                <a:gd name="T29" fmla="*/ 58 h 531"/>
                <a:gd name="T30" fmla="*/ 201 w 1153"/>
                <a:gd name="T31" fmla="*/ 54 h 531"/>
                <a:gd name="T32" fmla="*/ 193 w 1153"/>
                <a:gd name="T33" fmla="*/ 47 h 531"/>
                <a:gd name="T34" fmla="*/ 255 w 1153"/>
                <a:gd name="T35" fmla="*/ 12 h 531"/>
                <a:gd name="T36" fmla="*/ 237 w 1153"/>
                <a:gd name="T37" fmla="*/ 2 h 531"/>
                <a:gd name="T38" fmla="*/ 241 w 1153"/>
                <a:gd name="T39" fmla="*/ 0 h 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53" h="531">
                  <a:moveTo>
                    <a:pt x="241" y="0"/>
                  </a:moveTo>
                  <a:lnTo>
                    <a:pt x="0" y="116"/>
                  </a:lnTo>
                  <a:lnTo>
                    <a:pt x="723" y="531"/>
                  </a:lnTo>
                  <a:lnTo>
                    <a:pt x="1153" y="284"/>
                  </a:lnTo>
                  <a:lnTo>
                    <a:pt x="1153" y="276"/>
                  </a:lnTo>
                  <a:lnTo>
                    <a:pt x="806" y="475"/>
                  </a:lnTo>
                  <a:lnTo>
                    <a:pt x="193" y="122"/>
                  </a:lnTo>
                  <a:lnTo>
                    <a:pt x="201" y="118"/>
                  </a:lnTo>
                  <a:lnTo>
                    <a:pt x="193" y="112"/>
                  </a:lnTo>
                  <a:lnTo>
                    <a:pt x="201" y="108"/>
                  </a:lnTo>
                  <a:lnTo>
                    <a:pt x="193" y="103"/>
                  </a:lnTo>
                  <a:lnTo>
                    <a:pt x="218" y="89"/>
                  </a:lnTo>
                  <a:lnTo>
                    <a:pt x="193" y="74"/>
                  </a:lnTo>
                  <a:lnTo>
                    <a:pt x="207" y="66"/>
                  </a:lnTo>
                  <a:lnTo>
                    <a:pt x="193" y="58"/>
                  </a:lnTo>
                  <a:lnTo>
                    <a:pt x="201" y="54"/>
                  </a:lnTo>
                  <a:lnTo>
                    <a:pt x="193" y="47"/>
                  </a:lnTo>
                  <a:lnTo>
                    <a:pt x="255" y="12"/>
                  </a:lnTo>
                  <a:lnTo>
                    <a:pt x="237" y="2"/>
                  </a:lnTo>
                  <a:lnTo>
                    <a:pt x="24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2" name="íṣḻïḍè">
              <a:extLst>
                <a:ext uri="{FF2B5EF4-FFF2-40B4-BE49-F238E27FC236}">
                  <a16:creationId xmlns:a16="http://schemas.microsoft.com/office/drawing/2014/main" id="{6E895262-59FE-4DED-A1FF-FE684EA8C511}"/>
                </a:ext>
              </a:extLst>
            </p:cNvPr>
            <p:cNvSpPr/>
            <p:nvPr/>
          </p:nvSpPr>
          <p:spPr bwMode="auto">
            <a:xfrm>
              <a:off x="5981701" y="4624388"/>
              <a:ext cx="809625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2 w 245"/>
                <a:gd name="T7" fmla="*/ 0 h 79"/>
                <a:gd name="T8" fmla="*/ 2 w 245"/>
                <a:gd name="T9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7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3" name="íš1íḑé">
              <a:extLst>
                <a:ext uri="{FF2B5EF4-FFF2-40B4-BE49-F238E27FC236}">
                  <a16:creationId xmlns:a16="http://schemas.microsoft.com/office/drawing/2014/main" id="{0D0C9451-5166-4FE4-B6D9-70809E03BA22}"/>
                </a:ext>
              </a:extLst>
            </p:cNvPr>
            <p:cNvSpPr/>
            <p:nvPr/>
          </p:nvSpPr>
          <p:spPr bwMode="auto">
            <a:xfrm>
              <a:off x="5988051" y="4410076"/>
              <a:ext cx="803275" cy="431800"/>
            </a:xfrm>
            <a:custGeom>
              <a:avLst/>
              <a:gdLst>
                <a:gd name="T0" fmla="*/ 506 w 506"/>
                <a:gd name="T1" fmla="*/ 154 h 272"/>
                <a:gd name="T2" fmla="*/ 235 w 506"/>
                <a:gd name="T3" fmla="*/ 0 h 272"/>
                <a:gd name="T4" fmla="*/ 0 w 506"/>
                <a:gd name="T5" fmla="*/ 135 h 272"/>
                <a:gd name="T6" fmla="*/ 237 w 506"/>
                <a:gd name="T7" fmla="*/ 272 h 272"/>
                <a:gd name="T8" fmla="*/ 302 w 506"/>
                <a:gd name="T9" fmla="*/ 270 h 272"/>
                <a:gd name="T10" fmla="*/ 506 w 506"/>
                <a:gd name="T11" fmla="*/ 15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6" h="272">
                  <a:moveTo>
                    <a:pt x="506" y="154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2" y="270"/>
                  </a:lnTo>
                  <a:lnTo>
                    <a:pt x="506" y="154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4" name="is1îḍé">
              <a:extLst>
                <a:ext uri="{FF2B5EF4-FFF2-40B4-BE49-F238E27FC236}">
                  <a16:creationId xmlns:a16="http://schemas.microsoft.com/office/drawing/2014/main" id="{3F17356B-A90E-4D9B-B1ED-BEF032041B68}"/>
                </a:ext>
              </a:extLst>
            </p:cNvPr>
            <p:cNvSpPr/>
            <p:nvPr/>
          </p:nvSpPr>
          <p:spPr bwMode="auto">
            <a:xfrm>
              <a:off x="6364288" y="4778376"/>
              <a:ext cx="103188" cy="63500"/>
            </a:xfrm>
            <a:custGeom>
              <a:avLst/>
              <a:gdLst>
                <a:gd name="T0" fmla="*/ 32 w 65"/>
                <a:gd name="T1" fmla="*/ 0 h 40"/>
                <a:gd name="T2" fmla="*/ 65 w 65"/>
                <a:gd name="T3" fmla="*/ 38 h 40"/>
                <a:gd name="T4" fmla="*/ 0 w 65"/>
                <a:gd name="T5" fmla="*/ 40 h 40"/>
                <a:gd name="T6" fmla="*/ 32 w 65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40">
                  <a:moveTo>
                    <a:pt x="32" y="0"/>
                  </a:moveTo>
                  <a:lnTo>
                    <a:pt x="65" y="38"/>
                  </a:lnTo>
                  <a:lnTo>
                    <a:pt x="0" y="40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5" name="ïsļîdé">
              <a:extLst>
                <a:ext uri="{FF2B5EF4-FFF2-40B4-BE49-F238E27FC236}">
                  <a16:creationId xmlns:a16="http://schemas.microsoft.com/office/drawing/2014/main" id="{48B72A6F-23C4-43EE-9B44-BA667FE96FFF}"/>
                </a:ext>
              </a:extLst>
            </p:cNvPr>
            <p:cNvSpPr/>
            <p:nvPr/>
          </p:nvSpPr>
          <p:spPr bwMode="auto">
            <a:xfrm>
              <a:off x="7226301" y="27051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6" name="ïṣļiḑe">
              <a:extLst>
                <a:ext uri="{FF2B5EF4-FFF2-40B4-BE49-F238E27FC236}">
                  <a16:creationId xmlns:a16="http://schemas.microsoft.com/office/drawing/2014/main" id="{53583ABF-701D-48A4-B091-B144FB06B556}"/>
                </a:ext>
              </a:extLst>
            </p:cNvPr>
            <p:cNvSpPr/>
            <p:nvPr/>
          </p:nvSpPr>
          <p:spPr bwMode="auto">
            <a:xfrm>
              <a:off x="7226301" y="27051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7" name="ïş1idè">
              <a:extLst>
                <a:ext uri="{FF2B5EF4-FFF2-40B4-BE49-F238E27FC236}">
                  <a16:creationId xmlns:a16="http://schemas.microsoft.com/office/drawing/2014/main" id="{9951B83F-D0A5-40C9-9EF2-A5E1D5365FC4}"/>
                </a:ext>
              </a:extLst>
            </p:cNvPr>
            <p:cNvSpPr/>
            <p:nvPr/>
          </p:nvSpPr>
          <p:spPr bwMode="auto">
            <a:xfrm>
              <a:off x="7226301" y="3081338"/>
              <a:ext cx="1655763" cy="576263"/>
            </a:xfrm>
            <a:custGeom>
              <a:avLst/>
              <a:gdLst>
                <a:gd name="T0" fmla="*/ 0 w 1043"/>
                <a:gd name="T1" fmla="*/ 0 h 363"/>
                <a:gd name="T2" fmla="*/ 0 w 1043"/>
                <a:gd name="T3" fmla="*/ 10 h 363"/>
                <a:gd name="T4" fmla="*/ 613 w 1043"/>
                <a:gd name="T5" fmla="*/ 363 h 363"/>
                <a:gd name="T6" fmla="*/ 1043 w 1043"/>
                <a:gd name="T7" fmla="*/ 116 h 363"/>
                <a:gd name="T8" fmla="*/ 1043 w 1043"/>
                <a:gd name="T9" fmla="*/ 106 h 363"/>
                <a:gd name="T10" fmla="*/ 0 w 1043"/>
                <a:gd name="T11" fmla="*/ 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3">
                  <a:moveTo>
                    <a:pt x="0" y="0"/>
                  </a:moveTo>
                  <a:lnTo>
                    <a:pt x="0" y="10"/>
                  </a:lnTo>
                  <a:lnTo>
                    <a:pt x="613" y="363"/>
                  </a:lnTo>
                  <a:lnTo>
                    <a:pt x="1043" y="116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8" name="îsľiḋè">
              <a:extLst>
                <a:ext uri="{FF2B5EF4-FFF2-40B4-BE49-F238E27FC236}">
                  <a16:creationId xmlns:a16="http://schemas.microsoft.com/office/drawing/2014/main" id="{1E0B17FC-891A-4C68-8915-1EC60DBC1ED4}"/>
                </a:ext>
              </a:extLst>
            </p:cNvPr>
            <p:cNvSpPr/>
            <p:nvPr/>
          </p:nvSpPr>
          <p:spPr bwMode="auto">
            <a:xfrm>
              <a:off x="7226301" y="2689226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39" name="í$ľîḓê">
              <a:extLst>
                <a:ext uri="{FF2B5EF4-FFF2-40B4-BE49-F238E27FC236}">
                  <a16:creationId xmlns:a16="http://schemas.microsoft.com/office/drawing/2014/main" id="{A7DAD88B-72F0-4882-B9FE-3D31D2C16247}"/>
                </a:ext>
              </a:extLst>
            </p:cNvPr>
            <p:cNvSpPr/>
            <p:nvPr/>
          </p:nvSpPr>
          <p:spPr bwMode="auto">
            <a:xfrm>
              <a:off x="7226301" y="2689226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0" name="isľíḑè">
              <a:extLst>
                <a:ext uri="{FF2B5EF4-FFF2-40B4-BE49-F238E27FC236}">
                  <a16:creationId xmlns:a16="http://schemas.microsoft.com/office/drawing/2014/main" id="{F24EF2E7-BB27-4A95-9E5B-CEFD4A486041}"/>
                </a:ext>
              </a:extLst>
            </p:cNvPr>
            <p:cNvSpPr/>
            <p:nvPr/>
          </p:nvSpPr>
          <p:spPr bwMode="auto">
            <a:xfrm>
              <a:off x="7226301" y="2674938"/>
              <a:ext cx="1655763" cy="954088"/>
            </a:xfrm>
            <a:custGeom>
              <a:avLst/>
              <a:gdLst>
                <a:gd name="T0" fmla="*/ 1043 w 1043"/>
                <a:gd name="T1" fmla="*/ 353 h 601"/>
                <a:gd name="T2" fmla="*/ 430 w 1043"/>
                <a:gd name="T3" fmla="*/ 0 h 601"/>
                <a:gd name="T4" fmla="*/ 0 w 1043"/>
                <a:gd name="T5" fmla="*/ 247 h 601"/>
                <a:gd name="T6" fmla="*/ 613 w 1043"/>
                <a:gd name="T7" fmla="*/ 601 h 601"/>
                <a:gd name="T8" fmla="*/ 1043 w 1043"/>
                <a:gd name="T9" fmla="*/ 35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1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1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1" name="iṧľíďê">
              <a:extLst>
                <a:ext uri="{FF2B5EF4-FFF2-40B4-BE49-F238E27FC236}">
                  <a16:creationId xmlns:a16="http://schemas.microsoft.com/office/drawing/2014/main" id="{9FD66B6A-8CF3-4F87-9C41-B35DB68BEAB2}"/>
                </a:ext>
              </a:extLst>
            </p:cNvPr>
            <p:cNvSpPr/>
            <p:nvPr/>
          </p:nvSpPr>
          <p:spPr bwMode="auto">
            <a:xfrm>
              <a:off x="7226301" y="2674938"/>
              <a:ext cx="1655763" cy="954088"/>
            </a:xfrm>
            <a:custGeom>
              <a:avLst/>
              <a:gdLst>
                <a:gd name="T0" fmla="*/ 1043 w 1043"/>
                <a:gd name="T1" fmla="*/ 353 h 601"/>
                <a:gd name="T2" fmla="*/ 430 w 1043"/>
                <a:gd name="T3" fmla="*/ 0 h 601"/>
                <a:gd name="T4" fmla="*/ 0 w 1043"/>
                <a:gd name="T5" fmla="*/ 247 h 601"/>
                <a:gd name="T6" fmla="*/ 613 w 1043"/>
                <a:gd name="T7" fmla="*/ 601 h 601"/>
                <a:gd name="T8" fmla="*/ 1043 w 1043"/>
                <a:gd name="T9" fmla="*/ 353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1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1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2" name="îṡlïḑé">
              <a:extLst>
                <a:ext uri="{FF2B5EF4-FFF2-40B4-BE49-F238E27FC236}">
                  <a16:creationId xmlns:a16="http://schemas.microsoft.com/office/drawing/2014/main" id="{51FA8A7E-ECE1-4B83-8B1D-020830EC0BC2}"/>
                </a:ext>
              </a:extLst>
            </p:cNvPr>
            <p:cNvSpPr/>
            <p:nvPr/>
          </p:nvSpPr>
          <p:spPr bwMode="auto">
            <a:xfrm>
              <a:off x="7226301" y="3021013"/>
              <a:ext cx="1655763" cy="608013"/>
            </a:xfrm>
            <a:custGeom>
              <a:avLst/>
              <a:gdLst>
                <a:gd name="T0" fmla="*/ 0 w 1043"/>
                <a:gd name="T1" fmla="*/ 0 h 383"/>
                <a:gd name="T2" fmla="*/ 0 w 1043"/>
                <a:gd name="T3" fmla="*/ 29 h 383"/>
                <a:gd name="T4" fmla="*/ 613 w 1043"/>
                <a:gd name="T5" fmla="*/ 383 h 383"/>
                <a:gd name="T6" fmla="*/ 1043 w 1043"/>
                <a:gd name="T7" fmla="*/ 135 h 383"/>
                <a:gd name="T8" fmla="*/ 1043 w 1043"/>
                <a:gd name="T9" fmla="*/ 106 h 383"/>
                <a:gd name="T10" fmla="*/ 0 w 1043"/>
                <a:gd name="T11" fmla="*/ 0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3">
                  <a:moveTo>
                    <a:pt x="0" y="0"/>
                  </a:moveTo>
                  <a:lnTo>
                    <a:pt x="0" y="29"/>
                  </a:lnTo>
                  <a:lnTo>
                    <a:pt x="613" y="383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5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3" name="ísḻîdè">
              <a:extLst>
                <a:ext uri="{FF2B5EF4-FFF2-40B4-BE49-F238E27FC236}">
                  <a16:creationId xmlns:a16="http://schemas.microsoft.com/office/drawing/2014/main" id="{B7C6D663-5C23-46F6-909E-E6E168253083}"/>
                </a:ext>
              </a:extLst>
            </p:cNvPr>
            <p:cNvSpPr/>
            <p:nvPr/>
          </p:nvSpPr>
          <p:spPr bwMode="auto">
            <a:xfrm>
              <a:off x="7226301" y="26289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4" name="íşḷíḋê">
              <a:extLst>
                <a:ext uri="{FF2B5EF4-FFF2-40B4-BE49-F238E27FC236}">
                  <a16:creationId xmlns:a16="http://schemas.microsoft.com/office/drawing/2014/main" id="{07D3DC88-63BD-4375-A5BD-97C0D1D0A99F}"/>
                </a:ext>
              </a:extLst>
            </p:cNvPr>
            <p:cNvSpPr/>
            <p:nvPr/>
          </p:nvSpPr>
          <p:spPr bwMode="auto">
            <a:xfrm>
              <a:off x="7226301" y="26289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5" name="iśḻïdè">
              <a:extLst>
                <a:ext uri="{FF2B5EF4-FFF2-40B4-BE49-F238E27FC236}">
                  <a16:creationId xmlns:a16="http://schemas.microsoft.com/office/drawing/2014/main" id="{17AFA26D-3C9C-4E72-9C9B-E57BF7476DE3}"/>
                </a:ext>
              </a:extLst>
            </p:cNvPr>
            <p:cNvSpPr/>
            <p:nvPr/>
          </p:nvSpPr>
          <p:spPr bwMode="auto">
            <a:xfrm>
              <a:off x="7226301" y="26035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6" name="ïślïḓè">
              <a:extLst>
                <a:ext uri="{FF2B5EF4-FFF2-40B4-BE49-F238E27FC236}">
                  <a16:creationId xmlns:a16="http://schemas.microsoft.com/office/drawing/2014/main" id="{7E1186CA-7D76-456B-9FF2-97238B2AE578}"/>
                </a:ext>
              </a:extLst>
            </p:cNvPr>
            <p:cNvSpPr/>
            <p:nvPr/>
          </p:nvSpPr>
          <p:spPr bwMode="auto">
            <a:xfrm>
              <a:off x="7226301" y="26035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7" name="i$lîḍê">
              <a:extLst>
                <a:ext uri="{FF2B5EF4-FFF2-40B4-BE49-F238E27FC236}">
                  <a16:creationId xmlns:a16="http://schemas.microsoft.com/office/drawing/2014/main" id="{A53BB87D-6438-4785-AD86-26E863DFAADF}"/>
                </a:ext>
              </a:extLst>
            </p:cNvPr>
            <p:cNvSpPr/>
            <p:nvPr/>
          </p:nvSpPr>
          <p:spPr bwMode="auto">
            <a:xfrm>
              <a:off x="7226301" y="2978151"/>
              <a:ext cx="1655763" cy="577850"/>
            </a:xfrm>
            <a:custGeom>
              <a:avLst/>
              <a:gdLst>
                <a:gd name="T0" fmla="*/ 0 w 1043"/>
                <a:gd name="T1" fmla="*/ 0 h 364"/>
                <a:gd name="T2" fmla="*/ 0 w 1043"/>
                <a:gd name="T3" fmla="*/ 11 h 364"/>
                <a:gd name="T4" fmla="*/ 613 w 1043"/>
                <a:gd name="T5" fmla="*/ 364 h 364"/>
                <a:gd name="T6" fmla="*/ 1043 w 1043"/>
                <a:gd name="T7" fmla="*/ 117 h 364"/>
                <a:gd name="T8" fmla="*/ 1043 w 1043"/>
                <a:gd name="T9" fmla="*/ 106 h 364"/>
                <a:gd name="T10" fmla="*/ 0 w 1043"/>
                <a:gd name="T11" fmla="*/ 0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4">
                  <a:moveTo>
                    <a:pt x="0" y="0"/>
                  </a:moveTo>
                  <a:lnTo>
                    <a:pt x="0" y="11"/>
                  </a:lnTo>
                  <a:lnTo>
                    <a:pt x="613" y="364"/>
                  </a:lnTo>
                  <a:lnTo>
                    <a:pt x="1043" y="117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8" name="iśļïḋé">
              <a:extLst>
                <a:ext uri="{FF2B5EF4-FFF2-40B4-BE49-F238E27FC236}">
                  <a16:creationId xmlns:a16="http://schemas.microsoft.com/office/drawing/2014/main" id="{944A30C2-0212-4C29-84B3-42B4DDAA9ADD}"/>
                </a:ext>
              </a:extLst>
            </p:cNvPr>
            <p:cNvSpPr/>
            <p:nvPr/>
          </p:nvSpPr>
          <p:spPr bwMode="auto">
            <a:xfrm>
              <a:off x="7226301" y="2586038"/>
              <a:ext cx="1655763" cy="957263"/>
            </a:xfrm>
            <a:custGeom>
              <a:avLst/>
              <a:gdLst>
                <a:gd name="T0" fmla="*/ 1043 w 1043"/>
                <a:gd name="T1" fmla="*/ 353 h 603"/>
                <a:gd name="T2" fmla="*/ 430 w 1043"/>
                <a:gd name="T3" fmla="*/ 0 h 603"/>
                <a:gd name="T4" fmla="*/ 0 w 1043"/>
                <a:gd name="T5" fmla="*/ 247 h 603"/>
                <a:gd name="T6" fmla="*/ 613 w 1043"/>
                <a:gd name="T7" fmla="*/ 603 h 603"/>
                <a:gd name="T8" fmla="*/ 1043 w 1043"/>
                <a:gd name="T9" fmla="*/ 3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3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3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85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49" name="ïṩ1idé">
              <a:extLst>
                <a:ext uri="{FF2B5EF4-FFF2-40B4-BE49-F238E27FC236}">
                  <a16:creationId xmlns:a16="http://schemas.microsoft.com/office/drawing/2014/main" id="{9144E774-D85F-4DC1-99B8-A392D5954448}"/>
                </a:ext>
              </a:extLst>
            </p:cNvPr>
            <p:cNvSpPr/>
            <p:nvPr/>
          </p:nvSpPr>
          <p:spPr bwMode="auto">
            <a:xfrm>
              <a:off x="7226301" y="2586038"/>
              <a:ext cx="1655763" cy="957263"/>
            </a:xfrm>
            <a:custGeom>
              <a:avLst/>
              <a:gdLst>
                <a:gd name="T0" fmla="*/ 1043 w 1043"/>
                <a:gd name="T1" fmla="*/ 353 h 603"/>
                <a:gd name="T2" fmla="*/ 430 w 1043"/>
                <a:gd name="T3" fmla="*/ 0 h 603"/>
                <a:gd name="T4" fmla="*/ 0 w 1043"/>
                <a:gd name="T5" fmla="*/ 247 h 603"/>
                <a:gd name="T6" fmla="*/ 613 w 1043"/>
                <a:gd name="T7" fmla="*/ 603 h 603"/>
                <a:gd name="T8" fmla="*/ 1043 w 1043"/>
                <a:gd name="T9" fmla="*/ 3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3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3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0" name="íṧļîḋé">
              <a:extLst>
                <a:ext uri="{FF2B5EF4-FFF2-40B4-BE49-F238E27FC236}">
                  <a16:creationId xmlns:a16="http://schemas.microsoft.com/office/drawing/2014/main" id="{5CEBEDA9-CA1C-4AD9-BA83-C8CB73B74997}"/>
                </a:ext>
              </a:extLst>
            </p:cNvPr>
            <p:cNvSpPr/>
            <p:nvPr/>
          </p:nvSpPr>
          <p:spPr bwMode="auto">
            <a:xfrm>
              <a:off x="7226301" y="2978151"/>
              <a:ext cx="973138" cy="679450"/>
            </a:xfrm>
            <a:custGeom>
              <a:avLst/>
              <a:gdLst>
                <a:gd name="T0" fmla="*/ 613 w 613"/>
                <a:gd name="T1" fmla="*/ 356 h 428"/>
                <a:gd name="T2" fmla="*/ 613 w 613"/>
                <a:gd name="T3" fmla="*/ 428 h 428"/>
                <a:gd name="T4" fmla="*/ 0 w 613"/>
                <a:gd name="T5" fmla="*/ 75 h 428"/>
                <a:gd name="T6" fmla="*/ 0 w 613"/>
                <a:gd name="T7" fmla="*/ 0 h 428"/>
                <a:gd name="T8" fmla="*/ 613 w 613"/>
                <a:gd name="T9" fmla="*/ 356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428">
                  <a:moveTo>
                    <a:pt x="613" y="356"/>
                  </a:moveTo>
                  <a:lnTo>
                    <a:pt x="613" y="428"/>
                  </a:lnTo>
                  <a:lnTo>
                    <a:pt x="0" y="75"/>
                  </a:lnTo>
                  <a:lnTo>
                    <a:pt x="0" y="0"/>
                  </a:lnTo>
                  <a:lnTo>
                    <a:pt x="613" y="356"/>
                  </a:lnTo>
                  <a:close/>
                </a:path>
              </a:pathLst>
            </a:custGeom>
            <a:solidFill>
              <a:srgbClr val="EF6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1" name="ïṧlïḋè">
              <a:extLst>
                <a:ext uri="{FF2B5EF4-FFF2-40B4-BE49-F238E27FC236}">
                  <a16:creationId xmlns:a16="http://schemas.microsoft.com/office/drawing/2014/main" id="{4E1C3477-5D45-428A-8EA1-9530E483B7EF}"/>
                </a:ext>
              </a:extLst>
            </p:cNvPr>
            <p:cNvSpPr/>
            <p:nvPr/>
          </p:nvSpPr>
          <p:spPr bwMode="auto">
            <a:xfrm>
              <a:off x="7296151" y="25146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2" name="íŝlîḍê">
              <a:extLst>
                <a:ext uri="{FF2B5EF4-FFF2-40B4-BE49-F238E27FC236}">
                  <a16:creationId xmlns:a16="http://schemas.microsoft.com/office/drawing/2014/main" id="{7E82F103-EB60-4F04-8029-4D80A49CF3FA}"/>
                </a:ext>
              </a:extLst>
            </p:cNvPr>
            <p:cNvSpPr/>
            <p:nvPr/>
          </p:nvSpPr>
          <p:spPr bwMode="auto">
            <a:xfrm>
              <a:off x="7296151" y="2514601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3" name="išļïḍê">
              <a:extLst>
                <a:ext uri="{FF2B5EF4-FFF2-40B4-BE49-F238E27FC236}">
                  <a16:creationId xmlns:a16="http://schemas.microsoft.com/office/drawing/2014/main" id="{02ACCCCA-43F0-429D-96FB-B250BF4DD5D3}"/>
                </a:ext>
              </a:extLst>
            </p:cNvPr>
            <p:cNvSpPr/>
            <p:nvPr/>
          </p:nvSpPr>
          <p:spPr bwMode="auto">
            <a:xfrm>
              <a:off x="7296151" y="2892426"/>
              <a:ext cx="1655763" cy="574675"/>
            </a:xfrm>
            <a:custGeom>
              <a:avLst/>
              <a:gdLst>
                <a:gd name="T0" fmla="*/ 0 w 1043"/>
                <a:gd name="T1" fmla="*/ 0 h 362"/>
                <a:gd name="T2" fmla="*/ 0 w 1043"/>
                <a:gd name="T3" fmla="*/ 9 h 362"/>
                <a:gd name="T4" fmla="*/ 613 w 1043"/>
                <a:gd name="T5" fmla="*/ 362 h 362"/>
                <a:gd name="T6" fmla="*/ 1043 w 1043"/>
                <a:gd name="T7" fmla="*/ 115 h 362"/>
                <a:gd name="T8" fmla="*/ 1043 w 1043"/>
                <a:gd name="T9" fmla="*/ 106 h 362"/>
                <a:gd name="T10" fmla="*/ 0 w 1043"/>
                <a:gd name="T11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2">
                  <a:moveTo>
                    <a:pt x="0" y="0"/>
                  </a:moveTo>
                  <a:lnTo>
                    <a:pt x="0" y="9"/>
                  </a:lnTo>
                  <a:lnTo>
                    <a:pt x="613" y="362"/>
                  </a:lnTo>
                  <a:lnTo>
                    <a:pt x="1043" y="11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4" name="íṡ1iďé">
              <a:extLst>
                <a:ext uri="{FF2B5EF4-FFF2-40B4-BE49-F238E27FC236}">
                  <a16:creationId xmlns:a16="http://schemas.microsoft.com/office/drawing/2014/main" id="{E23B45DB-A431-4F08-869C-81B63523EA81}"/>
                </a:ext>
              </a:extLst>
            </p:cNvPr>
            <p:cNvSpPr/>
            <p:nvPr/>
          </p:nvSpPr>
          <p:spPr bwMode="auto">
            <a:xfrm>
              <a:off x="7296151" y="24971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5" name="íṧlîḋê">
              <a:extLst>
                <a:ext uri="{FF2B5EF4-FFF2-40B4-BE49-F238E27FC236}">
                  <a16:creationId xmlns:a16="http://schemas.microsoft.com/office/drawing/2014/main" id="{18A19B53-92E4-4CDC-A367-03AEAFB38BA5}"/>
                </a:ext>
              </a:extLst>
            </p:cNvPr>
            <p:cNvSpPr/>
            <p:nvPr/>
          </p:nvSpPr>
          <p:spPr bwMode="auto">
            <a:xfrm>
              <a:off x="7296151" y="24971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6" name="îṥ1îḑé">
              <a:extLst>
                <a:ext uri="{FF2B5EF4-FFF2-40B4-BE49-F238E27FC236}">
                  <a16:creationId xmlns:a16="http://schemas.microsoft.com/office/drawing/2014/main" id="{E997F431-3435-47F5-B3BB-8F8CEB44B690}"/>
                </a:ext>
              </a:extLst>
            </p:cNvPr>
            <p:cNvSpPr/>
            <p:nvPr/>
          </p:nvSpPr>
          <p:spPr bwMode="auto">
            <a:xfrm>
              <a:off x="7296151" y="2484438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7" name="ïs1iḋè">
              <a:extLst>
                <a:ext uri="{FF2B5EF4-FFF2-40B4-BE49-F238E27FC236}">
                  <a16:creationId xmlns:a16="http://schemas.microsoft.com/office/drawing/2014/main" id="{D06D165B-7591-4CC7-8434-80336BF10987}"/>
                </a:ext>
              </a:extLst>
            </p:cNvPr>
            <p:cNvSpPr/>
            <p:nvPr/>
          </p:nvSpPr>
          <p:spPr bwMode="auto">
            <a:xfrm>
              <a:off x="7296151" y="2484438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8" name="ís1iďè">
              <a:extLst>
                <a:ext uri="{FF2B5EF4-FFF2-40B4-BE49-F238E27FC236}">
                  <a16:creationId xmlns:a16="http://schemas.microsoft.com/office/drawing/2014/main" id="{D67E76B0-5A29-4A7D-AB23-916AC0B31CEF}"/>
                </a:ext>
              </a:extLst>
            </p:cNvPr>
            <p:cNvSpPr/>
            <p:nvPr/>
          </p:nvSpPr>
          <p:spPr bwMode="auto">
            <a:xfrm>
              <a:off x="7296151" y="2830513"/>
              <a:ext cx="1655763" cy="606425"/>
            </a:xfrm>
            <a:custGeom>
              <a:avLst/>
              <a:gdLst>
                <a:gd name="T0" fmla="*/ 0 w 1043"/>
                <a:gd name="T1" fmla="*/ 0 h 382"/>
                <a:gd name="T2" fmla="*/ 0 w 1043"/>
                <a:gd name="T3" fmla="*/ 29 h 382"/>
                <a:gd name="T4" fmla="*/ 613 w 1043"/>
                <a:gd name="T5" fmla="*/ 382 h 382"/>
                <a:gd name="T6" fmla="*/ 1043 w 1043"/>
                <a:gd name="T7" fmla="*/ 135 h 382"/>
                <a:gd name="T8" fmla="*/ 1043 w 1043"/>
                <a:gd name="T9" fmla="*/ 106 h 382"/>
                <a:gd name="T10" fmla="*/ 0 w 1043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2">
                  <a:moveTo>
                    <a:pt x="0" y="0"/>
                  </a:moveTo>
                  <a:lnTo>
                    <a:pt x="0" y="29"/>
                  </a:lnTo>
                  <a:lnTo>
                    <a:pt x="613" y="382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E4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59" name="iŝľîdê">
              <a:extLst>
                <a:ext uri="{FF2B5EF4-FFF2-40B4-BE49-F238E27FC236}">
                  <a16:creationId xmlns:a16="http://schemas.microsoft.com/office/drawing/2014/main" id="{CA5F6172-727A-4BC8-83A2-6009040BE58C}"/>
                </a:ext>
              </a:extLst>
            </p:cNvPr>
            <p:cNvSpPr/>
            <p:nvPr/>
          </p:nvSpPr>
          <p:spPr bwMode="auto">
            <a:xfrm>
              <a:off x="7296151" y="2830513"/>
              <a:ext cx="1655763" cy="606425"/>
            </a:xfrm>
            <a:custGeom>
              <a:avLst/>
              <a:gdLst>
                <a:gd name="T0" fmla="*/ 0 w 1043"/>
                <a:gd name="T1" fmla="*/ 0 h 382"/>
                <a:gd name="T2" fmla="*/ 0 w 1043"/>
                <a:gd name="T3" fmla="*/ 29 h 382"/>
                <a:gd name="T4" fmla="*/ 613 w 1043"/>
                <a:gd name="T5" fmla="*/ 382 h 382"/>
                <a:gd name="T6" fmla="*/ 1043 w 1043"/>
                <a:gd name="T7" fmla="*/ 135 h 382"/>
                <a:gd name="T8" fmla="*/ 1043 w 1043"/>
                <a:gd name="T9" fmla="*/ 106 h 382"/>
                <a:gd name="T10" fmla="*/ 0 w 1043"/>
                <a:gd name="T11" fmla="*/ 0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82">
                  <a:moveTo>
                    <a:pt x="0" y="0"/>
                  </a:moveTo>
                  <a:lnTo>
                    <a:pt x="0" y="29"/>
                  </a:lnTo>
                  <a:lnTo>
                    <a:pt x="613" y="382"/>
                  </a:lnTo>
                  <a:lnTo>
                    <a:pt x="1043" y="135"/>
                  </a:lnTo>
                  <a:lnTo>
                    <a:pt x="1043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0" name="îṧḻîḍè">
              <a:extLst>
                <a:ext uri="{FF2B5EF4-FFF2-40B4-BE49-F238E27FC236}">
                  <a16:creationId xmlns:a16="http://schemas.microsoft.com/office/drawing/2014/main" id="{4147E22E-FB9B-4ED5-9BFE-7E3719B092CE}"/>
                </a:ext>
              </a:extLst>
            </p:cNvPr>
            <p:cNvSpPr/>
            <p:nvPr/>
          </p:nvSpPr>
          <p:spPr bwMode="auto">
            <a:xfrm>
              <a:off x="7296151" y="2438401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1" name="išľídê">
              <a:extLst>
                <a:ext uri="{FF2B5EF4-FFF2-40B4-BE49-F238E27FC236}">
                  <a16:creationId xmlns:a16="http://schemas.microsoft.com/office/drawing/2014/main" id="{DA765B06-E6C9-4A66-8EA3-B6C2E6D9A629}"/>
                </a:ext>
              </a:extLst>
            </p:cNvPr>
            <p:cNvSpPr/>
            <p:nvPr/>
          </p:nvSpPr>
          <p:spPr bwMode="auto">
            <a:xfrm>
              <a:off x="7296151" y="2438401"/>
              <a:ext cx="1655763" cy="955675"/>
            </a:xfrm>
            <a:custGeom>
              <a:avLst/>
              <a:gdLst>
                <a:gd name="T0" fmla="*/ 1043 w 1043"/>
                <a:gd name="T1" fmla="*/ 353 h 602"/>
                <a:gd name="T2" fmla="*/ 430 w 1043"/>
                <a:gd name="T3" fmla="*/ 0 h 602"/>
                <a:gd name="T4" fmla="*/ 0 w 1043"/>
                <a:gd name="T5" fmla="*/ 247 h 602"/>
                <a:gd name="T6" fmla="*/ 613 w 1043"/>
                <a:gd name="T7" fmla="*/ 602 h 602"/>
                <a:gd name="T8" fmla="*/ 1043 w 1043"/>
                <a:gd name="T9" fmla="*/ 353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2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2" name="ïṣlïde">
              <a:extLst>
                <a:ext uri="{FF2B5EF4-FFF2-40B4-BE49-F238E27FC236}">
                  <a16:creationId xmlns:a16="http://schemas.microsoft.com/office/drawing/2014/main" id="{7EBBAAE7-6680-4160-9412-16C2C3123388}"/>
                </a:ext>
              </a:extLst>
            </p:cNvPr>
            <p:cNvSpPr/>
            <p:nvPr/>
          </p:nvSpPr>
          <p:spPr bwMode="auto">
            <a:xfrm>
              <a:off x="7296151" y="2411413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3" name="ï$1îḓê">
              <a:extLst>
                <a:ext uri="{FF2B5EF4-FFF2-40B4-BE49-F238E27FC236}">
                  <a16:creationId xmlns:a16="http://schemas.microsoft.com/office/drawing/2014/main" id="{4A8C0FFF-6BCA-4637-9FC2-EFC7B0367656}"/>
                </a:ext>
              </a:extLst>
            </p:cNvPr>
            <p:cNvSpPr/>
            <p:nvPr/>
          </p:nvSpPr>
          <p:spPr bwMode="auto">
            <a:xfrm>
              <a:off x="7296151" y="2411413"/>
              <a:ext cx="1655763" cy="952500"/>
            </a:xfrm>
            <a:custGeom>
              <a:avLst/>
              <a:gdLst>
                <a:gd name="T0" fmla="*/ 1043 w 1043"/>
                <a:gd name="T1" fmla="*/ 353 h 600"/>
                <a:gd name="T2" fmla="*/ 430 w 1043"/>
                <a:gd name="T3" fmla="*/ 0 h 600"/>
                <a:gd name="T4" fmla="*/ 0 w 1043"/>
                <a:gd name="T5" fmla="*/ 247 h 600"/>
                <a:gd name="T6" fmla="*/ 613 w 1043"/>
                <a:gd name="T7" fmla="*/ 600 h 600"/>
                <a:gd name="T8" fmla="*/ 1043 w 1043"/>
                <a:gd name="T9" fmla="*/ 353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0">
                  <a:moveTo>
                    <a:pt x="1043" y="353"/>
                  </a:moveTo>
                  <a:lnTo>
                    <a:pt x="430" y="0"/>
                  </a:lnTo>
                  <a:lnTo>
                    <a:pt x="0" y="247"/>
                  </a:lnTo>
                  <a:lnTo>
                    <a:pt x="613" y="600"/>
                  </a:lnTo>
                  <a:lnTo>
                    <a:pt x="1043" y="35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4" name="î$ḻïḍé">
              <a:extLst>
                <a:ext uri="{FF2B5EF4-FFF2-40B4-BE49-F238E27FC236}">
                  <a16:creationId xmlns:a16="http://schemas.microsoft.com/office/drawing/2014/main" id="{542D62AA-2EF5-4A55-854C-F1871D2A8AD0}"/>
                </a:ext>
              </a:extLst>
            </p:cNvPr>
            <p:cNvSpPr/>
            <p:nvPr/>
          </p:nvSpPr>
          <p:spPr bwMode="auto">
            <a:xfrm>
              <a:off x="7296151" y="2790826"/>
              <a:ext cx="1655763" cy="573088"/>
            </a:xfrm>
            <a:custGeom>
              <a:avLst/>
              <a:gdLst>
                <a:gd name="T0" fmla="*/ 0 w 1043"/>
                <a:gd name="T1" fmla="*/ 0 h 361"/>
                <a:gd name="T2" fmla="*/ 0 w 1043"/>
                <a:gd name="T3" fmla="*/ 8 h 361"/>
                <a:gd name="T4" fmla="*/ 613 w 1043"/>
                <a:gd name="T5" fmla="*/ 361 h 361"/>
                <a:gd name="T6" fmla="*/ 1043 w 1043"/>
                <a:gd name="T7" fmla="*/ 114 h 361"/>
                <a:gd name="T8" fmla="*/ 1043 w 1043"/>
                <a:gd name="T9" fmla="*/ 106 h 361"/>
                <a:gd name="T10" fmla="*/ 0 w 1043"/>
                <a:gd name="T1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1">
                  <a:moveTo>
                    <a:pt x="0" y="0"/>
                  </a:moveTo>
                  <a:lnTo>
                    <a:pt x="0" y="8"/>
                  </a:lnTo>
                  <a:lnTo>
                    <a:pt x="613" y="361"/>
                  </a:lnTo>
                  <a:lnTo>
                    <a:pt x="1043" y="114"/>
                  </a:lnTo>
                  <a:lnTo>
                    <a:pt x="1043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5" name="îSľídê">
              <a:extLst>
                <a:ext uri="{FF2B5EF4-FFF2-40B4-BE49-F238E27FC236}">
                  <a16:creationId xmlns:a16="http://schemas.microsoft.com/office/drawing/2014/main" id="{D0B06D90-50E5-4E2C-989B-31250176E636}"/>
                </a:ext>
              </a:extLst>
            </p:cNvPr>
            <p:cNvSpPr/>
            <p:nvPr/>
          </p:nvSpPr>
          <p:spPr bwMode="auto">
            <a:xfrm>
              <a:off x="7296151" y="2790826"/>
              <a:ext cx="1655763" cy="573088"/>
            </a:xfrm>
            <a:custGeom>
              <a:avLst/>
              <a:gdLst>
                <a:gd name="T0" fmla="*/ 0 w 1043"/>
                <a:gd name="T1" fmla="*/ 0 h 361"/>
                <a:gd name="T2" fmla="*/ 0 w 1043"/>
                <a:gd name="T3" fmla="*/ 8 h 361"/>
                <a:gd name="T4" fmla="*/ 613 w 1043"/>
                <a:gd name="T5" fmla="*/ 361 h 361"/>
                <a:gd name="T6" fmla="*/ 1043 w 1043"/>
                <a:gd name="T7" fmla="*/ 114 h 361"/>
                <a:gd name="T8" fmla="*/ 1043 w 1043"/>
                <a:gd name="T9" fmla="*/ 106 h 361"/>
                <a:gd name="T10" fmla="*/ 0 w 1043"/>
                <a:gd name="T11" fmla="*/ 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43" h="361">
                  <a:moveTo>
                    <a:pt x="0" y="0"/>
                  </a:moveTo>
                  <a:lnTo>
                    <a:pt x="0" y="8"/>
                  </a:lnTo>
                  <a:lnTo>
                    <a:pt x="613" y="361"/>
                  </a:lnTo>
                  <a:lnTo>
                    <a:pt x="1043" y="114"/>
                  </a:lnTo>
                  <a:lnTo>
                    <a:pt x="1043" y="106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6" name="î$ḷîďè">
              <a:extLst>
                <a:ext uri="{FF2B5EF4-FFF2-40B4-BE49-F238E27FC236}">
                  <a16:creationId xmlns:a16="http://schemas.microsoft.com/office/drawing/2014/main" id="{E17224AE-875F-455F-94B6-4CCB1C95E179}"/>
                </a:ext>
              </a:extLst>
            </p:cNvPr>
            <p:cNvSpPr/>
            <p:nvPr/>
          </p:nvSpPr>
          <p:spPr bwMode="auto">
            <a:xfrm>
              <a:off x="7296151" y="23955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7" name="iS1iḍè">
              <a:extLst>
                <a:ext uri="{FF2B5EF4-FFF2-40B4-BE49-F238E27FC236}">
                  <a16:creationId xmlns:a16="http://schemas.microsoft.com/office/drawing/2014/main" id="{B87D54BA-8B72-4702-92C5-22A8B3DB6028}"/>
                </a:ext>
              </a:extLst>
            </p:cNvPr>
            <p:cNvSpPr/>
            <p:nvPr/>
          </p:nvSpPr>
          <p:spPr bwMode="auto">
            <a:xfrm>
              <a:off x="7296151" y="2395538"/>
              <a:ext cx="1655763" cy="955675"/>
            </a:xfrm>
            <a:custGeom>
              <a:avLst/>
              <a:gdLst>
                <a:gd name="T0" fmla="*/ 1043 w 1043"/>
                <a:gd name="T1" fmla="*/ 355 h 602"/>
                <a:gd name="T2" fmla="*/ 430 w 1043"/>
                <a:gd name="T3" fmla="*/ 0 h 602"/>
                <a:gd name="T4" fmla="*/ 0 w 1043"/>
                <a:gd name="T5" fmla="*/ 249 h 602"/>
                <a:gd name="T6" fmla="*/ 613 w 1043"/>
                <a:gd name="T7" fmla="*/ 602 h 602"/>
                <a:gd name="T8" fmla="*/ 1043 w 1043"/>
                <a:gd name="T9" fmla="*/ 355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3" h="602">
                  <a:moveTo>
                    <a:pt x="1043" y="355"/>
                  </a:moveTo>
                  <a:lnTo>
                    <a:pt x="430" y="0"/>
                  </a:lnTo>
                  <a:lnTo>
                    <a:pt x="0" y="249"/>
                  </a:lnTo>
                  <a:lnTo>
                    <a:pt x="613" y="602"/>
                  </a:lnTo>
                  <a:lnTo>
                    <a:pt x="1043" y="35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8" name="ïśļíďê">
              <a:extLst>
                <a:ext uri="{FF2B5EF4-FFF2-40B4-BE49-F238E27FC236}">
                  <a16:creationId xmlns:a16="http://schemas.microsoft.com/office/drawing/2014/main" id="{B2EDD449-A249-4A67-82F7-81BF5AD7EFDB}"/>
                </a:ext>
              </a:extLst>
            </p:cNvPr>
            <p:cNvSpPr/>
            <p:nvPr/>
          </p:nvSpPr>
          <p:spPr bwMode="auto">
            <a:xfrm>
              <a:off x="7588251" y="2566988"/>
              <a:ext cx="1069975" cy="615950"/>
            </a:xfrm>
            <a:custGeom>
              <a:avLst/>
              <a:gdLst>
                <a:gd name="T0" fmla="*/ 0 w 674"/>
                <a:gd name="T1" fmla="*/ 141 h 388"/>
                <a:gd name="T2" fmla="*/ 246 w 674"/>
                <a:gd name="T3" fmla="*/ 0 h 388"/>
                <a:gd name="T4" fmla="*/ 674 w 674"/>
                <a:gd name="T5" fmla="*/ 247 h 388"/>
                <a:gd name="T6" fmla="*/ 429 w 674"/>
                <a:gd name="T7" fmla="*/ 388 h 388"/>
                <a:gd name="T8" fmla="*/ 0 w 674"/>
                <a:gd name="T9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88">
                  <a:moveTo>
                    <a:pt x="0" y="141"/>
                  </a:moveTo>
                  <a:lnTo>
                    <a:pt x="246" y="0"/>
                  </a:lnTo>
                  <a:lnTo>
                    <a:pt x="674" y="247"/>
                  </a:lnTo>
                  <a:lnTo>
                    <a:pt x="429" y="388"/>
                  </a:lnTo>
                  <a:lnTo>
                    <a:pt x="0" y="141"/>
                  </a:lnTo>
                  <a:close/>
                </a:path>
              </a:pathLst>
            </a:custGeom>
            <a:solidFill>
              <a:srgbClr val="FFF2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69" name="ïšḻiďè">
              <a:extLst>
                <a:ext uri="{FF2B5EF4-FFF2-40B4-BE49-F238E27FC236}">
                  <a16:creationId xmlns:a16="http://schemas.microsoft.com/office/drawing/2014/main" id="{B706FC71-A49B-4194-BC16-D41225BF9FED}"/>
                </a:ext>
              </a:extLst>
            </p:cNvPr>
            <p:cNvSpPr/>
            <p:nvPr/>
          </p:nvSpPr>
          <p:spPr bwMode="auto">
            <a:xfrm>
              <a:off x="7588251" y="2566988"/>
              <a:ext cx="1069975" cy="615950"/>
            </a:xfrm>
            <a:custGeom>
              <a:avLst/>
              <a:gdLst>
                <a:gd name="T0" fmla="*/ 0 w 674"/>
                <a:gd name="T1" fmla="*/ 141 h 388"/>
                <a:gd name="T2" fmla="*/ 246 w 674"/>
                <a:gd name="T3" fmla="*/ 0 h 388"/>
                <a:gd name="T4" fmla="*/ 674 w 674"/>
                <a:gd name="T5" fmla="*/ 247 h 388"/>
                <a:gd name="T6" fmla="*/ 429 w 674"/>
                <a:gd name="T7" fmla="*/ 388 h 388"/>
                <a:gd name="T8" fmla="*/ 0 w 674"/>
                <a:gd name="T9" fmla="*/ 141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4" h="388">
                  <a:moveTo>
                    <a:pt x="0" y="141"/>
                  </a:moveTo>
                  <a:lnTo>
                    <a:pt x="246" y="0"/>
                  </a:lnTo>
                  <a:lnTo>
                    <a:pt x="674" y="247"/>
                  </a:lnTo>
                  <a:lnTo>
                    <a:pt x="429" y="388"/>
                  </a:lnTo>
                  <a:lnTo>
                    <a:pt x="0" y="14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0" name="íśļïḓê">
              <a:extLst>
                <a:ext uri="{FF2B5EF4-FFF2-40B4-BE49-F238E27FC236}">
                  <a16:creationId xmlns:a16="http://schemas.microsoft.com/office/drawing/2014/main" id="{6C160762-178D-4C92-B45A-B02622B8A321}"/>
                </a:ext>
              </a:extLst>
            </p:cNvPr>
            <p:cNvSpPr/>
            <p:nvPr/>
          </p:nvSpPr>
          <p:spPr bwMode="auto">
            <a:xfrm>
              <a:off x="7296151" y="2790826"/>
              <a:ext cx="973138" cy="676275"/>
            </a:xfrm>
            <a:custGeom>
              <a:avLst/>
              <a:gdLst>
                <a:gd name="T0" fmla="*/ 613 w 613"/>
                <a:gd name="T1" fmla="*/ 353 h 426"/>
                <a:gd name="T2" fmla="*/ 613 w 613"/>
                <a:gd name="T3" fmla="*/ 426 h 426"/>
                <a:gd name="T4" fmla="*/ 0 w 613"/>
                <a:gd name="T5" fmla="*/ 73 h 426"/>
                <a:gd name="T6" fmla="*/ 0 w 613"/>
                <a:gd name="T7" fmla="*/ 0 h 426"/>
                <a:gd name="T8" fmla="*/ 613 w 613"/>
                <a:gd name="T9" fmla="*/ 353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426">
                  <a:moveTo>
                    <a:pt x="613" y="353"/>
                  </a:moveTo>
                  <a:lnTo>
                    <a:pt x="613" y="426"/>
                  </a:lnTo>
                  <a:lnTo>
                    <a:pt x="0" y="73"/>
                  </a:lnTo>
                  <a:lnTo>
                    <a:pt x="0" y="0"/>
                  </a:lnTo>
                  <a:lnTo>
                    <a:pt x="613" y="353"/>
                  </a:lnTo>
                  <a:close/>
                </a:path>
              </a:pathLst>
            </a:custGeom>
            <a:solidFill>
              <a:srgbClr val="4CA6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1" name="íṥļíḋê">
              <a:extLst>
                <a:ext uri="{FF2B5EF4-FFF2-40B4-BE49-F238E27FC236}">
                  <a16:creationId xmlns:a16="http://schemas.microsoft.com/office/drawing/2014/main" id="{6BA7BF3C-23E5-414D-B9BB-EBD90FE4A799}"/>
                </a:ext>
              </a:extLst>
            </p:cNvPr>
            <p:cNvSpPr/>
            <p:nvPr/>
          </p:nvSpPr>
          <p:spPr bwMode="auto">
            <a:xfrm>
              <a:off x="4689476" y="4205288"/>
              <a:ext cx="841375" cy="504825"/>
            </a:xfrm>
            <a:custGeom>
              <a:avLst/>
              <a:gdLst>
                <a:gd name="T0" fmla="*/ 0 w 255"/>
                <a:gd name="T1" fmla="*/ 1 h 153"/>
                <a:gd name="T2" fmla="*/ 0 w 255"/>
                <a:gd name="T3" fmla="*/ 0 h 153"/>
                <a:gd name="T4" fmla="*/ 2 w 255"/>
                <a:gd name="T5" fmla="*/ 0 h 153"/>
                <a:gd name="T6" fmla="*/ 4 w 255"/>
                <a:gd name="T7" fmla="*/ 1 h 153"/>
                <a:gd name="T8" fmla="*/ 7 w 255"/>
                <a:gd name="T9" fmla="*/ 2 h 153"/>
                <a:gd name="T10" fmla="*/ 11 w 255"/>
                <a:gd name="T11" fmla="*/ 4 h 153"/>
                <a:gd name="T12" fmla="*/ 13 w 255"/>
                <a:gd name="T13" fmla="*/ 4 h 153"/>
                <a:gd name="T14" fmla="*/ 15 w 255"/>
                <a:gd name="T15" fmla="*/ 5 h 153"/>
                <a:gd name="T16" fmla="*/ 35 w 255"/>
                <a:gd name="T17" fmla="*/ 12 h 153"/>
                <a:gd name="T18" fmla="*/ 35 w 255"/>
                <a:gd name="T19" fmla="*/ 12 h 153"/>
                <a:gd name="T20" fmla="*/ 35 w 255"/>
                <a:gd name="T21" fmla="*/ 12 h 153"/>
                <a:gd name="T22" fmla="*/ 35 w 255"/>
                <a:gd name="T23" fmla="*/ 12 h 153"/>
                <a:gd name="T24" fmla="*/ 35 w 255"/>
                <a:gd name="T25" fmla="*/ 12 h 153"/>
                <a:gd name="T26" fmla="*/ 251 w 255"/>
                <a:gd name="T27" fmla="*/ 137 h 153"/>
                <a:gd name="T28" fmla="*/ 255 w 255"/>
                <a:gd name="T29" fmla="*/ 142 h 153"/>
                <a:gd name="T30" fmla="*/ 251 w 255"/>
                <a:gd name="T31" fmla="*/ 149 h 153"/>
                <a:gd name="T32" fmla="*/ 245 w 255"/>
                <a:gd name="T33" fmla="*/ 153 h 153"/>
                <a:gd name="T34" fmla="*/ 29 w 255"/>
                <a:gd name="T35" fmla="*/ 27 h 153"/>
                <a:gd name="T36" fmla="*/ 29 w 255"/>
                <a:gd name="T37" fmla="*/ 27 h 153"/>
                <a:gd name="T38" fmla="*/ 11 w 255"/>
                <a:gd name="T39" fmla="*/ 10 h 153"/>
                <a:gd name="T40" fmla="*/ 0 w 255"/>
                <a:gd name="T41" fmla="*/ 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5" h="153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3" y="1"/>
                    <a:pt x="4" y="1"/>
                  </a:cubicBezTo>
                  <a:cubicBezTo>
                    <a:pt x="5" y="1"/>
                    <a:pt x="6" y="2"/>
                    <a:pt x="7" y="2"/>
                  </a:cubicBezTo>
                  <a:cubicBezTo>
                    <a:pt x="9" y="3"/>
                    <a:pt x="10" y="3"/>
                    <a:pt x="11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5"/>
                    <a:pt x="14" y="5"/>
                    <a:pt x="15" y="5"/>
                  </a:cubicBezTo>
                  <a:cubicBezTo>
                    <a:pt x="16" y="5"/>
                    <a:pt x="33" y="11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251" y="137"/>
                    <a:pt x="251" y="137"/>
                    <a:pt x="251" y="137"/>
                  </a:cubicBezTo>
                  <a:cubicBezTo>
                    <a:pt x="255" y="142"/>
                    <a:pt x="255" y="142"/>
                    <a:pt x="255" y="142"/>
                  </a:cubicBezTo>
                  <a:cubicBezTo>
                    <a:pt x="251" y="149"/>
                    <a:pt x="251" y="149"/>
                    <a:pt x="251" y="149"/>
                  </a:cubicBezTo>
                  <a:cubicBezTo>
                    <a:pt x="245" y="153"/>
                    <a:pt x="245" y="153"/>
                    <a:pt x="245" y="153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3" y="22"/>
                    <a:pt x="17" y="15"/>
                    <a:pt x="11" y="10"/>
                  </a:cubicBezTo>
                  <a:cubicBezTo>
                    <a:pt x="7" y="7"/>
                    <a:pt x="3" y="4"/>
                    <a:pt x="0" y="1"/>
                  </a:cubicBezTo>
                  <a:close/>
                </a:path>
              </a:pathLst>
            </a:custGeom>
            <a:solidFill>
              <a:srgbClr val="647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2" name="îSlîḑê">
              <a:extLst>
                <a:ext uri="{FF2B5EF4-FFF2-40B4-BE49-F238E27FC236}">
                  <a16:creationId xmlns:a16="http://schemas.microsoft.com/office/drawing/2014/main" id="{4DCD184B-57BA-4B2F-80A1-EAA381897F05}"/>
                </a:ext>
              </a:extLst>
            </p:cNvPr>
            <p:cNvSpPr/>
            <p:nvPr/>
          </p:nvSpPr>
          <p:spPr bwMode="auto">
            <a:xfrm>
              <a:off x="4699001" y="4192588"/>
              <a:ext cx="52388" cy="33338"/>
            </a:xfrm>
            <a:custGeom>
              <a:avLst/>
              <a:gdLst>
                <a:gd name="T0" fmla="*/ 1 w 16"/>
                <a:gd name="T1" fmla="*/ 0 h 10"/>
                <a:gd name="T2" fmla="*/ 2 w 16"/>
                <a:gd name="T3" fmla="*/ 1 h 10"/>
                <a:gd name="T4" fmla="*/ 4 w 16"/>
                <a:gd name="T5" fmla="*/ 1 h 10"/>
                <a:gd name="T6" fmla="*/ 8 w 16"/>
                <a:gd name="T7" fmla="*/ 3 h 10"/>
                <a:gd name="T8" fmla="*/ 12 w 16"/>
                <a:gd name="T9" fmla="*/ 4 h 10"/>
                <a:gd name="T10" fmla="*/ 14 w 16"/>
                <a:gd name="T11" fmla="*/ 5 h 10"/>
                <a:gd name="T12" fmla="*/ 16 w 16"/>
                <a:gd name="T13" fmla="*/ 5 h 10"/>
                <a:gd name="T14" fmla="*/ 11 w 16"/>
                <a:gd name="T15" fmla="*/ 10 h 10"/>
                <a:gd name="T16" fmla="*/ 0 w 16"/>
                <a:gd name="T17" fmla="*/ 1 h 10"/>
                <a:gd name="T18" fmla="*/ 1 w 16"/>
                <a:gd name="T1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0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2"/>
                    <a:pt x="7" y="2"/>
                    <a:pt x="8" y="3"/>
                  </a:cubicBezTo>
                  <a:cubicBezTo>
                    <a:pt x="9" y="3"/>
                    <a:pt x="11" y="3"/>
                    <a:pt x="12" y="4"/>
                  </a:cubicBezTo>
                  <a:cubicBezTo>
                    <a:pt x="13" y="4"/>
                    <a:pt x="13" y="4"/>
                    <a:pt x="14" y="5"/>
                  </a:cubicBezTo>
                  <a:cubicBezTo>
                    <a:pt x="15" y="5"/>
                    <a:pt x="15" y="5"/>
                    <a:pt x="16" y="5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8" y="7"/>
                    <a:pt x="4" y="4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3426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3" name="îṩḷîďe">
              <a:extLst>
                <a:ext uri="{FF2B5EF4-FFF2-40B4-BE49-F238E27FC236}">
                  <a16:creationId xmlns:a16="http://schemas.microsoft.com/office/drawing/2014/main" id="{EB501BFA-8B9C-49D9-9911-2205D24123CE}"/>
                </a:ext>
              </a:extLst>
            </p:cNvPr>
            <p:cNvSpPr/>
            <p:nvPr/>
          </p:nvSpPr>
          <p:spPr bwMode="auto">
            <a:xfrm>
              <a:off x="4735513" y="4208463"/>
              <a:ext cx="82550" cy="76200"/>
            </a:xfrm>
            <a:custGeom>
              <a:avLst/>
              <a:gdLst>
                <a:gd name="T0" fmla="*/ 5 w 25"/>
                <a:gd name="T1" fmla="*/ 0 h 23"/>
                <a:gd name="T2" fmla="*/ 25 w 25"/>
                <a:gd name="T3" fmla="*/ 7 h 23"/>
                <a:gd name="T4" fmla="*/ 23 w 25"/>
                <a:gd name="T5" fmla="*/ 9 h 23"/>
                <a:gd name="T6" fmla="*/ 17 w 25"/>
                <a:gd name="T7" fmla="*/ 17 h 23"/>
                <a:gd name="T8" fmla="*/ 19 w 25"/>
                <a:gd name="T9" fmla="*/ 23 h 23"/>
                <a:gd name="T10" fmla="*/ 0 w 25"/>
                <a:gd name="T11" fmla="*/ 5 h 23"/>
                <a:gd name="T12" fmla="*/ 5 w 25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23">
                  <a:moveTo>
                    <a:pt x="5" y="0"/>
                  </a:moveTo>
                  <a:cubicBezTo>
                    <a:pt x="6" y="1"/>
                    <a:pt x="24" y="7"/>
                    <a:pt x="25" y="7"/>
                  </a:cubicBezTo>
                  <a:cubicBezTo>
                    <a:pt x="24" y="8"/>
                    <a:pt x="24" y="8"/>
                    <a:pt x="23" y="9"/>
                  </a:cubicBezTo>
                  <a:cubicBezTo>
                    <a:pt x="20" y="10"/>
                    <a:pt x="17" y="14"/>
                    <a:pt x="17" y="17"/>
                  </a:cubicBezTo>
                  <a:cubicBezTo>
                    <a:pt x="17" y="19"/>
                    <a:pt x="18" y="22"/>
                    <a:pt x="19" y="23"/>
                  </a:cubicBezTo>
                  <a:cubicBezTo>
                    <a:pt x="13" y="17"/>
                    <a:pt x="6" y="10"/>
                    <a:pt x="0" y="5"/>
                  </a:cubicBezTo>
                  <a:cubicBezTo>
                    <a:pt x="0" y="4"/>
                    <a:pt x="4" y="0"/>
                    <a:pt x="5" y="0"/>
                  </a:cubicBezTo>
                  <a:close/>
                </a:path>
              </a:pathLst>
            </a:custGeom>
            <a:solidFill>
              <a:srgbClr val="FFE2D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4" name="ï$lîḍe">
              <a:extLst>
                <a:ext uri="{FF2B5EF4-FFF2-40B4-BE49-F238E27FC236}">
                  <a16:creationId xmlns:a16="http://schemas.microsoft.com/office/drawing/2014/main" id="{843A22CF-9570-4BEB-82C4-1083CCAB74EC}"/>
                </a:ext>
              </a:extLst>
            </p:cNvPr>
            <p:cNvSpPr/>
            <p:nvPr/>
          </p:nvSpPr>
          <p:spPr bwMode="auto">
            <a:xfrm>
              <a:off x="4791076" y="4232276"/>
              <a:ext cx="36513" cy="49213"/>
            </a:xfrm>
            <a:custGeom>
              <a:avLst/>
              <a:gdLst>
                <a:gd name="T0" fmla="*/ 0 w 11"/>
                <a:gd name="T1" fmla="*/ 10 h 15"/>
                <a:gd name="T2" fmla="*/ 5 w 11"/>
                <a:gd name="T3" fmla="*/ 14 h 15"/>
                <a:gd name="T4" fmla="*/ 11 w 11"/>
                <a:gd name="T5" fmla="*/ 4 h 15"/>
                <a:gd name="T6" fmla="*/ 6 w 11"/>
                <a:gd name="T7" fmla="*/ 1 h 15"/>
                <a:gd name="T8" fmla="*/ 0 w 11"/>
                <a:gd name="T9" fmla="*/ 1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5">
                  <a:moveTo>
                    <a:pt x="0" y="10"/>
                  </a:moveTo>
                  <a:cubicBezTo>
                    <a:pt x="0" y="14"/>
                    <a:pt x="2" y="15"/>
                    <a:pt x="5" y="14"/>
                  </a:cubicBezTo>
                  <a:cubicBezTo>
                    <a:pt x="8" y="12"/>
                    <a:pt x="11" y="8"/>
                    <a:pt x="11" y="4"/>
                  </a:cubicBezTo>
                  <a:cubicBezTo>
                    <a:pt x="11" y="1"/>
                    <a:pt x="9" y="0"/>
                    <a:pt x="6" y="1"/>
                  </a:cubicBezTo>
                  <a:cubicBezTo>
                    <a:pt x="3" y="3"/>
                    <a:pt x="0" y="7"/>
                    <a:pt x="0" y="10"/>
                  </a:cubicBez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5" name="ïṣlíḋé">
              <a:extLst>
                <a:ext uri="{FF2B5EF4-FFF2-40B4-BE49-F238E27FC236}">
                  <a16:creationId xmlns:a16="http://schemas.microsoft.com/office/drawing/2014/main" id="{BB2FA161-E3A8-4734-87FB-C34970CF4AFB}"/>
                </a:ext>
              </a:extLst>
            </p:cNvPr>
            <p:cNvSpPr/>
            <p:nvPr/>
          </p:nvSpPr>
          <p:spPr bwMode="auto">
            <a:xfrm>
              <a:off x="4787901" y="4268788"/>
              <a:ext cx="722313" cy="428625"/>
            </a:xfrm>
            <a:custGeom>
              <a:avLst/>
              <a:gdLst>
                <a:gd name="T0" fmla="*/ 449 w 455"/>
                <a:gd name="T1" fmla="*/ 261 h 270"/>
                <a:gd name="T2" fmla="*/ 0 w 455"/>
                <a:gd name="T3" fmla="*/ 0 h 270"/>
                <a:gd name="T4" fmla="*/ 6 w 455"/>
                <a:gd name="T5" fmla="*/ 10 h 270"/>
                <a:gd name="T6" fmla="*/ 455 w 455"/>
                <a:gd name="T7" fmla="*/ 270 h 270"/>
                <a:gd name="T8" fmla="*/ 449 w 455"/>
                <a:gd name="T9" fmla="*/ 261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0">
                  <a:moveTo>
                    <a:pt x="449" y="261"/>
                  </a:moveTo>
                  <a:lnTo>
                    <a:pt x="0" y="0"/>
                  </a:lnTo>
                  <a:lnTo>
                    <a:pt x="6" y="10"/>
                  </a:lnTo>
                  <a:lnTo>
                    <a:pt x="455" y="270"/>
                  </a:lnTo>
                  <a:lnTo>
                    <a:pt x="449" y="261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6" name="ï$liḓê">
              <a:extLst>
                <a:ext uri="{FF2B5EF4-FFF2-40B4-BE49-F238E27FC236}">
                  <a16:creationId xmlns:a16="http://schemas.microsoft.com/office/drawing/2014/main" id="{F76D6F22-B896-4C38-888A-53746C271074}"/>
                </a:ext>
              </a:extLst>
            </p:cNvPr>
            <p:cNvSpPr/>
            <p:nvPr/>
          </p:nvSpPr>
          <p:spPr bwMode="auto">
            <a:xfrm>
              <a:off x="4787901" y="4241801"/>
              <a:ext cx="722313" cy="441325"/>
            </a:xfrm>
            <a:custGeom>
              <a:avLst/>
              <a:gdLst>
                <a:gd name="T0" fmla="*/ 455 w 455"/>
                <a:gd name="T1" fmla="*/ 262 h 278"/>
                <a:gd name="T2" fmla="*/ 6 w 455"/>
                <a:gd name="T3" fmla="*/ 0 h 278"/>
                <a:gd name="T4" fmla="*/ 0 w 455"/>
                <a:gd name="T5" fmla="*/ 17 h 278"/>
                <a:gd name="T6" fmla="*/ 449 w 455"/>
                <a:gd name="T7" fmla="*/ 278 h 278"/>
                <a:gd name="T8" fmla="*/ 455 w 455"/>
                <a:gd name="T9" fmla="*/ 262 h 2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5" h="278">
                  <a:moveTo>
                    <a:pt x="455" y="262"/>
                  </a:moveTo>
                  <a:lnTo>
                    <a:pt x="6" y="0"/>
                  </a:lnTo>
                  <a:lnTo>
                    <a:pt x="0" y="17"/>
                  </a:lnTo>
                  <a:lnTo>
                    <a:pt x="449" y="278"/>
                  </a:lnTo>
                  <a:lnTo>
                    <a:pt x="455" y="262"/>
                  </a:lnTo>
                  <a:close/>
                </a:path>
              </a:pathLst>
            </a:custGeom>
            <a:solidFill>
              <a:srgbClr val="DBAC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7" name="ïṩ1ïḓê">
              <a:extLst>
                <a:ext uri="{FF2B5EF4-FFF2-40B4-BE49-F238E27FC236}">
                  <a16:creationId xmlns:a16="http://schemas.microsoft.com/office/drawing/2014/main" id="{29FD11F4-454F-478B-BB67-F5007D825FD2}"/>
                </a:ext>
              </a:extLst>
            </p:cNvPr>
            <p:cNvSpPr/>
            <p:nvPr/>
          </p:nvSpPr>
          <p:spPr bwMode="auto">
            <a:xfrm>
              <a:off x="4797426" y="4232276"/>
              <a:ext cx="733425" cy="425450"/>
            </a:xfrm>
            <a:custGeom>
              <a:avLst/>
              <a:gdLst>
                <a:gd name="T0" fmla="*/ 462 w 462"/>
                <a:gd name="T1" fmla="*/ 261 h 268"/>
                <a:gd name="T2" fmla="*/ 13 w 462"/>
                <a:gd name="T3" fmla="*/ 0 h 268"/>
                <a:gd name="T4" fmla="*/ 0 w 462"/>
                <a:gd name="T5" fmla="*/ 6 h 268"/>
                <a:gd name="T6" fmla="*/ 449 w 462"/>
                <a:gd name="T7" fmla="*/ 268 h 268"/>
                <a:gd name="T8" fmla="*/ 462 w 462"/>
                <a:gd name="T9" fmla="*/ 26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268">
                  <a:moveTo>
                    <a:pt x="462" y="261"/>
                  </a:moveTo>
                  <a:lnTo>
                    <a:pt x="13" y="0"/>
                  </a:lnTo>
                  <a:lnTo>
                    <a:pt x="0" y="6"/>
                  </a:lnTo>
                  <a:lnTo>
                    <a:pt x="449" y="268"/>
                  </a:lnTo>
                  <a:lnTo>
                    <a:pt x="462" y="261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8" name="î$liḍè">
              <a:extLst>
                <a:ext uri="{FF2B5EF4-FFF2-40B4-BE49-F238E27FC236}">
                  <a16:creationId xmlns:a16="http://schemas.microsoft.com/office/drawing/2014/main" id="{34BF4D12-5190-482E-A8BE-CBC518A50519}"/>
                </a:ext>
              </a:extLst>
            </p:cNvPr>
            <p:cNvSpPr/>
            <p:nvPr/>
          </p:nvSpPr>
          <p:spPr bwMode="auto">
            <a:xfrm>
              <a:off x="5500688" y="4646613"/>
              <a:ext cx="39688" cy="50800"/>
            </a:xfrm>
            <a:custGeom>
              <a:avLst/>
              <a:gdLst>
                <a:gd name="T0" fmla="*/ 6 w 25"/>
                <a:gd name="T1" fmla="*/ 7 h 32"/>
                <a:gd name="T2" fmla="*/ 0 w 25"/>
                <a:gd name="T3" fmla="*/ 23 h 32"/>
                <a:gd name="T4" fmla="*/ 6 w 25"/>
                <a:gd name="T5" fmla="*/ 32 h 32"/>
                <a:gd name="T6" fmla="*/ 19 w 25"/>
                <a:gd name="T7" fmla="*/ 25 h 32"/>
                <a:gd name="T8" fmla="*/ 25 w 25"/>
                <a:gd name="T9" fmla="*/ 9 h 32"/>
                <a:gd name="T10" fmla="*/ 19 w 25"/>
                <a:gd name="T11" fmla="*/ 0 h 32"/>
                <a:gd name="T12" fmla="*/ 6 w 25"/>
                <a:gd name="T1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32">
                  <a:moveTo>
                    <a:pt x="6" y="7"/>
                  </a:moveTo>
                  <a:lnTo>
                    <a:pt x="0" y="23"/>
                  </a:lnTo>
                  <a:lnTo>
                    <a:pt x="6" y="32"/>
                  </a:lnTo>
                  <a:lnTo>
                    <a:pt x="19" y="25"/>
                  </a:lnTo>
                  <a:lnTo>
                    <a:pt x="25" y="9"/>
                  </a:lnTo>
                  <a:lnTo>
                    <a:pt x="19" y="0"/>
                  </a:lnTo>
                  <a:lnTo>
                    <a:pt x="6" y="7"/>
                  </a:lnTo>
                  <a:close/>
                </a:path>
              </a:pathLst>
            </a:custGeom>
            <a:solidFill>
              <a:srgbClr val="433F6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79" name="îšľíďé">
              <a:extLst>
                <a:ext uri="{FF2B5EF4-FFF2-40B4-BE49-F238E27FC236}">
                  <a16:creationId xmlns:a16="http://schemas.microsoft.com/office/drawing/2014/main" id="{860B7AF5-9B77-4D90-91ED-FED58421B1CB}"/>
                </a:ext>
              </a:extLst>
            </p:cNvPr>
            <p:cNvSpPr/>
            <p:nvPr/>
          </p:nvSpPr>
          <p:spPr bwMode="auto">
            <a:xfrm>
              <a:off x="3236913" y="4429126"/>
              <a:ext cx="1979613" cy="798513"/>
            </a:xfrm>
            <a:custGeom>
              <a:avLst/>
              <a:gdLst>
                <a:gd name="T0" fmla="*/ 372 w 600"/>
                <a:gd name="T1" fmla="*/ 219 h 242"/>
                <a:gd name="T2" fmla="*/ 488 w 600"/>
                <a:gd name="T3" fmla="*/ 161 h 242"/>
                <a:gd name="T4" fmla="*/ 465 w 600"/>
                <a:gd name="T5" fmla="*/ 148 h 242"/>
                <a:gd name="T6" fmla="*/ 364 w 600"/>
                <a:gd name="T7" fmla="*/ 214 h 242"/>
                <a:gd name="T8" fmla="*/ 465 w 600"/>
                <a:gd name="T9" fmla="*/ 148 h 242"/>
                <a:gd name="T10" fmla="*/ 339 w 600"/>
                <a:gd name="T11" fmla="*/ 199 h 242"/>
                <a:gd name="T12" fmla="*/ 454 w 600"/>
                <a:gd name="T13" fmla="*/ 141 h 242"/>
                <a:gd name="T14" fmla="*/ 429 w 600"/>
                <a:gd name="T15" fmla="*/ 127 h 242"/>
                <a:gd name="T16" fmla="*/ 328 w 600"/>
                <a:gd name="T17" fmla="*/ 193 h 242"/>
                <a:gd name="T18" fmla="*/ 429 w 600"/>
                <a:gd name="T19" fmla="*/ 127 h 242"/>
                <a:gd name="T20" fmla="*/ 477 w 600"/>
                <a:gd name="T21" fmla="*/ 135 h 242"/>
                <a:gd name="T22" fmla="*/ 528 w 600"/>
                <a:gd name="T23" fmla="*/ 140 h 242"/>
                <a:gd name="T24" fmla="*/ 495 w 600"/>
                <a:gd name="T25" fmla="*/ 93 h 242"/>
                <a:gd name="T26" fmla="*/ 530 w 600"/>
                <a:gd name="T27" fmla="*/ 138 h 242"/>
                <a:gd name="T28" fmla="*/ 495 w 600"/>
                <a:gd name="T29" fmla="*/ 93 h 242"/>
                <a:gd name="T30" fmla="*/ 516 w 600"/>
                <a:gd name="T31" fmla="*/ 102 h 242"/>
                <a:gd name="T32" fmla="*/ 576 w 600"/>
                <a:gd name="T33" fmla="*/ 112 h 242"/>
                <a:gd name="T34" fmla="*/ 216 w 600"/>
                <a:gd name="T35" fmla="*/ 72 h 242"/>
                <a:gd name="T36" fmla="*/ 169 w 600"/>
                <a:gd name="T37" fmla="*/ 98 h 242"/>
                <a:gd name="T38" fmla="*/ 216 w 600"/>
                <a:gd name="T39" fmla="*/ 126 h 242"/>
                <a:gd name="T40" fmla="*/ 216 w 600"/>
                <a:gd name="T41" fmla="*/ 126 h 242"/>
                <a:gd name="T42" fmla="*/ 262 w 600"/>
                <a:gd name="T43" fmla="*/ 99 h 242"/>
                <a:gd name="T44" fmla="*/ 216 w 600"/>
                <a:gd name="T45" fmla="*/ 72 h 242"/>
                <a:gd name="T46" fmla="*/ 503 w 600"/>
                <a:gd name="T47" fmla="*/ 67 h 242"/>
                <a:gd name="T48" fmla="*/ 600 w 600"/>
                <a:gd name="T49" fmla="*/ 98 h 242"/>
                <a:gd name="T50" fmla="*/ 503 w 600"/>
                <a:gd name="T51" fmla="*/ 67 h 242"/>
                <a:gd name="T52" fmla="*/ 278 w 600"/>
                <a:gd name="T53" fmla="*/ 178 h 242"/>
                <a:gd name="T54" fmla="*/ 491 w 600"/>
                <a:gd name="T55" fmla="*/ 63 h 242"/>
                <a:gd name="T56" fmla="*/ 451 w 600"/>
                <a:gd name="T57" fmla="*/ 53 h 242"/>
                <a:gd name="T58" fmla="*/ 264 w 600"/>
                <a:gd name="T59" fmla="*/ 170 h 242"/>
                <a:gd name="T60" fmla="*/ 451 w 600"/>
                <a:gd name="T61" fmla="*/ 53 h 242"/>
                <a:gd name="T62" fmla="*/ 0 w 600"/>
                <a:gd name="T63" fmla="*/ 50 h 242"/>
                <a:gd name="T64" fmla="*/ 351 w 600"/>
                <a:gd name="T65" fmla="*/ 242 h 242"/>
                <a:gd name="T66" fmla="*/ 419 w 600"/>
                <a:gd name="T67" fmla="*/ 45 h 242"/>
                <a:gd name="T68" fmla="*/ 241 w 600"/>
                <a:gd name="T69" fmla="*/ 156 h 242"/>
                <a:gd name="T70" fmla="*/ 419 w 600"/>
                <a:gd name="T71" fmla="*/ 45 h 242"/>
                <a:gd name="T72" fmla="*/ 43 w 600"/>
                <a:gd name="T73" fmla="*/ 41 h 242"/>
                <a:gd name="T74" fmla="*/ 82 w 600"/>
                <a:gd name="T75" fmla="*/ 33 h 242"/>
                <a:gd name="T76" fmla="*/ 261 w 600"/>
                <a:gd name="T77" fmla="*/ 35 h 242"/>
                <a:gd name="T78" fmla="*/ 260 w 600"/>
                <a:gd name="T79" fmla="*/ 73 h 242"/>
                <a:gd name="T80" fmla="*/ 293 w 600"/>
                <a:gd name="T81" fmla="*/ 81 h 242"/>
                <a:gd name="T82" fmla="*/ 326 w 600"/>
                <a:gd name="T83" fmla="*/ 73 h 242"/>
                <a:gd name="T84" fmla="*/ 327 w 600"/>
                <a:gd name="T85" fmla="*/ 35 h 242"/>
                <a:gd name="T86" fmla="*/ 329 w 600"/>
                <a:gd name="T87" fmla="*/ 21 h 242"/>
                <a:gd name="T88" fmla="*/ 371 w 600"/>
                <a:gd name="T89" fmla="*/ 36 h 242"/>
                <a:gd name="T90" fmla="*/ 371 w 600"/>
                <a:gd name="T91" fmla="*/ 36 h 242"/>
                <a:gd name="T92" fmla="*/ 329 w 600"/>
                <a:gd name="T93" fmla="*/ 21 h 242"/>
                <a:gd name="T94" fmla="*/ 124 w 600"/>
                <a:gd name="T95" fmla="*/ 25 h 242"/>
                <a:gd name="T96" fmla="*/ 77 w 600"/>
                <a:gd name="T97" fmla="*/ 61 h 242"/>
                <a:gd name="T98" fmla="*/ 198 w 600"/>
                <a:gd name="T99" fmla="*/ 10 h 242"/>
                <a:gd name="T100" fmla="*/ 86 w 600"/>
                <a:gd name="T101" fmla="*/ 66 h 242"/>
                <a:gd name="T102" fmla="*/ 198 w 600"/>
                <a:gd name="T103" fmla="*/ 10 h 242"/>
                <a:gd name="T104" fmla="*/ 118 w 600"/>
                <a:gd name="T105" fmla="*/ 85 h 242"/>
                <a:gd name="T106" fmla="*/ 271 w 600"/>
                <a:gd name="T107" fmla="*/ 6 h 242"/>
                <a:gd name="T108" fmla="*/ 248 w 600"/>
                <a:gd name="T109" fmla="*/ 0 h 242"/>
                <a:gd name="T110" fmla="*/ 102 w 600"/>
                <a:gd name="T111" fmla="*/ 76 h 242"/>
                <a:gd name="T112" fmla="*/ 248 w 600"/>
                <a:gd name="T11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00" h="242">
                  <a:moveTo>
                    <a:pt x="480" y="156"/>
                  </a:moveTo>
                  <a:cubicBezTo>
                    <a:pt x="372" y="219"/>
                    <a:pt x="372" y="219"/>
                    <a:pt x="372" y="219"/>
                  </a:cubicBezTo>
                  <a:cubicBezTo>
                    <a:pt x="380" y="223"/>
                    <a:pt x="380" y="223"/>
                    <a:pt x="380" y="223"/>
                  </a:cubicBezTo>
                  <a:cubicBezTo>
                    <a:pt x="488" y="161"/>
                    <a:pt x="488" y="161"/>
                    <a:pt x="488" y="161"/>
                  </a:cubicBezTo>
                  <a:cubicBezTo>
                    <a:pt x="480" y="156"/>
                    <a:pt x="480" y="156"/>
                    <a:pt x="480" y="156"/>
                  </a:cubicBezTo>
                  <a:moveTo>
                    <a:pt x="465" y="148"/>
                  </a:moveTo>
                  <a:cubicBezTo>
                    <a:pt x="357" y="210"/>
                    <a:pt x="357" y="210"/>
                    <a:pt x="357" y="210"/>
                  </a:cubicBezTo>
                  <a:cubicBezTo>
                    <a:pt x="364" y="214"/>
                    <a:pt x="364" y="214"/>
                    <a:pt x="364" y="214"/>
                  </a:cubicBezTo>
                  <a:cubicBezTo>
                    <a:pt x="472" y="152"/>
                    <a:pt x="472" y="152"/>
                    <a:pt x="472" y="152"/>
                  </a:cubicBezTo>
                  <a:cubicBezTo>
                    <a:pt x="465" y="148"/>
                    <a:pt x="465" y="148"/>
                    <a:pt x="465" y="148"/>
                  </a:cubicBezTo>
                  <a:moveTo>
                    <a:pt x="447" y="137"/>
                  </a:moveTo>
                  <a:cubicBezTo>
                    <a:pt x="339" y="199"/>
                    <a:pt x="339" y="199"/>
                    <a:pt x="339" y="199"/>
                  </a:cubicBezTo>
                  <a:cubicBezTo>
                    <a:pt x="346" y="204"/>
                    <a:pt x="346" y="204"/>
                    <a:pt x="346" y="204"/>
                  </a:cubicBezTo>
                  <a:cubicBezTo>
                    <a:pt x="454" y="141"/>
                    <a:pt x="454" y="141"/>
                    <a:pt x="454" y="141"/>
                  </a:cubicBezTo>
                  <a:cubicBezTo>
                    <a:pt x="447" y="137"/>
                    <a:pt x="447" y="137"/>
                    <a:pt x="447" y="137"/>
                  </a:cubicBezTo>
                  <a:moveTo>
                    <a:pt x="429" y="127"/>
                  </a:moveTo>
                  <a:cubicBezTo>
                    <a:pt x="321" y="189"/>
                    <a:pt x="321" y="189"/>
                    <a:pt x="321" y="189"/>
                  </a:cubicBezTo>
                  <a:cubicBezTo>
                    <a:pt x="328" y="193"/>
                    <a:pt x="328" y="193"/>
                    <a:pt x="328" y="193"/>
                  </a:cubicBezTo>
                  <a:cubicBezTo>
                    <a:pt x="436" y="131"/>
                    <a:pt x="436" y="131"/>
                    <a:pt x="436" y="131"/>
                  </a:cubicBezTo>
                  <a:cubicBezTo>
                    <a:pt x="429" y="127"/>
                    <a:pt x="429" y="127"/>
                    <a:pt x="429" y="127"/>
                  </a:cubicBezTo>
                  <a:moveTo>
                    <a:pt x="499" y="123"/>
                  </a:moveTo>
                  <a:cubicBezTo>
                    <a:pt x="477" y="135"/>
                    <a:pt x="477" y="135"/>
                    <a:pt x="477" y="135"/>
                  </a:cubicBezTo>
                  <a:cubicBezTo>
                    <a:pt x="506" y="152"/>
                    <a:pt x="506" y="152"/>
                    <a:pt x="506" y="152"/>
                  </a:cubicBezTo>
                  <a:cubicBezTo>
                    <a:pt x="528" y="140"/>
                    <a:pt x="528" y="140"/>
                    <a:pt x="528" y="140"/>
                  </a:cubicBezTo>
                  <a:cubicBezTo>
                    <a:pt x="499" y="123"/>
                    <a:pt x="499" y="123"/>
                    <a:pt x="499" y="123"/>
                  </a:cubicBezTo>
                  <a:moveTo>
                    <a:pt x="495" y="93"/>
                  </a:moveTo>
                  <a:cubicBezTo>
                    <a:pt x="473" y="105"/>
                    <a:pt x="473" y="105"/>
                    <a:pt x="473" y="105"/>
                  </a:cubicBezTo>
                  <a:cubicBezTo>
                    <a:pt x="530" y="138"/>
                    <a:pt x="530" y="138"/>
                    <a:pt x="530" y="138"/>
                  </a:cubicBezTo>
                  <a:cubicBezTo>
                    <a:pt x="552" y="126"/>
                    <a:pt x="552" y="126"/>
                    <a:pt x="552" y="126"/>
                  </a:cubicBezTo>
                  <a:cubicBezTo>
                    <a:pt x="495" y="93"/>
                    <a:pt x="495" y="93"/>
                    <a:pt x="495" y="93"/>
                  </a:cubicBezTo>
                  <a:moveTo>
                    <a:pt x="537" y="90"/>
                  </a:moveTo>
                  <a:cubicBezTo>
                    <a:pt x="516" y="102"/>
                    <a:pt x="516" y="102"/>
                    <a:pt x="516" y="102"/>
                  </a:cubicBezTo>
                  <a:cubicBezTo>
                    <a:pt x="554" y="125"/>
                    <a:pt x="554" y="125"/>
                    <a:pt x="554" y="125"/>
                  </a:cubicBezTo>
                  <a:cubicBezTo>
                    <a:pt x="576" y="112"/>
                    <a:pt x="576" y="112"/>
                    <a:pt x="576" y="112"/>
                  </a:cubicBezTo>
                  <a:cubicBezTo>
                    <a:pt x="537" y="90"/>
                    <a:pt x="537" y="90"/>
                    <a:pt x="537" y="90"/>
                  </a:cubicBezTo>
                  <a:moveTo>
                    <a:pt x="216" y="72"/>
                  </a:moveTo>
                  <a:cubicBezTo>
                    <a:pt x="204" y="72"/>
                    <a:pt x="192" y="74"/>
                    <a:pt x="183" y="79"/>
                  </a:cubicBezTo>
                  <a:cubicBezTo>
                    <a:pt x="174" y="84"/>
                    <a:pt x="170" y="91"/>
                    <a:pt x="169" y="98"/>
                  </a:cubicBezTo>
                  <a:cubicBezTo>
                    <a:pt x="169" y="105"/>
                    <a:pt x="174" y="112"/>
                    <a:pt x="183" y="118"/>
                  </a:cubicBezTo>
                  <a:cubicBezTo>
                    <a:pt x="191" y="123"/>
                    <a:pt x="203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16" y="126"/>
                    <a:pt x="216" y="126"/>
                    <a:pt x="216" y="126"/>
                  </a:cubicBezTo>
                  <a:cubicBezTo>
                    <a:pt x="228" y="126"/>
                    <a:pt x="240" y="123"/>
                    <a:pt x="249" y="118"/>
                  </a:cubicBezTo>
                  <a:cubicBezTo>
                    <a:pt x="258" y="113"/>
                    <a:pt x="262" y="106"/>
                    <a:pt x="262" y="99"/>
                  </a:cubicBezTo>
                  <a:cubicBezTo>
                    <a:pt x="263" y="91"/>
                    <a:pt x="258" y="85"/>
                    <a:pt x="249" y="79"/>
                  </a:cubicBezTo>
                  <a:cubicBezTo>
                    <a:pt x="240" y="74"/>
                    <a:pt x="228" y="72"/>
                    <a:pt x="216" y="72"/>
                  </a:cubicBezTo>
                  <a:moveTo>
                    <a:pt x="503" y="67"/>
                  </a:moveTo>
                  <a:cubicBezTo>
                    <a:pt x="503" y="67"/>
                    <a:pt x="503" y="67"/>
                    <a:pt x="503" y="67"/>
                  </a:cubicBezTo>
                  <a:cubicBezTo>
                    <a:pt x="578" y="111"/>
                    <a:pt x="578" y="111"/>
                    <a:pt x="578" y="111"/>
                  </a:cubicBezTo>
                  <a:cubicBezTo>
                    <a:pt x="600" y="98"/>
                    <a:pt x="600" y="98"/>
                    <a:pt x="600" y="98"/>
                  </a:cubicBezTo>
                  <a:cubicBezTo>
                    <a:pt x="579" y="87"/>
                    <a:pt x="579" y="87"/>
                    <a:pt x="579" y="87"/>
                  </a:cubicBezTo>
                  <a:cubicBezTo>
                    <a:pt x="503" y="67"/>
                    <a:pt x="503" y="67"/>
                    <a:pt x="503" y="67"/>
                  </a:cubicBezTo>
                  <a:moveTo>
                    <a:pt x="481" y="61"/>
                  </a:moveTo>
                  <a:cubicBezTo>
                    <a:pt x="278" y="178"/>
                    <a:pt x="278" y="178"/>
                    <a:pt x="278" y="178"/>
                  </a:cubicBezTo>
                  <a:cubicBezTo>
                    <a:pt x="285" y="182"/>
                    <a:pt x="285" y="182"/>
                    <a:pt x="285" y="182"/>
                  </a:cubicBezTo>
                  <a:cubicBezTo>
                    <a:pt x="491" y="63"/>
                    <a:pt x="491" y="63"/>
                    <a:pt x="491" y="63"/>
                  </a:cubicBezTo>
                  <a:cubicBezTo>
                    <a:pt x="481" y="61"/>
                    <a:pt x="481" y="61"/>
                    <a:pt x="481" y="61"/>
                  </a:cubicBezTo>
                  <a:moveTo>
                    <a:pt x="451" y="53"/>
                  </a:moveTo>
                  <a:cubicBezTo>
                    <a:pt x="256" y="165"/>
                    <a:pt x="256" y="165"/>
                    <a:pt x="256" y="165"/>
                  </a:cubicBezTo>
                  <a:cubicBezTo>
                    <a:pt x="264" y="170"/>
                    <a:pt x="264" y="170"/>
                    <a:pt x="264" y="170"/>
                  </a:cubicBezTo>
                  <a:cubicBezTo>
                    <a:pt x="462" y="56"/>
                    <a:pt x="462" y="56"/>
                    <a:pt x="462" y="56"/>
                  </a:cubicBezTo>
                  <a:cubicBezTo>
                    <a:pt x="451" y="53"/>
                    <a:pt x="451" y="53"/>
                    <a:pt x="451" y="53"/>
                  </a:cubicBezTo>
                  <a:moveTo>
                    <a:pt x="15" y="47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349" y="242"/>
                    <a:pt x="349" y="242"/>
                    <a:pt x="349" y="242"/>
                  </a:cubicBezTo>
                  <a:cubicBezTo>
                    <a:pt x="350" y="242"/>
                    <a:pt x="350" y="242"/>
                    <a:pt x="351" y="242"/>
                  </a:cubicBezTo>
                  <a:cubicBezTo>
                    <a:pt x="15" y="47"/>
                    <a:pt x="15" y="47"/>
                    <a:pt x="15" y="47"/>
                  </a:cubicBezTo>
                  <a:moveTo>
                    <a:pt x="419" y="45"/>
                  </a:moveTo>
                  <a:cubicBezTo>
                    <a:pt x="233" y="152"/>
                    <a:pt x="233" y="152"/>
                    <a:pt x="233" y="152"/>
                  </a:cubicBezTo>
                  <a:cubicBezTo>
                    <a:pt x="241" y="156"/>
                    <a:pt x="241" y="156"/>
                    <a:pt x="241" y="156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19" y="45"/>
                    <a:pt x="419" y="45"/>
                    <a:pt x="419" y="45"/>
                  </a:cubicBezTo>
                  <a:moveTo>
                    <a:pt x="82" y="33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82" y="33"/>
                    <a:pt x="82" y="33"/>
                    <a:pt x="82" y="33"/>
                  </a:cubicBezTo>
                  <a:moveTo>
                    <a:pt x="294" y="27"/>
                  </a:moveTo>
                  <a:cubicBezTo>
                    <a:pt x="281" y="27"/>
                    <a:pt x="269" y="29"/>
                    <a:pt x="261" y="35"/>
                  </a:cubicBezTo>
                  <a:cubicBezTo>
                    <a:pt x="252" y="40"/>
                    <a:pt x="247" y="46"/>
                    <a:pt x="247" y="53"/>
                  </a:cubicBezTo>
                  <a:cubicBezTo>
                    <a:pt x="246" y="60"/>
                    <a:pt x="251" y="68"/>
                    <a:pt x="260" y="73"/>
                  </a:cubicBezTo>
                  <a:cubicBezTo>
                    <a:pt x="269" y="78"/>
                    <a:pt x="281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293" y="81"/>
                    <a:pt x="293" y="81"/>
                    <a:pt x="293" y="81"/>
                  </a:cubicBezTo>
                  <a:cubicBezTo>
                    <a:pt x="306" y="81"/>
                    <a:pt x="318" y="78"/>
                    <a:pt x="326" y="73"/>
                  </a:cubicBezTo>
                  <a:cubicBezTo>
                    <a:pt x="335" y="68"/>
                    <a:pt x="340" y="61"/>
                    <a:pt x="340" y="54"/>
                  </a:cubicBezTo>
                  <a:cubicBezTo>
                    <a:pt x="340" y="46"/>
                    <a:pt x="335" y="40"/>
                    <a:pt x="327" y="35"/>
                  </a:cubicBezTo>
                  <a:cubicBezTo>
                    <a:pt x="318" y="29"/>
                    <a:pt x="306" y="27"/>
                    <a:pt x="294" y="27"/>
                  </a:cubicBezTo>
                  <a:moveTo>
                    <a:pt x="329" y="21"/>
                  </a:moveTo>
                  <a:cubicBezTo>
                    <a:pt x="332" y="24"/>
                    <a:pt x="335" y="26"/>
                    <a:pt x="338" y="28"/>
                  </a:cubicBezTo>
                  <a:cubicBezTo>
                    <a:pt x="347" y="33"/>
                    <a:pt x="358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1" y="36"/>
                    <a:pt x="371" y="36"/>
                    <a:pt x="371" y="36"/>
                  </a:cubicBezTo>
                  <a:cubicBezTo>
                    <a:pt x="375" y="36"/>
                    <a:pt x="379" y="36"/>
                    <a:pt x="383" y="35"/>
                  </a:cubicBezTo>
                  <a:cubicBezTo>
                    <a:pt x="329" y="21"/>
                    <a:pt x="329" y="21"/>
                    <a:pt x="329" y="21"/>
                  </a:cubicBezTo>
                  <a:moveTo>
                    <a:pt x="147" y="20"/>
                  </a:moveTo>
                  <a:cubicBezTo>
                    <a:pt x="124" y="25"/>
                    <a:pt x="124" y="25"/>
                    <a:pt x="124" y="25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7" y="61"/>
                    <a:pt x="77" y="61"/>
                    <a:pt x="77" y="61"/>
                  </a:cubicBezTo>
                  <a:cubicBezTo>
                    <a:pt x="147" y="20"/>
                    <a:pt x="147" y="20"/>
                    <a:pt x="147" y="20"/>
                  </a:cubicBezTo>
                  <a:moveTo>
                    <a:pt x="198" y="10"/>
                  </a:moveTo>
                  <a:cubicBezTo>
                    <a:pt x="174" y="15"/>
                    <a:pt x="174" y="15"/>
                    <a:pt x="174" y="15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93" y="71"/>
                    <a:pt x="93" y="71"/>
                    <a:pt x="93" y="71"/>
                  </a:cubicBezTo>
                  <a:cubicBezTo>
                    <a:pt x="198" y="10"/>
                    <a:pt x="198" y="10"/>
                    <a:pt x="198" y="10"/>
                  </a:cubicBezTo>
                  <a:moveTo>
                    <a:pt x="260" y="3"/>
                  </a:moveTo>
                  <a:cubicBezTo>
                    <a:pt x="118" y="85"/>
                    <a:pt x="118" y="85"/>
                    <a:pt x="118" y="85"/>
                  </a:cubicBezTo>
                  <a:cubicBezTo>
                    <a:pt x="126" y="90"/>
                    <a:pt x="126" y="90"/>
                    <a:pt x="126" y="90"/>
                  </a:cubicBezTo>
                  <a:cubicBezTo>
                    <a:pt x="271" y="6"/>
                    <a:pt x="271" y="6"/>
                    <a:pt x="271" y="6"/>
                  </a:cubicBezTo>
                  <a:cubicBezTo>
                    <a:pt x="260" y="3"/>
                    <a:pt x="260" y="3"/>
                    <a:pt x="260" y="3"/>
                  </a:cubicBezTo>
                  <a:moveTo>
                    <a:pt x="248" y="0"/>
                  </a:moveTo>
                  <a:cubicBezTo>
                    <a:pt x="225" y="5"/>
                    <a:pt x="225" y="5"/>
                    <a:pt x="225" y="5"/>
                  </a:cubicBezTo>
                  <a:cubicBezTo>
                    <a:pt x="102" y="76"/>
                    <a:pt x="102" y="76"/>
                    <a:pt x="102" y="76"/>
                  </a:cubicBezTo>
                  <a:cubicBezTo>
                    <a:pt x="109" y="80"/>
                    <a:pt x="109" y="80"/>
                    <a:pt x="109" y="80"/>
                  </a:cubicBezTo>
                  <a:cubicBezTo>
                    <a:pt x="248" y="0"/>
                    <a:pt x="248" y="0"/>
                    <a:pt x="248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0" name="ïš1íḑé">
              <a:extLst>
                <a:ext uri="{FF2B5EF4-FFF2-40B4-BE49-F238E27FC236}">
                  <a16:creationId xmlns:a16="http://schemas.microsoft.com/office/drawing/2014/main" id="{60F773BE-711B-4F1E-8AD7-39B8431F9F39}"/>
                </a:ext>
              </a:extLst>
            </p:cNvPr>
            <p:cNvSpPr/>
            <p:nvPr/>
          </p:nvSpPr>
          <p:spPr bwMode="auto">
            <a:xfrm>
              <a:off x="4438651" y="4419601"/>
              <a:ext cx="58738" cy="36513"/>
            </a:xfrm>
            <a:custGeom>
              <a:avLst/>
              <a:gdLst>
                <a:gd name="T0" fmla="*/ 3 w 18"/>
                <a:gd name="T1" fmla="*/ 2 h 11"/>
                <a:gd name="T2" fmla="*/ 14 w 18"/>
                <a:gd name="T3" fmla="*/ 2 h 11"/>
                <a:gd name="T4" fmla="*/ 14 w 18"/>
                <a:gd name="T5" fmla="*/ 9 h 11"/>
                <a:gd name="T6" fmla="*/ 3 w 18"/>
                <a:gd name="T7" fmla="*/ 9 h 11"/>
                <a:gd name="T8" fmla="*/ 3 w 18"/>
                <a:gd name="T9" fmla="*/ 2 h 11"/>
                <a:gd name="T10" fmla="*/ 11 w 18"/>
                <a:gd name="T11" fmla="*/ 4 h 11"/>
                <a:gd name="T12" fmla="*/ 6 w 18"/>
                <a:gd name="T13" fmla="*/ 4 h 11"/>
                <a:gd name="T14" fmla="*/ 6 w 18"/>
                <a:gd name="T15" fmla="*/ 7 h 11"/>
                <a:gd name="T16" fmla="*/ 12 w 18"/>
                <a:gd name="T17" fmla="*/ 7 h 11"/>
                <a:gd name="T18" fmla="*/ 11 w 18"/>
                <a:gd name="T1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1">
                  <a:moveTo>
                    <a:pt x="3" y="2"/>
                  </a:moveTo>
                  <a:cubicBezTo>
                    <a:pt x="6" y="0"/>
                    <a:pt x="11" y="1"/>
                    <a:pt x="14" y="2"/>
                  </a:cubicBezTo>
                  <a:cubicBezTo>
                    <a:pt x="17" y="4"/>
                    <a:pt x="18" y="7"/>
                    <a:pt x="14" y="9"/>
                  </a:cubicBezTo>
                  <a:cubicBezTo>
                    <a:pt x="11" y="11"/>
                    <a:pt x="6" y="11"/>
                    <a:pt x="3" y="9"/>
                  </a:cubicBezTo>
                  <a:cubicBezTo>
                    <a:pt x="0" y="7"/>
                    <a:pt x="0" y="4"/>
                    <a:pt x="3" y="2"/>
                  </a:cubicBezTo>
                  <a:close/>
                  <a:moveTo>
                    <a:pt x="11" y="4"/>
                  </a:moveTo>
                  <a:cubicBezTo>
                    <a:pt x="9" y="3"/>
                    <a:pt x="7" y="3"/>
                    <a:pt x="6" y="4"/>
                  </a:cubicBezTo>
                  <a:cubicBezTo>
                    <a:pt x="5" y="5"/>
                    <a:pt x="5" y="6"/>
                    <a:pt x="6" y="7"/>
                  </a:cubicBezTo>
                  <a:cubicBezTo>
                    <a:pt x="8" y="8"/>
                    <a:pt x="10" y="8"/>
                    <a:pt x="12" y="7"/>
                  </a:cubicBezTo>
                  <a:cubicBezTo>
                    <a:pt x="13" y="6"/>
                    <a:pt x="13" y="5"/>
                    <a:pt x="11" y="4"/>
                  </a:cubicBezTo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1" name="îsḷîḓè">
              <a:extLst>
                <a:ext uri="{FF2B5EF4-FFF2-40B4-BE49-F238E27FC236}">
                  <a16:creationId xmlns:a16="http://schemas.microsoft.com/office/drawing/2014/main" id="{70DEFA8A-49F6-4C24-84D8-FF4515071711}"/>
                </a:ext>
              </a:extLst>
            </p:cNvPr>
            <p:cNvSpPr/>
            <p:nvPr/>
          </p:nvSpPr>
          <p:spPr bwMode="auto">
            <a:xfrm>
              <a:off x="4454526" y="4429126"/>
              <a:ext cx="26988" cy="17463"/>
            </a:xfrm>
            <a:custGeom>
              <a:avLst/>
              <a:gdLst>
                <a:gd name="T0" fmla="*/ 1 w 8"/>
                <a:gd name="T1" fmla="*/ 4 h 5"/>
                <a:gd name="T2" fmla="*/ 7 w 8"/>
                <a:gd name="T3" fmla="*/ 4 h 5"/>
                <a:gd name="T4" fmla="*/ 6 w 8"/>
                <a:gd name="T5" fmla="*/ 1 h 5"/>
                <a:gd name="T6" fmla="*/ 1 w 8"/>
                <a:gd name="T7" fmla="*/ 1 h 5"/>
                <a:gd name="T8" fmla="*/ 1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1" y="4"/>
                  </a:moveTo>
                  <a:cubicBezTo>
                    <a:pt x="3" y="5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2" name="îṩḷïďè">
              <a:extLst>
                <a:ext uri="{FF2B5EF4-FFF2-40B4-BE49-F238E27FC236}">
                  <a16:creationId xmlns:a16="http://schemas.microsoft.com/office/drawing/2014/main" id="{12FB34F3-E1F7-427E-9396-D06A11F07918}"/>
                </a:ext>
              </a:extLst>
            </p:cNvPr>
            <p:cNvSpPr/>
            <p:nvPr/>
          </p:nvSpPr>
          <p:spPr bwMode="auto">
            <a:xfrm>
              <a:off x="4395788" y="4452938"/>
              <a:ext cx="134938" cy="19050"/>
            </a:xfrm>
            <a:custGeom>
              <a:avLst/>
              <a:gdLst>
                <a:gd name="T0" fmla="*/ 8 w 85"/>
                <a:gd name="T1" fmla="*/ 0 h 12"/>
                <a:gd name="T2" fmla="*/ 0 w 85"/>
                <a:gd name="T3" fmla="*/ 4 h 12"/>
                <a:gd name="T4" fmla="*/ 76 w 85"/>
                <a:gd name="T5" fmla="*/ 12 h 12"/>
                <a:gd name="T6" fmla="*/ 85 w 85"/>
                <a:gd name="T7" fmla="*/ 8 h 12"/>
                <a:gd name="T8" fmla="*/ 8 w 85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">
                  <a:moveTo>
                    <a:pt x="8" y="0"/>
                  </a:moveTo>
                  <a:lnTo>
                    <a:pt x="0" y="4"/>
                  </a:lnTo>
                  <a:lnTo>
                    <a:pt x="76" y="12"/>
                  </a:lnTo>
                  <a:lnTo>
                    <a:pt x="85" y="8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3" name="ïsľídè">
              <a:extLst>
                <a:ext uri="{FF2B5EF4-FFF2-40B4-BE49-F238E27FC236}">
                  <a16:creationId xmlns:a16="http://schemas.microsoft.com/office/drawing/2014/main" id="{8C2694DC-C2DC-401C-8AF9-BC416919542B}"/>
                </a:ext>
              </a:extLst>
            </p:cNvPr>
            <p:cNvSpPr/>
            <p:nvPr/>
          </p:nvSpPr>
          <p:spPr bwMode="auto">
            <a:xfrm>
              <a:off x="4445001" y="4475163"/>
              <a:ext cx="28575" cy="17463"/>
            </a:xfrm>
            <a:custGeom>
              <a:avLst/>
              <a:gdLst>
                <a:gd name="T0" fmla="*/ 7 w 9"/>
                <a:gd name="T1" fmla="*/ 1 h 5"/>
                <a:gd name="T2" fmla="*/ 2 w 9"/>
                <a:gd name="T3" fmla="*/ 1 h 5"/>
                <a:gd name="T4" fmla="*/ 2 w 9"/>
                <a:gd name="T5" fmla="*/ 4 h 5"/>
                <a:gd name="T6" fmla="*/ 7 w 9"/>
                <a:gd name="T7" fmla="*/ 4 h 5"/>
                <a:gd name="T8" fmla="*/ 7 w 9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7" y="1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2"/>
                    <a:pt x="1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9" y="4"/>
                    <a:pt x="9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4" name="ïṣlïďè">
              <a:extLst>
                <a:ext uri="{FF2B5EF4-FFF2-40B4-BE49-F238E27FC236}">
                  <a16:creationId xmlns:a16="http://schemas.microsoft.com/office/drawing/2014/main" id="{1E64C8E2-C919-4BBB-B8F8-003D603CB163}"/>
                </a:ext>
              </a:extLst>
            </p:cNvPr>
            <p:cNvSpPr/>
            <p:nvPr/>
          </p:nvSpPr>
          <p:spPr bwMode="auto">
            <a:xfrm>
              <a:off x="4352926" y="4370388"/>
              <a:ext cx="263525" cy="177800"/>
            </a:xfrm>
            <a:custGeom>
              <a:avLst/>
              <a:gdLst>
                <a:gd name="T0" fmla="*/ 6 w 80"/>
                <a:gd name="T1" fmla="*/ 42 h 54"/>
                <a:gd name="T2" fmla="*/ 0 w 80"/>
                <a:gd name="T3" fmla="*/ 46 h 54"/>
                <a:gd name="T4" fmla="*/ 33 w 80"/>
                <a:gd name="T5" fmla="*/ 54 h 54"/>
                <a:gd name="T6" fmla="*/ 66 w 80"/>
                <a:gd name="T7" fmla="*/ 46 h 54"/>
                <a:gd name="T8" fmla="*/ 80 w 80"/>
                <a:gd name="T9" fmla="*/ 27 h 54"/>
                <a:gd name="T10" fmla="*/ 66 w 80"/>
                <a:gd name="T11" fmla="*/ 8 h 54"/>
                <a:gd name="T12" fmla="*/ 33 w 80"/>
                <a:gd name="T13" fmla="*/ 0 h 54"/>
                <a:gd name="T14" fmla="*/ 0 w 80"/>
                <a:gd name="T15" fmla="*/ 8 h 54"/>
                <a:gd name="T16" fmla="*/ 7 w 80"/>
                <a:gd name="T17" fmla="*/ 11 h 54"/>
                <a:gd name="T18" fmla="*/ 33 w 80"/>
                <a:gd name="T19" fmla="*/ 5 h 54"/>
                <a:gd name="T20" fmla="*/ 60 w 80"/>
                <a:gd name="T21" fmla="*/ 11 h 54"/>
                <a:gd name="T22" fmla="*/ 71 w 80"/>
                <a:gd name="T23" fmla="*/ 27 h 54"/>
                <a:gd name="T24" fmla="*/ 60 w 80"/>
                <a:gd name="T25" fmla="*/ 42 h 54"/>
                <a:gd name="T26" fmla="*/ 33 w 80"/>
                <a:gd name="T27" fmla="*/ 49 h 54"/>
                <a:gd name="T28" fmla="*/ 6 w 80"/>
                <a:gd name="T29" fmla="*/ 42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0" h="54">
                  <a:moveTo>
                    <a:pt x="6" y="42"/>
                  </a:moveTo>
                  <a:cubicBezTo>
                    <a:pt x="0" y="46"/>
                    <a:pt x="0" y="46"/>
                    <a:pt x="0" y="46"/>
                  </a:cubicBezTo>
                  <a:cubicBezTo>
                    <a:pt x="9" y="51"/>
                    <a:pt x="21" y="54"/>
                    <a:pt x="33" y="54"/>
                  </a:cubicBezTo>
                  <a:cubicBezTo>
                    <a:pt x="45" y="54"/>
                    <a:pt x="57" y="51"/>
                    <a:pt x="66" y="46"/>
                  </a:cubicBezTo>
                  <a:cubicBezTo>
                    <a:pt x="75" y="41"/>
                    <a:pt x="80" y="34"/>
                    <a:pt x="80" y="27"/>
                  </a:cubicBezTo>
                  <a:cubicBezTo>
                    <a:pt x="80" y="20"/>
                    <a:pt x="75" y="13"/>
                    <a:pt x="66" y="8"/>
                  </a:cubicBezTo>
                  <a:cubicBezTo>
                    <a:pt x="57" y="3"/>
                    <a:pt x="46" y="0"/>
                    <a:pt x="33" y="0"/>
                  </a:cubicBezTo>
                  <a:cubicBezTo>
                    <a:pt x="21" y="0"/>
                    <a:pt x="9" y="3"/>
                    <a:pt x="0" y="8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14" y="7"/>
                    <a:pt x="23" y="5"/>
                    <a:pt x="33" y="5"/>
                  </a:cubicBezTo>
                  <a:cubicBezTo>
                    <a:pt x="43" y="5"/>
                    <a:pt x="53" y="7"/>
                    <a:pt x="60" y="11"/>
                  </a:cubicBezTo>
                  <a:cubicBezTo>
                    <a:pt x="67" y="16"/>
                    <a:pt x="71" y="21"/>
                    <a:pt x="71" y="27"/>
                  </a:cubicBezTo>
                  <a:cubicBezTo>
                    <a:pt x="71" y="33"/>
                    <a:pt x="67" y="38"/>
                    <a:pt x="60" y="42"/>
                  </a:cubicBezTo>
                  <a:cubicBezTo>
                    <a:pt x="53" y="46"/>
                    <a:pt x="43" y="49"/>
                    <a:pt x="33" y="49"/>
                  </a:cubicBezTo>
                  <a:cubicBezTo>
                    <a:pt x="23" y="49"/>
                    <a:pt x="13" y="46"/>
                    <a:pt x="6" y="42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5" name="íṩlîḍê">
              <a:extLst>
                <a:ext uri="{FF2B5EF4-FFF2-40B4-BE49-F238E27FC236}">
                  <a16:creationId xmlns:a16="http://schemas.microsoft.com/office/drawing/2014/main" id="{A009EEFD-926B-4994-9034-7F7AEAD6203E}"/>
                </a:ext>
              </a:extLst>
            </p:cNvPr>
            <p:cNvSpPr/>
            <p:nvPr/>
          </p:nvSpPr>
          <p:spPr bwMode="auto">
            <a:xfrm>
              <a:off x="3365501" y="4122738"/>
              <a:ext cx="811213" cy="468313"/>
            </a:xfrm>
            <a:custGeom>
              <a:avLst/>
              <a:gdLst>
                <a:gd name="T0" fmla="*/ 0 w 511"/>
                <a:gd name="T1" fmla="*/ 274 h 295"/>
                <a:gd name="T2" fmla="*/ 35 w 511"/>
                <a:gd name="T3" fmla="*/ 295 h 295"/>
                <a:gd name="T4" fmla="*/ 511 w 511"/>
                <a:gd name="T5" fmla="*/ 19 h 295"/>
                <a:gd name="T6" fmla="*/ 478 w 511"/>
                <a:gd name="T7" fmla="*/ 0 h 295"/>
                <a:gd name="T8" fmla="*/ 0 w 511"/>
                <a:gd name="T9" fmla="*/ 274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95">
                  <a:moveTo>
                    <a:pt x="0" y="274"/>
                  </a:moveTo>
                  <a:lnTo>
                    <a:pt x="35" y="295"/>
                  </a:lnTo>
                  <a:lnTo>
                    <a:pt x="511" y="19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6" name="ïṩḻíḋé">
              <a:extLst>
                <a:ext uri="{FF2B5EF4-FFF2-40B4-BE49-F238E27FC236}">
                  <a16:creationId xmlns:a16="http://schemas.microsoft.com/office/drawing/2014/main" id="{6779DB60-FBDE-42DE-A13B-BB81F415E20B}"/>
                </a:ext>
              </a:extLst>
            </p:cNvPr>
            <p:cNvSpPr/>
            <p:nvPr/>
          </p:nvSpPr>
          <p:spPr bwMode="auto">
            <a:xfrm>
              <a:off x="4197351" y="4578351"/>
              <a:ext cx="25400" cy="15875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4 h 5"/>
                <a:gd name="T4" fmla="*/ 7 w 8"/>
                <a:gd name="T5" fmla="*/ 1 h 5"/>
                <a:gd name="T6" fmla="*/ 2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5" y="0"/>
                    <a:pt x="3" y="0"/>
                    <a:pt x="2" y="1"/>
                  </a:cubicBezTo>
                  <a:cubicBezTo>
                    <a:pt x="0" y="1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7" name="işļïḑê">
              <a:extLst>
                <a:ext uri="{FF2B5EF4-FFF2-40B4-BE49-F238E27FC236}">
                  <a16:creationId xmlns:a16="http://schemas.microsoft.com/office/drawing/2014/main" id="{D84A7434-516F-4C09-8E1A-DA3A71A08733}"/>
                </a:ext>
              </a:extLst>
            </p:cNvPr>
            <p:cNvSpPr/>
            <p:nvPr/>
          </p:nvSpPr>
          <p:spPr bwMode="auto">
            <a:xfrm>
              <a:off x="4078288" y="4535488"/>
              <a:ext cx="250825" cy="144463"/>
            </a:xfrm>
            <a:custGeom>
              <a:avLst/>
              <a:gdLst>
                <a:gd name="T0" fmla="*/ 12 w 76"/>
                <a:gd name="T1" fmla="*/ 37 h 44"/>
                <a:gd name="T2" fmla="*/ 1 w 76"/>
                <a:gd name="T3" fmla="*/ 21 h 44"/>
                <a:gd name="T4" fmla="*/ 12 w 76"/>
                <a:gd name="T5" fmla="*/ 6 h 44"/>
                <a:gd name="T6" fmla="*/ 39 w 76"/>
                <a:gd name="T7" fmla="*/ 0 h 44"/>
                <a:gd name="T8" fmla="*/ 65 w 76"/>
                <a:gd name="T9" fmla="*/ 6 h 44"/>
                <a:gd name="T10" fmla="*/ 76 w 76"/>
                <a:gd name="T11" fmla="*/ 22 h 44"/>
                <a:gd name="T12" fmla="*/ 65 w 76"/>
                <a:gd name="T13" fmla="*/ 37 h 44"/>
                <a:gd name="T14" fmla="*/ 38 w 76"/>
                <a:gd name="T15" fmla="*/ 44 h 44"/>
                <a:gd name="T16" fmla="*/ 12 w 76"/>
                <a:gd name="T17" fmla="*/ 3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12" y="37"/>
                  </a:moveTo>
                  <a:cubicBezTo>
                    <a:pt x="4" y="33"/>
                    <a:pt x="0" y="27"/>
                    <a:pt x="1" y="21"/>
                  </a:cubicBezTo>
                  <a:cubicBezTo>
                    <a:pt x="1" y="16"/>
                    <a:pt x="5" y="10"/>
                    <a:pt x="12" y="6"/>
                  </a:cubicBezTo>
                  <a:cubicBezTo>
                    <a:pt x="19" y="2"/>
                    <a:pt x="29" y="0"/>
                    <a:pt x="39" y="0"/>
                  </a:cubicBezTo>
                  <a:cubicBezTo>
                    <a:pt x="49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8"/>
                    <a:pt x="72" y="33"/>
                    <a:pt x="65" y="37"/>
                  </a:cubicBezTo>
                  <a:cubicBezTo>
                    <a:pt x="58" y="41"/>
                    <a:pt x="48" y="44"/>
                    <a:pt x="38" y="44"/>
                  </a:cubicBezTo>
                  <a:cubicBezTo>
                    <a:pt x="28" y="44"/>
                    <a:pt x="19" y="41"/>
                    <a:pt x="12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8" name="îṣḻïḍé">
              <a:extLst>
                <a:ext uri="{FF2B5EF4-FFF2-40B4-BE49-F238E27FC236}">
                  <a16:creationId xmlns:a16="http://schemas.microsoft.com/office/drawing/2014/main" id="{1A4E53E4-FBCD-41BD-BE89-71F8749970BF}"/>
                </a:ext>
              </a:extLst>
            </p:cNvPr>
            <p:cNvSpPr/>
            <p:nvPr/>
          </p:nvSpPr>
          <p:spPr bwMode="auto">
            <a:xfrm>
              <a:off x="4191001" y="4624388"/>
              <a:ext cx="25400" cy="15875"/>
            </a:xfrm>
            <a:custGeom>
              <a:avLst/>
              <a:gdLst>
                <a:gd name="T0" fmla="*/ 7 w 8"/>
                <a:gd name="T1" fmla="*/ 1 h 5"/>
                <a:gd name="T2" fmla="*/ 1 w 8"/>
                <a:gd name="T3" fmla="*/ 1 h 5"/>
                <a:gd name="T4" fmla="*/ 2 w 8"/>
                <a:gd name="T5" fmla="*/ 4 h 5"/>
                <a:gd name="T6" fmla="*/ 7 w 8"/>
                <a:gd name="T7" fmla="*/ 4 h 5"/>
                <a:gd name="T8" fmla="*/ 7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7" y="1"/>
                  </a:moveTo>
                  <a:cubicBezTo>
                    <a:pt x="5" y="0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ubicBezTo>
                    <a:pt x="4" y="5"/>
                    <a:pt x="6" y="5"/>
                    <a:pt x="7" y="4"/>
                  </a:cubicBezTo>
                  <a:cubicBezTo>
                    <a:pt x="8" y="3"/>
                    <a:pt x="8" y="2"/>
                    <a:pt x="7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89" name="iṡḷïḍê">
              <a:extLst>
                <a:ext uri="{FF2B5EF4-FFF2-40B4-BE49-F238E27FC236}">
                  <a16:creationId xmlns:a16="http://schemas.microsoft.com/office/drawing/2014/main" id="{F1EDF0F8-228A-4796-A3F9-B88AE5B02E29}"/>
                </a:ext>
              </a:extLst>
            </p:cNvPr>
            <p:cNvSpPr/>
            <p:nvPr/>
          </p:nvSpPr>
          <p:spPr bwMode="auto">
            <a:xfrm>
              <a:off x="3521076" y="4208463"/>
              <a:ext cx="781050" cy="455613"/>
            </a:xfrm>
            <a:custGeom>
              <a:avLst/>
              <a:gdLst>
                <a:gd name="T0" fmla="*/ 0 w 492"/>
                <a:gd name="T1" fmla="*/ 276 h 287"/>
                <a:gd name="T2" fmla="*/ 14 w 492"/>
                <a:gd name="T3" fmla="*/ 287 h 287"/>
                <a:gd name="T4" fmla="*/ 492 w 492"/>
                <a:gd name="T5" fmla="*/ 11 h 287"/>
                <a:gd name="T6" fmla="*/ 476 w 492"/>
                <a:gd name="T7" fmla="*/ 0 h 287"/>
                <a:gd name="T8" fmla="*/ 0 w 492"/>
                <a:gd name="T9" fmla="*/ 27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7">
                  <a:moveTo>
                    <a:pt x="0" y="276"/>
                  </a:moveTo>
                  <a:lnTo>
                    <a:pt x="14" y="287"/>
                  </a:lnTo>
                  <a:lnTo>
                    <a:pt x="492" y="11"/>
                  </a:lnTo>
                  <a:lnTo>
                    <a:pt x="476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0" name="íṧlíḋe">
              <a:extLst>
                <a:ext uri="{FF2B5EF4-FFF2-40B4-BE49-F238E27FC236}">
                  <a16:creationId xmlns:a16="http://schemas.microsoft.com/office/drawing/2014/main" id="{4822F163-1936-4809-AAC8-CF988F055ACB}"/>
                </a:ext>
              </a:extLst>
            </p:cNvPr>
            <p:cNvSpPr/>
            <p:nvPr/>
          </p:nvSpPr>
          <p:spPr bwMode="auto">
            <a:xfrm>
              <a:off x="3573463" y="4241801"/>
              <a:ext cx="782638" cy="450850"/>
            </a:xfrm>
            <a:custGeom>
              <a:avLst/>
              <a:gdLst>
                <a:gd name="T0" fmla="*/ 0 w 493"/>
                <a:gd name="T1" fmla="*/ 276 h 284"/>
                <a:gd name="T2" fmla="*/ 15 w 493"/>
                <a:gd name="T3" fmla="*/ 284 h 284"/>
                <a:gd name="T4" fmla="*/ 493 w 493"/>
                <a:gd name="T5" fmla="*/ 8 h 284"/>
                <a:gd name="T6" fmla="*/ 478 w 493"/>
                <a:gd name="T7" fmla="*/ 0 h 284"/>
                <a:gd name="T8" fmla="*/ 0 w 493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3" h="284">
                  <a:moveTo>
                    <a:pt x="0" y="276"/>
                  </a:moveTo>
                  <a:lnTo>
                    <a:pt x="15" y="284"/>
                  </a:lnTo>
                  <a:lnTo>
                    <a:pt x="493" y="8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1" name="iş1ïdè">
              <a:extLst>
                <a:ext uri="{FF2B5EF4-FFF2-40B4-BE49-F238E27FC236}">
                  <a16:creationId xmlns:a16="http://schemas.microsoft.com/office/drawing/2014/main" id="{E03347DA-1DE0-4B94-B4E1-7E96A7DE1792}"/>
                </a:ext>
              </a:extLst>
            </p:cNvPr>
            <p:cNvSpPr/>
            <p:nvPr/>
          </p:nvSpPr>
          <p:spPr bwMode="auto">
            <a:xfrm>
              <a:off x="4078288" y="4518026"/>
              <a:ext cx="280988" cy="179388"/>
            </a:xfrm>
            <a:custGeom>
              <a:avLst/>
              <a:gdLst>
                <a:gd name="T0" fmla="*/ 6 w 85"/>
                <a:gd name="T1" fmla="*/ 8 h 54"/>
                <a:gd name="T2" fmla="*/ 12 w 85"/>
                <a:gd name="T3" fmla="*/ 11 h 54"/>
                <a:gd name="T4" fmla="*/ 1 w 85"/>
                <a:gd name="T5" fmla="*/ 26 h 54"/>
                <a:gd name="T6" fmla="*/ 12 w 85"/>
                <a:gd name="T7" fmla="*/ 42 h 54"/>
                <a:gd name="T8" fmla="*/ 1 w 85"/>
                <a:gd name="T9" fmla="*/ 26 h 54"/>
                <a:gd name="T10" fmla="*/ 12 w 85"/>
                <a:gd name="T11" fmla="*/ 11 h 54"/>
                <a:gd name="T12" fmla="*/ 39 w 85"/>
                <a:gd name="T13" fmla="*/ 5 h 54"/>
                <a:gd name="T14" fmla="*/ 65 w 85"/>
                <a:gd name="T15" fmla="*/ 11 h 54"/>
                <a:gd name="T16" fmla="*/ 76 w 85"/>
                <a:gd name="T17" fmla="*/ 27 h 54"/>
                <a:gd name="T18" fmla="*/ 65 w 85"/>
                <a:gd name="T19" fmla="*/ 42 h 54"/>
                <a:gd name="T20" fmla="*/ 71 w 85"/>
                <a:gd name="T21" fmla="*/ 46 h 54"/>
                <a:gd name="T22" fmla="*/ 38 w 85"/>
                <a:gd name="T23" fmla="*/ 54 h 54"/>
                <a:gd name="T24" fmla="*/ 5 w 85"/>
                <a:gd name="T25" fmla="*/ 46 h 54"/>
                <a:gd name="T26" fmla="*/ 38 w 85"/>
                <a:gd name="T27" fmla="*/ 54 h 54"/>
                <a:gd name="T28" fmla="*/ 71 w 85"/>
                <a:gd name="T29" fmla="*/ 46 h 54"/>
                <a:gd name="T30" fmla="*/ 85 w 85"/>
                <a:gd name="T31" fmla="*/ 27 h 54"/>
                <a:gd name="T32" fmla="*/ 72 w 85"/>
                <a:gd name="T33" fmla="*/ 8 h 54"/>
                <a:gd name="T34" fmla="*/ 39 w 85"/>
                <a:gd name="T35" fmla="*/ 0 h 54"/>
                <a:gd name="T36" fmla="*/ 6 w 85"/>
                <a:gd name="T37" fmla="*/ 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54">
                  <a:moveTo>
                    <a:pt x="6" y="8"/>
                  </a:moveTo>
                  <a:cubicBezTo>
                    <a:pt x="12" y="11"/>
                    <a:pt x="12" y="11"/>
                    <a:pt x="12" y="11"/>
                  </a:cubicBezTo>
                  <a:cubicBezTo>
                    <a:pt x="5" y="15"/>
                    <a:pt x="1" y="21"/>
                    <a:pt x="1" y="26"/>
                  </a:cubicBezTo>
                  <a:cubicBezTo>
                    <a:pt x="0" y="32"/>
                    <a:pt x="4" y="38"/>
                    <a:pt x="12" y="42"/>
                  </a:cubicBezTo>
                  <a:cubicBezTo>
                    <a:pt x="4" y="38"/>
                    <a:pt x="0" y="32"/>
                    <a:pt x="1" y="26"/>
                  </a:cubicBezTo>
                  <a:cubicBezTo>
                    <a:pt x="1" y="21"/>
                    <a:pt x="5" y="15"/>
                    <a:pt x="12" y="11"/>
                  </a:cubicBezTo>
                  <a:cubicBezTo>
                    <a:pt x="19" y="7"/>
                    <a:pt x="29" y="5"/>
                    <a:pt x="39" y="5"/>
                  </a:cubicBezTo>
                  <a:cubicBezTo>
                    <a:pt x="49" y="5"/>
                    <a:pt x="58" y="7"/>
                    <a:pt x="65" y="11"/>
                  </a:cubicBezTo>
                  <a:cubicBezTo>
                    <a:pt x="72" y="15"/>
                    <a:pt x="76" y="21"/>
                    <a:pt x="76" y="27"/>
                  </a:cubicBezTo>
                  <a:cubicBezTo>
                    <a:pt x="76" y="33"/>
                    <a:pt x="72" y="38"/>
                    <a:pt x="65" y="42"/>
                  </a:cubicBezTo>
                  <a:cubicBezTo>
                    <a:pt x="71" y="46"/>
                    <a:pt x="71" y="46"/>
                    <a:pt x="71" y="46"/>
                  </a:cubicBezTo>
                  <a:cubicBezTo>
                    <a:pt x="63" y="51"/>
                    <a:pt x="51" y="54"/>
                    <a:pt x="38" y="54"/>
                  </a:cubicBezTo>
                  <a:cubicBezTo>
                    <a:pt x="26" y="54"/>
                    <a:pt x="14" y="51"/>
                    <a:pt x="5" y="46"/>
                  </a:cubicBezTo>
                  <a:cubicBezTo>
                    <a:pt x="14" y="51"/>
                    <a:pt x="26" y="54"/>
                    <a:pt x="38" y="54"/>
                  </a:cubicBezTo>
                  <a:cubicBezTo>
                    <a:pt x="51" y="54"/>
                    <a:pt x="63" y="51"/>
                    <a:pt x="71" y="46"/>
                  </a:cubicBezTo>
                  <a:cubicBezTo>
                    <a:pt x="80" y="41"/>
                    <a:pt x="85" y="34"/>
                    <a:pt x="85" y="27"/>
                  </a:cubicBezTo>
                  <a:cubicBezTo>
                    <a:pt x="85" y="19"/>
                    <a:pt x="80" y="13"/>
                    <a:pt x="72" y="8"/>
                  </a:cubicBezTo>
                  <a:cubicBezTo>
                    <a:pt x="63" y="2"/>
                    <a:pt x="51" y="0"/>
                    <a:pt x="39" y="0"/>
                  </a:cubicBezTo>
                  <a:cubicBezTo>
                    <a:pt x="26" y="0"/>
                    <a:pt x="14" y="2"/>
                    <a:pt x="6" y="8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2" name="îṥḻïḍe">
              <a:extLst>
                <a:ext uri="{FF2B5EF4-FFF2-40B4-BE49-F238E27FC236}">
                  <a16:creationId xmlns:a16="http://schemas.microsoft.com/office/drawing/2014/main" id="{EFB6C8A1-3B03-45AF-A3B8-3517C40BCBA0}"/>
                </a:ext>
              </a:extLst>
            </p:cNvPr>
            <p:cNvSpPr/>
            <p:nvPr/>
          </p:nvSpPr>
          <p:spPr bwMode="auto">
            <a:xfrm>
              <a:off x="4048126" y="4545013"/>
              <a:ext cx="265113" cy="152400"/>
            </a:xfrm>
            <a:custGeom>
              <a:avLst/>
              <a:gdLst>
                <a:gd name="T0" fmla="*/ 15 w 80"/>
                <a:gd name="T1" fmla="*/ 0 h 46"/>
                <a:gd name="T2" fmla="*/ 1 w 80"/>
                <a:gd name="T3" fmla="*/ 18 h 46"/>
                <a:gd name="T4" fmla="*/ 14 w 80"/>
                <a:gd name="T5" fmla="*/ 38 h 46"/>
                <a:gd name="T6" fmla="*/ 47 w 80"/>
                <a:gd name="T7" fmla="*/ 46 h 46"/>
                <a:gd name="T8" fmla="*/ 80 w 80"/>
                <a:gd name="T9" fmla="*/ 38 h 46"/>
                <a:gd name="T10" fmla="*/ 74 w 80"/>
                <a:gd name="T11" fmla="*/ 34 h 46"/>
                <a:gd name="T12" fmla="*/ 47 w 80"/>
                <a:gd name="T13" fmla="*/ 41 h 46"/>
                <a:gd name="T14" fmla="*/ 21 w 80"/>
                <a:gd name="T15" fmla="*/ 34 h 46"/>
                <a:gd name="T16" fmla="*/ 10 w 80"/>
                <a:gd name="T17" fmla="*/ 18 h 46"/>
                <a:gd name="T18" fmla="*/ 21 w 80"/>
                <a:gd name="T19" fmla="*/ 3 h 46"/>
                <a:gd name="T20" fmla="*/ 15 w 80"/>
                <a:gd name="T21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0" h="46">
                  <a:moveTo>
                    <a:pt x="15" y="0"/>
                  </a:moveTo>
                  <a:cubicBezTo>
                    <a:pt x="6" y="5"/>
                    <a:pt x="1" y="11"/>
                    <a:pt x="1" y="18"/>
                  </a:cubicBezTo>
                  <a:cubicBezTo>
                    <a:pt x="0" y="25"/>
                    <a:pt x="5" y="33"/>
                    <a:pt x="14" y="38"/>
                  </a:cubicBezTo>
                  <a:cubicBezTo>
                    <a:pt x="23" y="43"/>
                    <a:pt x="35" y="46"/>
                    <a:pt x="47" y="46"/>
                  </a:cubicBezTo>
                  <a:cubicBezTo>
                    <a:pt x="60" y="46"/>
                    <a:pt x="72" y="43"/>
                    <a:pt x="80" y="38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67" y="38"/>
                    <a:pt x="57" y="41"/>
                    <a:pt x="47" y="41"/>
                  </a:cubicBezTo>
                  <a:cubicBezTo>
                    <a:pt x="37" y="41"/>
                    <a:pt x="28" y="38"/>
                    <a:pt x="21" y="34"/>
                  </a:cubicBezTo>
                  <a:cubicBezTo>
                    <a:pt x="13" y="30"/>
                    <a:pt x="9" y="24"/>
                    <a:pt x="10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5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3" name="ïs1íde">
              <a:extLst>
                <a:ext uri="{FF2B5EF4-FFF2-40B4-BE49-F238E27FC236}">
                  <a16:creationId xmlns:a16="http://schemas.microsoft.com/office/drawing/2014/main" id="{3DC58A0F-D951-42A5-8365-883AAD5B0FF0}"/>
                </a:ext>
              </a:extLst>
            </p:cNvPr>
            <p:cNvSpPr/>
            <p:nvPr/>
          </p:nvSpPr>
          <p:spPr bwMode="auto">
            <a:xfrm>
              <a:off x="3625851" y="4271963"/>
              <a:ext cx="785813" cy="454025"/>
            </a:xfrm>
            <a:custGeom>
              <a:avLst/>
              <a:gdLst>
                <a:gd name="T0" fmla="*/ 0 w 495"/>
                <a:gd name="T1" fmla="*/ 276 h 286"/>
                <a:gd name="T2" fmla="*/ 17 w 495"/>
                <a:gd name="T3" fmla="*/ 286 h 286"/>
                <a:gd name="T4" fmla="*/ 495 w 495"/>
                <a:gd name="T5" fmla="*/ 10 h 286"/>
                <a:gd name="T6" fmla="*/ 478 w 495"/>
                <a:gd name="T7" fmla="*/ 0 h 286"/>
                <a:gd name="T8" fmla="*/ 0 w 495"/>
                <a:gd name="T9" fmla="*/ 27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6">
                  <a:moveTo>
                    <a:pt x="0" y="276"/>
                  </a:moveTo>
                  <a:lnTo>
                    <a:pt x="17" y="286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4" name="íṩ1îḍê">
              <a:extLst>
                <a:ext uri="{FF2B5EF4-FFF2-40B4-BE49-F238E27FC236}">
                  <a16:creationId xmlns:a16="http://schemas.microsoft.com/office/drawing/2014/main" id="{369BF60F-FA3D-4E8A-89FB-009E73497B9E}"/>
                </a:ext>
              </a:extLst>
            </p:cNvPr>
            <p:cNvSpPr/>
            <p:nvPr/>
          </p:nvSpPr>
          <p:spPr bwMode="auto">
            <a:xfrm>
              <a:off x="3943351" y="4722813"/>
              <a:ext cx="25400" cy="17463"/>
            </a:xfrm>
            <a:custGeom>
              <a:avLst/>
              <a:gdLst>
                <a:gd name="T0" fmla="*/ 2 w 8"/>
                <a:gd name="T1" fmla="*/ 4 h 5"/>
                <a:gd name="T2" fmla="*/ 7 w 8"/>
                <a:gd name="T3" fmla="*/ 5 h 5"/>
                <a:gd name="T4" fmla="*/ 6 w 8"/>
                <a:gd name="T5" fmla="*/ 2 h 5"/>
                <a:gd name="T6" fmla="*/ 1 w 8"/>
                <a:gd name="T7" fmla="*/ 1 h 5"/>
                <a:gd name="T8" fmla="*/ 2 w 8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2" y="4"/>
                  </a:moveTo>
                  <a:cubicBezTo>
                    <a:pt x="3" y="5"/>
                    <a:pt x="5" y="5"/>
                    <a:pt x="7" y="5"/>
                  </a:cubicBezTo>
                  <a:cubicBezTo>
                    <a:pt x="8" y="4"/>
                    <a:pt x="8" y="3"/>
                    <a:pt x="6" y="2"/>
                  </a:cubicBezTo>
                  <a:cubicBezTo>
                    <a:pt x="5" y="1"/>
                    <a:pt x="3" y="0"/>
                    <a:pt x="1" y="1"/>
                  </a:cubicBezTo>
                  <a:cubicBezTo>
                    <a:pt x="0" y="2"/>
                    <a:pt x="0" y="3"/>
                    <a:pt x="2" y="4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5" name="is1ïdè">
              <a:extLst>
                <a:ext uri="{FF2B5EF4-FFF2-40B4-BE49-F238E27FC236}">
                  <a16:creationId xmlns:a16="http://schemas.microsoft.com/office/drawing/2014/main" id="{76A949AD-FF28-4C51-BBFD-C5C57D5CBF02}"/>
                </a:ext>
              </a:extLst>
            </p:cNvPr>
            <p:cNvSpPr/>
            <p:nvPr/>
          </p:nvSpPr>
          <p:spPr bwMode="auto">
            <a:xfrm>
              <a:off x="3824288" y="4683126"/>
              <a:ext cx="250825" cy="142875"/>
            </a:xfrm>
            <a:custGeom>
              <a:avLst/>
              <a:gdLst>
                <a:gd name="T0" fmla="*/ 11 w 76"/>
                <a:gd name="T1" fmla="*/ 37 h 43"/>
                <a:gd name="T2" fmla="*/ 0 w 76"/>
                <a:gd name="T3" fmla="*/ 21 h 43"/>
                <a:gd name="T4" fmla="*/ 11 w 76"/>
                <a:gd name="T5" fmla="*/ 6 h 43"/>
                <a:gd name="T6" fmla="*/ 38 w 76"/>
                <a:gd name="T7" fmla="*/ 0 h 43"/>
                <a:gd name="T8" fmla="*/ 65 w 76"/>
                <a:gd name="T9" fmla="*/ 6 h 43"/>
                <a:gd name="T10" fmla="*/ 76 w 76"/>
                <a:gd name="T11" fmla="*/ 22 h 43"/>
                <a:gd name="T12" fmla="*/ 64 w 76"/>
                <a:gd name="T13" fmla="*/ 37 h 43"/>
                <a:gd name="T14" fmla="*/ 38 w 76"/>
                <a:gd name="T15" fmla="*/ 43 h 43"/>
                <a:gd name="T16" fmla="*/ 11 w 76"/>
                <a:gd name="T17" fmla="*/ 3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3">
                  <a:moveTo>
                    <a:pt x="11" y="37"/>
                  </a:moveTo>
                  <a:cubicBezTo>
                    <a:pt x="4" y="33"/>
                    <a:pt x="0" y="27"/>
                    <a:pt x="0" y="21"/>
                  </a:cubicBezTo>
                  <a:cubicBezTo>
                    <a:pt x="0" y="15"/>
                    <a:pt x="4" y="10"/>
                    <a:pt x="11" y="6"/>
                  </a:cubicBezTo>
                  <a:cubicBezTo>
                    <a:pt x="18" y="2"/>
                    <a:pt x="28" y="0"/>
                    <a:pt x="38" y="0"/>
                  </a:cubicBezTo>
                  <a:cubicBezTo>
                    <a:pt x="48" y="0"/>
                    <a:pt x="58" y="2"/>
                    <a:pt x="65" y="6"/>
                  </a:cubicBezTo>
                  <a:cubicBezTo>
                    <a:pt x="72" y="10"/>
                    <a:pt x="76" y="16"/>
                    <a:pt x="76" y="22"/>
                  </a:cubicBezTo>
                  <a:cubicBezTo>
                    <a:pt x="76" y="27"/>
                    <a:pt x="72" y="33"/>
                    <a:pt x="64" y="37"/>
                  </a:cubicBezTo>
                  <a:cubicBezTo>
                    <a:pt x="57" y="41"/>
                    <a:pt x="48" y="43"/>
                    <a:pt x="38" y="43"/>
                  </a:cubicBezTo>
                  <a:cubicBezTo>
                    <a:pt x="28" y="43"/>
                    <a:pt x="18" y="41"/>
                    <a:pt x="11" y="37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6" name="íṥḷíḓé">
              <a:extLst>
                <a:ext uri="{FF2B5EF4-FFF2-40B4-BE49-F238E27FC236}">
                  <a16:creationId xmlns:a16="http://schemas.microsoft.com/office/drawing/2014/main" id="{C04EAAC4-4E45-4CB7-9CFA-919103A7BF59}"/>
                </a:ext>
              </a:extLst>
            </p:cNvPr>
            <p:cNvSpPr/>
            <p:nvPr/>
          </p:nvSpPr>
          <p:spPr bwMode="auto">
            <a:xfrm>
              <a:off x="3937001" y="4772026"/>
              <a:ext cx="25400" cy="17463"/>
            </a:xfrm>
            <a:custGeom>
              <a:avLst/>
              <a:gdLst>
                <a:gd name="T0" fmla="*/ 6 w 8"/>
                <a:gd name="T1" fmla="*/ 1 h 5"/>
                <a:gd name="T2" fmla="*/ 1 w 8"/>
                <a:gd name="T3" fmla="*/ 0 h 5"/>
                <a:gd name="T4" fmla="*/ 1 w 8"/>
                <a:gd name="T5" fmla="*/ 3 h 5"/>
                <a:gd name="T6" fmla="*/ 7 w 8"/>
                <a:gd name="T7" fmla="*/ 4 h 5"/>
                <a:gd name="T8" fmla="*/ 6 w 8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5">
                  <a:moveTo>
                    <a:pt x="6" y="1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3" y="4"/>
                    <a:pt x="5" y="5"/>
                    <a:pt x="7" y="4"/>
                  </a:cubicBezTo>
                  <a:cubicBezTo>
                    <a:pt x="8" y="3"/>
                    <a:pt x="8" y="2"/>
                    <a:pt x="6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7" name="ïṧļíḋê">
              <a:extLst>
                <a:ext uri="{FF2B5EF4-FFF2-40B4-BE49-F238E27FC236}">
                  <a16:creationId xmlns:a16="http://schemas.microsoft.com/office/drawing/2014/main" id="{D0874C65-F320-4EC4-81AA-BA470A68FBD2}"/>
                </a:ext>
              </a:extLst>
            </p:cNvPr>
            <p:cNvSpPr/>
            <p:nvPr/>
          </p:nvSpPr>
          <p:spPr bwMode="auto">
            <a:xfrm>
              <a:off x="4895851" y="4606926"/>
              <a:ext cx="320675" cy="188913"/>
            </a:xfrm>
            <a:custGeom>
              <a:avLst/>
              <a:gdLst>
                <a:gd name="T0" fmla="*/ 0 w 202"/>
                <a:gd name="T1" fmla="*/ 27 h 119"/>
                <a:gd name="T2" fmla="*/ 156 w 202"/>
                <a:gd name="T3" fmla="*/ 119 h 119"/>
                <a:gd name="T4" fmla="*/ 202 w 202"/>
                <a:gd name="T5" fmla="*/ 92 h 119"/>
                <a:gd name="T6" fmla="*/ 44 w 202"/>
                <a:gd name="T7" fmla="*/ 0 h 119"/>
                <a:gd name="T8" fmla="*/ 0 w 202"/>
                <a:gd name="T9" fmla="*/ 27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2" h="119">
                  <a:moveTo>
                    <a:pt x="0" y="27"/>
                  </a:moveTo>
                  <a:lnTo>
                    <a:pt x="156" y="119"/>
                  </a:lnTo>
                  <a:lnTo>
                    <a:pt x="202" y="92"/>
                  </a:lnTo>
                  <a:lnTo>
                    <a:pt x="44" y="0"/>
                  </a:lnTo>
                  <a:lnTo>
                    <a:pt x="0" y="27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8" name="ïś1ïďè">
              <a:extLst>
                <a:ext uri="{FF2B5EF4-FFF2-40B4-BE49-F238E27FC236}">
                  <a16:creationId xmlns:a16="http://schemas.microsoft.com/office/drawing/2014/main" id="{ED81A290-33AF-4288-B6DA-9CA4B5590F2C}"/>
                </a:ext>
              </a:extLst>
            </p:cNvPr>
            <p:cNvSpPr/>
            <p:nvPr/>
          </p:nvSpPr>
          <p:spPr bwMode="auto">
            <a:xfrm>
              <a:off x="3824288" y="4667251"/>
              <a:ext cx="234950" cy="138113"/>
            </a:xfrm>
            <a:custGeom>
              <a:avLst/>
              <a:gdLst>
                <a:gd name="T0" fmla="*/ 5 w 71"/>
                <a:gd name="T1" fmla="*/ 7 h 42"/>
                <a:gd name="T2" fmla="*/ 11 w 71"/>
                <a:gd name="T3" fmla="*/ 11 h 42"/>
                <a:gd name="T4" fmla="*/ 0 w 71"/>
                <a:gd name="T5" fmla="*/ 26 h 42"/>
                <a:gd name="T6" fmla="*/ 11 w 71"/>
                <a:gd name="T7" fmla="*/ 42 h 42"/>
                <a:gd name="T8" fmla="*/ 0 w 71"/>
                <a:gd name="T9" fmla="*/ 26 h 42"/>
                <a:gd name="T10" fmla="*/ 11 w 71"/>
                <a:gd name="T11" fmla="*/ 11 h 42"/>
                <a:gd name="T12" fmla="*/ 38 w 71"/>
                <a:gd name="T13" fmla="*/ 5 h 42"/>
                <a:gd name="T14" fmla="*/ 65 w 71"/>
                <a:gd name="T15" fmla="*/ 11 h 42"/>
                <a:gd name="T16" fmla="*/ 71 w 71"/>
                <a:gd name="T17" fmla="*/ 7 h 42"/>
                <a:gd name="T18" fmla="*/ 38 w 71"/>
                <a:gd name="T19" fmla="*/ 0 h 42"/>
                <a:gd name="T20" fmla="*/ 5 w 71"/>
                <a:gd name="T21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1" h="42">
                  <a:moveTo>
                    <a:pt x="5" y="7"/>
                  </a:moveTo>
                  <a:cubicBezTo>
                    <a:pt x="11" y="11"/>
                    <a:pt x="11" y="11"/>
                    <a:pt x="11" y="11"/>
                  </a:cubicBezTo>
                  <a:cubicBezTo>
                    <a:pt x="4" y="15"/>
                    <a:pt x="0" y="20"/>
                    <a:pt x="0" y="26"/>
                  </a:cubicBezTo>
                  <a:cubicBezTo>
                    <a:pt x="0" y="32"/>
                    <a:pt x="4" y="38"/>
                    <a:pt x="11" y="42"/>
                  </a:cubicBezTo>
                  <a:cubicBezTo>
                    <a:pt x="4" y="38"/>
                    <a:pt x="0" y="32"/>
                    <a:pt x="0" y="26"/>
                  </a:cubicBezTo>
                  <a:cubicBezTo>
                    <a:pt x="0" y="20"/>
                    <a:pt x="4" y="15"/>
                    <a:pt x="11" y="11"/>
                  </a:cubicBezTo>
                  <a:cubicBezTo>
                    <a:pt x="18" y="7"/>
                    <a:pt x="28" y="5"/>
                    <a:pt x="38" y="5"/>
                  </a:cubicBezTo>
                  <a:cubicBezTo>
                    <a:pt x="48" y="5"/>
                    <a:pt x="58" y="7"/>
                    <a:pt x="65" y="11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2" y="2"/>
                    <a:pt x="50" y="0"/>
                    <a:pt x="38" y="0"/>
                  </a:cubicBezTo>
                  <a:cubicBezTo>
                    <a:pt x="26" y="0"/>
                    <a:pt x="14" y="2"/>
                    <a:pt x="5" y="7"/>
                  </a:cubicBez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199" name="ïsḷidê">
              <a:extLst>
                <a:ext uri="{FF2B5EF4-FFF2-40B4-BE49-F238E27FC236}">
                  <a16:creationId xmlns:a16="http://schemas.microsoft.com/office/drawing/2014/main" id="{FF0C8E9F-B0EF-4447-8678-35BE5274322F}"/>
                </a:ext>
              </a:extLst>
            </p:cNvPr>
            <p:cNvSpPr/>
            <p:nvPr/>
          </p:nvSpPr>
          <p:spPr bwMode="auto">
            <a:xfrm>
              <a:off x="4938713" y="4725988"/>
              <a:ext cx="198438" cy="115888"/>
            </a:xfrm>
            <a:custGeom>
              <a:avLst/>
              <a:gdLst>
                <a:gd name="T0" fmla="*/ 0 w 125"/>
                <a:gd name="T1" fmla="*/ 25 h 73"/>
                <a:gd name="T2" fmla="*/ 79 w 125"/>
                <a:gd name="T3" fmla="*/ 73 h 73"/>
                <a:gd name="T4" fmla="*/ 125 w 125"/>
                <a:gd name="T5" fmla="*/ 46 h 73"/>
                <a:gd name="T6" fmla="*/ 44 w 125"/>
                <a:gd name="T7" fmla="*/ 0 h 73"/>
                <a:gd name="T8" fmla="*/ 0 w 125"/>
                <a:gd name="T9" fmla="*/ 2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73">
                  <a:moveTo>
                    <a:pt x="0" y="25"/>
                  </a:moveTo>
                  <a:lnTo>
                    <a:pt x="79" y="73"/>
                  </a:lnTo>
                  <a:lnTo>
                    <a:pt x="125" y="46"/>
                  </a:lnTo>
                  <a:lnTo>
                    <a:pt x="44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0" name="iṥľiďê">
              <a:extLst>
                <a:ext uri="{FF2B5EF4-FFF2-40B4-BE49-F238E27FC236}">
                  <a16:creationId xmlns:a16="http://schemas.microsoft.com/office/drawing/2014/main" id="{76358BB0-DCBE-4E6A-AFB0-9C159D8298BB}"/>
                </a:ext>
              </a:extLst>
            </p:cNvPr>
            <p:cNvSpPr/>
            <p:nvPr/>
          </p:nvSpPr>
          <p:spPr bwMode="auto">
            <a:xfrm>
              <a:off x="4810126" y="4835526"/>
              <a:ext cx="168275" cy="95250"/>
            </a:xfrm>
            <a:custGeom>
              <a:avLst/>
              <a:gdLst>
                <a:gd name="T0" fmla="*/ 0 w 106"/>
                <a:gd name="T1" fmla="*/ 25 h 60"/>
                <a:gd name="T2" fmla="*/ 61 w 106"/>
                <a:gd name="T3" fmla="*/ 60 h 60"/>
                <a:gd name="T4" fmla="*/ 106 w 106"/>
                <a:gd name="T5" fmla="*/ 35 h 60"/>
                <a:gd name="T6" fmla="*/ 46 w 106"/>
                <a:gd name="T7" fmla="*/ 0 h 60"/>
                <a:gd name="T8" fmla="*/ 0 w 106"/>
                <a:gd name="T9" fmla="*/ 25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60">
                  <a:moveTo>
                    <a:pt x="0" y="25"/>
                  </a:moveTo>
                  <a:lnTo>
                    <a:pt x="61" y="60"/>
                  </a:lnTo>
                  <a:lnTo>
                    <a:pt x="106" y="35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1" name="íŝľíḍê">
              <a:extLst>
                <a:ext uri="{FF2B5EF4-FFF2-40B4-BE49-F238E27FC236}">
                  <a16:creationId xmlns:a16="http://schemas.microsoft.com/office/drawing/2014/main" id="{E9F4CFF8-A453-4D8D-B4DA-45C93AA2E851}"/>
                </a:ext>
              </a:extLst>
            </p:cNvPr>
            <p:cNvSpPr/>
            <p:nvPr/>
          </p:nvSpPr>
          <p:spPr bwMode="auto">
            <a:xfrm>
              <a:off x="4081463" y="4538663"/>
              <a:ext cx="785813" cy="450850"/>
            </a:xfrm>
            <a:custGeom>
              <a:avLst/>
              <a:gdLst>
                <a:gd name="T0" fmla="*/ 0 w 495"/>
                <a:gd name="T1" fmla="*/ 274 h 284"/>
                <a:gd name="T2" fmla="*/ 17 w 495"/>
                <a:gd name="T3" fmla="*/ 284 h 284"/>
                <a:gd name="T4" fmla="*/ 495 w 495"/>
                <a:gd name="T5" fmla="*/ 8 h 284"/>
                <a:gd name="T6" fmla="*/ 478 w 495"/>
                <a:gd name="T7" fmla="*/ 0 h 284"/>
                <a:gd name="T8" fmla="*/ 0 w 495"/>
                <a:gd name="T9" fmla="*/ 27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4"/>
                  </a:moveTo>
                  <a:lnTo>
                    <a:pt x="17" y="284"/>
                  </a:lnTo>
                  <a:lnTo>
                    <a:pt x="495" y="8"/>
                  </a:lnTo>
                  <a:lnTo>
                    <a:pt x="478" y="0"/>
                  </a:lnTo>
                  <a:lnTo>
                    <a:pt x="0" y="274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2" name="íṩľíḍè">
              <a:extLst>
                <a:ext uri="{FF2B5EF4-FFF2-40B4-BE49-F238E27FC236}">
                  <a16:creationId xmlns:a16="http://schemas.microsoft.com/office/drawing/2014/main" id="{55E3FB61-7D6E-497E-9EC2-09FA54589BF8}"/>
                </a:ext>
              </a:extLst>
            </p:cNvPr>
            <p:cNvSpPr/>
            <p:nvPr/>
          </p:nvSpPr>
          <p:spPr bwMode="auto">
            <a:xfrm>
              <a:off x="4154488" y="4578351"/>
              <a:ext cx="781050" cy="450850"/>
            </a:xfrm>
            <a:custGeom>
              <a:avLst/>
              <a:gdLst>
                <a:gd name="T0" fmla="*/ 0 w 492"/>
                <a:gd name="T1" fmla="*/ 276 h 284"/>
                <a:gd name="T2" fmla="*/ 14 w 492"/>
                <a:gd name="T3" fmla="*/ 284 h 284"/>
                <a:gd name="T4" fmla="*/ 492 w 492"/>
                <a:gd name="T5" fmla="*/ 10 h 284"/>
                <a:gd name="T6" fmla="*/ 478 w 492"/>
                <a:gd name="T7" fmla="*/ 0 h 284"/>
                <a:gd name="T8" fmla="*/ 0 w 492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2" h="284">
                  <a:moveTo>
                    <a:pt x="0" y="276"/>
                  </a:moveTo>
                  <a:lnTo>
                    <a:pt x="14" y="284"/>
                  </a:lnTo>
                  <a:lnTo>
                    <a:pt x="492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3" name="îş1iḓe">
              <a:extLst>
                <a:ext uri="{FF2B5EF4-FFF2-40B4-BE49-F238E27FC236}">
                  <a16:creationId xmlns:a16="http://schemas.microsoft.com/office/drawing/2014/main" id="{A9B0351F-D340-47A7-884D-47D7CCC3D941}"/>
                </a:ext>
              </a:extLst>
            </p:cNvPr>
            <p:cNvSpPr/>
            <p:nvPr/>
          </p:nvSpPr>
          <p:spPr bwMode="auto">
            <a:xfrm>
              <a:off x="4295776" y="4848226"/>
              <a:ext cx="379413" cy="217488"/>
            </a:xfrm>
            <a:custGeom>
              <a:avLst/>
              <a:gdLst>
                <a:gd name="T0" fmla="*/ 0 w 239"/>
                <a:gd name="T1" fmla="*/ 129 h 137"/>
                <a:gd name="T2" fmla="*/ 15 w 239"/>
                <a:gd name="T3" fmla="*/ 137 h 137"/>
                <a:gd name="T4" fmla="*/ 239 w 239"/>
                <a:gd name="T5" fmla="*/ 8 h 137"/>
                <a:gd name="T6" fmla="*/ 225 w 239"/>
                <a:gd name="T7" fmla="*/ 0 h 137"/>
                <a:gd name="T8" fmla="*/ 0 w 239"/>
                <a:gd name="T9" fmla="*/ 12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9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5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4" name="ï$1ïďê">
              <a:extLst>
                <a:ext uri="{FF2B5EF4-FFF2-40B4-BE49-F238E27FC236}">
                  <a16:creationId xmlns:a16="http://schemas.microsoft.com/office/drawing/2014/main" id="{E5520017-20E4-4743-9B95-7A2B1C961686}"/>
                </a:ext>
              </a:extLst>
            </p:cNvPr>
            <p:cNvSpPr/>
            <p:nvPr/>
          </p:nvSpPr>
          <p:spPr bwMode="auto">
            <a:xfrm>
              <a:off x="4356101" y="4881563"/>
              <a:ext cx="379413" cy="220663"/>
            </a:xfrm>
            <a:custGeom>
              <a:avLst/>
              <a:gdLst>
                <a:gd name="T0" fmla="*/ 0 w 239"/>
                <a:gd name="T1" fmla="*/ 129 h 139"/>
                <a:gd name="T2" fmla="*/ 14 w 239"/>
                <a:gd name="T3" fmla="*/ 139 h 139"/>
                <a:gd name="T4" fmla="*/ 239 w 239"/>
                <a:gd name="T5" fmla="*/ 8 h 139"/>
                <a:gd name="T6" fmla="*/ 224 w 239"/>
                <a:gd name="T7" fmla="*/ 0 h 139"/>
                <a:gd name="T8" fmla="*/ 0 w 239"/>
                <a:gd name="T9" fmla="*/ 12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9">
                  <a:moveTo>
                    <a:pt x="0" y="129"/>
                  </a:moveTo>
                  <a:lnTo>
                    <a:pt x="14" y="139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5" name="îṡļïde">
              <a:extLst>
                <a:ext uri="{FF2B5EF4-FFF2-40B4-BE49-F238E27FC236}">
                  <a16:creationId xmlns:a16="http://schemas.microsoft.com/office/drawing/2014/main" id="{7FF519DD-49A0-48C1-BAFE-38BC45370F5C}"/>
                </a:ext>
              </a:extLst>
            </p:cNvPr>
            <p:cNvSpPr/>
            <p:nvPr/>
          </p:nvSpPr>
          <p:spPr bwMode="auto">
            <a:xfrm>
              <a:off x="4414838" y="4918076"/>
              <a:ext cx="379413" cy="217488"/>
            </a:xfrm>
            <a:custGeom>
              <a:avLst/>
              <a:gdLst>
                <a:gd name="T0" fmla="*/ 0 w 239"/>
                <a:gd name="T1" fmla="*/ 128 h 137"/>
                <a:gd name="T2" fmla="*/ 15 w 239"/>
                <a:gd name="T3" fmla="*/ 137 h 137"/>
                <a:gd name="T4" fmla="*/ 239 w 239"/>
                <a:gd name="T5" fmla="*/ 8 h 137"/>
                <a:gd name="T6" fmla="*/ 224 w 239"/>
                <a:gd name="T7" fmla="*/ 0 h 137"/>
                <a:gd name="T8" fmla="*/ 0 w 239"/>
                <a:gd name="T9" fmla="*/ 12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37">
                  <a:moveTo>
                    <a:pt x="0" y="128"/>
                  </a:moveTo>
                  <a:lnTo>
                    <a:pt x="15" y="137"/>
                  </a:lnTo>
                  <a:lnTo>
                    <a:pt x="239" y="8"/>
                  </a:lnTo>
                  <a:lnTo>
                    <a:pt x="224" y="0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6" name="íṧḻïdé">
              <a:extLst>
                <a:ext uri="{FF2B5EF4-FFF2-40B4-BE49-F238E27FC236}">
                  <a16:creationId xmlns:a16="http://schemas.microsoft.com/office/drawing/2014/main" id="{2AD87AFE-17E5-426A-9DF3-D0A3C624CFCC}"/>
                </a:ext>
              </a:extLst>
            </p:cNvPr>
            <p:cNvSpPr/>
            <p:nvPr/>
          </p:nvSpPr>
          <p:spPr bwMode="auto">
            <a:xfrm>
              <a:off x="4464051" y="4943476"/>
              <a:ext cx="382588" cy="220663"/>
            </a:xfrm>
            <a:custGeom>
              <a:avLst/>
              <a:gdLst>
                <a:gd name="T0" fmla="*/ 0 w 241"/>
                <a:gd name="T1" fmla="*/ 131 h 139"/>
                <a:gd name="T2" fmla="*/ 17 w 241"/>
                <a:gd name="T3" fmla="*/ 139 h 139"/>
                <a:gd name="T4" fmla="*/ 241 w 241"/>
                <a:gd name="T5" fmla="*/ 11 h 139"/>
                <a:gd name="T6" fmla="*/ 225 w 241"/>
                <a:gd name="T7" fmla="*/ 0 h 139"/>
                <a:gd name="T8" fmla="*/ 0 w 241"/>
                <a:gd name="T9" fmla="*/ 131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39">
                  <a:moveTo>
                    <a:pt x="0" y="131"/>
                  </a:moveTo>
                  <a:lnTo>
                    <a:pt x="17" y="139"/>
                  </a:lnTo>
                  <a:lnTo>
                    <a:pt x="241" y="11"/>
                  </a:lnTo>
                  <a:lnTo>
                    <a:pt x="225" y="0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7" name="îśḻíḑè">
              <a:extLst>
                <a:ext uri="{FF2B5EF4-FFF2-40B4-BE49-F238E27FC236}">
                  <a16:creationId xmlns:a16="http://schemas.microsoft.com/office/drawing/2014/main" id="{1FBA23EB-A980-459C-B96E-307479F357B3}"/>
                </a:ext>
              </a:extLst>
            </p:cNvPr>
            <p:cNvSpPr/>
            <p:nvPr/>
          </p:nvSpPr>
          <p:spPr bwMode="auto">
            <a:xfrm>
              <a:off x="3249613" y="4054476"/>
              <a:ext cx="2132013" cy="1231900"/>
            </a:xfrm>
            <a:custGeom>
              <a:avLst/>
              <a:gdLst>
                <a:gd name="T0" fmla="*/ 378 w 646"/>
                <a:gd name="T1" fmla="*/ 374 h 374"/>
                <a:gd name="T2" fmla="*/ 268 w 646"/>
                <a:gd name="T3" fmla="*/ 0 h 374"/>
                <a:gd name="T4" fmla="*/ 323 w 646"/>
                <a:gd name="T5" fmla="*/ 149 h 374"/>
                <a:gd name="T6" fmla="*/ 257 w 646"/>
                <a:gd name="T7" fmla="*/ 149 h 374"/>
                <a:gd name="T8" fmla="*/ 256 w 646"/>
                <a:gd name="T9" fmla="*/ 187 h 374"/>
                <a:gd name="T10" fmla="*/ 322 w 646"/>
                <a:gd name="T11" fmla="*/ 187 h 374"/>
                <a:gd name="T12" fmla="*/ 323 w 646"/>
                <a:gd name="T13" fmla="*/ 149 h 374"/>
                <a:gd name="T14" fmla="*/ 212 w 646"/>
                <a:gd name="T15" fmla="*/ 186 h 374"/>
                <a:gd name="T16" fmla="*/ 165 w 646"/>
                <a:gd name="T17" fmla="*/ 212 h 374"/>
                <a:gd name="T18" fmla="*/ 212 w 646"/>
                <a:gd name="T19" fmla="*/ 240 h 374"/>
                <a:gd name="T20" fmla="*/ 258 w 646"/>
                <a:gd name="T21" fmla="*/ 213 h 374"/>
                <a:gd name="T22" fmla="*/ 400 w 646"/>
                <a:gd name="T23" fmla="*/ 104 h 374"/>
                <a:gd name="T24" fmla="*/ 334 w 646"/>
                <a:gd name="T25" fmla="*/ 104 h 374"/>
                <a:gd name="T26" fmla="*/ 334 w 646"/>
                <a:gd name="T27" fmla="*/ 142 h 374"/>
                <a:gd name="T28" fmla="*/ 400 w 646"/>
                <a:gd name="T29" fmla="*/ 142 h 374"/>
                <a:gd name="T30" fmla="*/ 400 w 646"/>
                <a:gd name="T31" fmla="*/ 104 h 374"/>
                <a:gd name="T32" fmla="*/ 281 w 646"/>
                <a:gd name="T33" fmla="*/ 30 h 374"/>
                <a:gd name="T34" fmla="*/ 35 w 646"/>
                <a:gd name="T35" fmla="*/ 153 h 374"/>
                <a:gd name="T36" fmla="*/ 105 w 646"/>
                <a:gd name="T37" fmla="*/ 194 h 374"/>
                <a:gd name="T38" fmla="*/ 328 w 646"/>
                <a:gd name="T39" fmla="*/ 57 h 374"/>
                <a:gd name="T40" fmla="*/ 105 w 646"/>
                <a:gd name="T41" fmla="*/ 194 h 374"/>
                <a:gd name="T42" fmla="*/ 303 w 646"/>
                <a:gd name="T43" fmla="*/ 42 h 374"/>
                <a:gd name="T44" fmla="*/ 65 w 646"/>
                <a:gd name="T45" fmla="*/ 171 h 374"/>
                <a:gd name="T46" fmla="*/ 89 w 646"/>
                <a:gd name="T47" fmla="*/ 185 h 374"/>
                <a:gd name="T48" fmla="*/ 311 w 646"/>
                <a:gd name="T49" fmla="*/ 47 h 374"/>
                <a:gd name="T50" fmla="*/ 89 w 646"/>
                <a:gd name="T51" fmla="*/ 185 h 374"/>
                <a:gd name="T52" fmla="*/ 352 w 646"/>
                <a:gd name="T53" fmla="*/ 71 h 374"/>
                <a:gd name="T54" fmla="*/ 114 w 646"/>
                <a:gd name="T55" fmla="*/ 199 h 374"/>
                <a:gd name="T56" fmla="*/ 281 w 646"/>
                <a:gd name="T57" fmla="*/ 296 h 374"/>
                <a:gd name="T58" fmla="*/ 504 w 646"/>
                <a:gd name="T59" fmla="*/ 159 h 374"/>
                <a:gd name="T60" fmla="*/ 281 w 646"/>
                <a:gd name="T61" fmla="*/ 296 h 374"/>
                <a:gd name="T62" fmla="*/ 490 w 646"/>
                <a:gd name="T63" fmla="*/ 151 h 374"/>
                <a:gd name="T64" fmla="*/ 252 w 646"/>
                <a:gd name="T65" fmla="*/ 279 h 374"/>
                <a:gd name="T66" fmla="*/ 237 w 646"/>
                <a:gd name="T67" fmla="*/ 270 h 374"/>
                <a:gd name="T68" fmla="*/ 459 w 646"/>
                <a:gd name="T69" fmla="*/ 133 h 374"/>
                <a:gd name="T70" fmla="*/ 237 w 646"/>
                <a:gd name="T71" fmla="*/ 270 h 374"/>
                <a:gd name="T72" fmla="*/ 596 w 646"/>
                <a:gd name="T73" fmla="*/ 212 h 374"/>
                <a:gd name="T74" fmla="*/ 499 w 646"/>
                <a:gd name="T75" fmla="*/ 181 h 374"/>
                <a:gd name="T76" fmla="*/ 526 w 646"/>
                <a:gd name="T77" fmla="*/ 252 h 374"/>
                <a:gd name="T78" fmla="*/ 491 w 646"/>
                <a:gd name="T79" fmla="*/ 207 h 374"/>
                <a:gd name="T80" fmla="*/ 526 w 646"/>
                <a:gd name="T81" fmla="*/ 252 h 374"/>
                <a:gd name="T82" fmla="*/ 572 w 646"/>
                <a:gd name="T83" fmla="*/ 226 h 374"/>
                <a:gd name="T84" fmla="*/ 512 w 646"/>
                <a:gd name="T85" fmla="*/ 216 h 374"/>
                <a:gd name="T86" fmla="*/ 342 w 646"/>
                <a:gd name="T87" fmla="*/ 318 h 374"/>
                <a:gd name="T88" fmla="*/ 443 w 646"/>
                <a:gd name="T89" fmla="*/ 251 h 374"/>
                <a:gd name="T90" fmla="*/ 342 w 646"/>
                <a:gd name="T91" fmla="*/ 318 h 374"/>
                <a:gd name="T92" fmla="*/ 432 w 646"/>
                <a:gd name="T93" fmla="*/ 245 h 374"/>
                <a:gd name="T94" fmla="*/ 317 w 646"/>
                <a:gd name="T95" fmla="*/ 303 h 374"/>
                <a:gd name="T96" fmla="*/ 360 w 646"/>
                <a:gd name="T97" fmla="*/ 328 h 374"/>
                <a:gd name="T98" fmla="*/ 461 w 646"/>
                <a:gd name="T99" fmla="*/ 262 h 374"/>
                <a:gd name="T100" fmla="*/ 360 w 646"/>
                <a:gd name="T101" fmla="*/ 328 h 374"/>
                <a:gd name="T102" fmla="*/ 484 w 646"/>
                <a:gd name="T103" fmla="*/ 275 h 374"/>
                <a:gd name="T104" fmla="*/ 368 w 646"/>
                <a:gd name="T105" fmla="*/ 333 h 374"/>
                <a:gd name="T106" fmla="*/ 502 w 646"/>
                <a:gd name="T107" fmla="*/ 266 h 374"/>
                <a:gd name="T108" fmla="*/ 495 w 646"/>
                <a:gd name="T109" fmla="*/ 237 h 374"/>
                <a:gd name="T110" fmla="*/ 502 w 646"/>
                <a:gd name="T111" fmla="*/ 266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6" h="374">
                  <a:moveTo>
                    <a:pt x="646" y="219"/>
                  </a:moveTo>
                  <a:cubicBezTo>
                    <a:pt x="378" y="374"/>
                    <a:pt x="378" y="374"/>
                    <a:pt x="378" y="374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646" y="219"/>
                    <a:pt x="646" y="219"/>
                    <a:pt x="646" y="219"/>
                  </a:cubicBezTo>
                  <a:moveTo>
                    <a:pt x="323" y="149"/>
                  </a:moveTo>
                  <a:cubicBezTo>
                    <a:pt x="314" y="143"/>
                    <a:pt x="302" y="141"/>
                    <a:pt x="290" y="141"/>
                  </a:cubicBezTo>
                  <a:cubicBezTo>
                    <a:pt x="277" y="141"/>
                    <a:pt x="265" y="143"/>
                    <a:pt x="257" y="149"/>
                  </a:cubicBezTo>
                  <a:cubicBezTo>
                    <a:pt x="248" y="154"/>
                    <a:pt x="243" y="160"/>
                    <a:pt x="243" y="167"/>
                  </a:cubicBezTo>
                  <a:cubicBezTo>
                    <a:pt x="242" y="174"/>
                    <a:pt x="247" y="182"/>
                    <a:pt x="256" y="187"/>
                  </a:cubicBezTo>
                  <a:cubicBezTo>
                    <a:pt x="265" y="192"/>
                    <a:pt x="277" y="195"/>
                    <a:pt x="289" y="195"/>
                  </a:cubicBezTo>
                  <a:cubicBezTo>
                    <a:pt x="302" y="195"/>
                    <a:pt x="314" y="192"/>
                    <a:pt x="322" y="187"/>
                  </a:cubicBezTo>
                  <a:cubicBezTo>
                    <a:pt x="331" y="182"/>
                    <a:pt x="336" y="175"/>
                    <a:pt x="336" y="168"/>
                  </a:cubicBezTo>
                  <a:cubicBezTo>
                    <a:pt x="336" y="160"/>
                    <a:pt x="331" y="154"/>
                    <a:pt x="323" y="149"/>
                  </a:cubicBezTo>
                  <a:moveTo>
                    <a:pt x="245" y="193"/>
                  </a:moveTo>
                  <a:cubicBezTo>
                    <a:pt x="236" y="188"/>
                    <a:pt x="224" y="186"/>
                    <a:pt x="212" y="186"/>
                  </a:cubicBezTo>
                  <a:cubicBezTo>
                    <a:pt x="200" y="186"/>
                    <a:pt x="188" y="188"/>
                    <a:pt x="179" y="193"/>
                  </a:cubicBezTo>
                  <a:cubicBezTo>
                    <a:pt x="170" y="198"/>
                    <a:pt x="166" y="205"/>
                    <a:pt x="165" y="212"/>
                  </a:cubicBezTo>
                  <a:cubicBezTo>
                    <a:pt x="165" y="219"/>
                    <a:pt x="170" y="226"/>
                    <a:pt x="179" y="232"/>
                  </a:cubicBezTo>
                  <a:cubicBezTo>
                    <a:pt x="187" y="237"/>
                    <a:pt x="199" y="240"/>
                    <a:pt x="212" y="240"/>
                  </a:cubicBezTo>
                  <a:cubicBezTo>
                    <a:pt x="224" y="240"/>
                    <a:pt x="236" y="237"/>
                    <a:pt x="245" y="232"/>
                  </a:cubicBezTo>
                  <a:cubicBezTo>
                    <a:pt x="254" y="227"/>
                    <a:pt x="258" y="220"/>
                    <a:pt x="258" y="213"/>
                  </a:cubicBezTo>
                  <a:cubicBezTo>
                    <a:pt x="259" y="205"/>
                    <a:pt x="254" y="199"/>
                    <a:pt x="245" y="193"/>
                  </a:cubicBezTo>
                  <a:moveTo>
                    <a:pt x="400" y="104"/>
                  </a:moveTo>
                  <a:cubicBezTo>
                    <a:pt x="391" y="99"/>
                    <a:pt x="380" y="96"/>
                    <a:pt x="367" y="96"/>
                  </a:cubicBezTo>
                  <a:cubicBezTo>
                    <a:pt x="355" y="96"/>
                    <a:pt x="343" y="99"/>
                    <a:pt x="334" y="104"/>
                  </a:cubicBezTo>
                  <a:cubicBezTo>
                    <a:pt x="326" y="109"/>
                    <a:pt x="321" y="115"/>
                    <a:pt x="320" y="122"/>
                  </a:cubicBezTo>
                  <a:cubicBezTo>
                    <a:pt x="320" y="130"/>
                    <a:pt x="325" y="137"/>
                    <a:pt x="334" y="142"/>
                  </a:cubicBezTo>
                  <a:cubicBezTo>
                    <a:pt x="343" y="147"/>
                    <a:pt x="355" y="150"/>
                    <a:pt x="367" y="150"/>
                  </a:cubicBezTo>
                  <a:cubicBezTo>
                    <a:pt x="379" y="150"/>
                    <a:pt x="391" y="147"/>
                    <a:pt x="400" y="142"/>
                  </a:cubicBezTo>
                  <a:cubicBezTo>
                    <a:pt x="409" y="137"/>
                    <a:pt x="414" y="130"/>
                    <a:pt x="414" y="123"/>
                  </a:cubicBezTo>
                  <a:cubicBezTo>
                    <a:pt x="414" y="116"/>
                    <a:pt x="409" y="109"/>
                    <a:pt x="400" y="104"/>
                  </a:cubicBezTo>
                  <a:moveTo>
                    <a:pt x="52" y="163"/>
                  </a:moveTo>
                  <a:cubicBezTo>
                    <a:pt x="281" y="30"/>
                    <a:pt x="281" y="30"/>
                    <a:pt x="281" y="30"/>
                  </a:cubicBezTo>
                  <a:cubicBezTo>
                    <a:pt x="265" y="21"/>
                    <a:pt x="265" y="21"/>
                    <a:pt x="265" y="2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52" y="163"/>
                    <a:pt x="52" y="163"/>
                    <a:pt x="52" y="163"/>
                  </a:cubicBezTo>
                  <a:moveTo>
                    <a:pt x="105" y="194"/>
                  </a:moveTo>
                  <a:cubicBezTo>
                    <a:pt x="335" y="61"/>
                    <a:pt x="335" y="61"/>
                    <a:pt x="335" y="61"/>
                  </a:cubicBezTo>
                  <a:cubicBezTo>
                    <a:pt x="328" y="57"/>
                    <a:pt x="328" y="57"/>
                    <a:pt x="328" y="57"/>
                  </a:cubicBezTo>
                  <a:cubicBezTo>
                    <a:pt x="98" y="190"/>
                    <a:pt x="98" y="190"/>
                    <a:pt x="98" y="190"/>
                  </a:cubicBezTo>
                  <a:cubicBezTo>
                    <a:pt x="105" y="194"/>
                    <a:pt x="105" y="194"/>
                    <a:pt x="105" y="194"/>
                  </a:cubicBezTo>
                  <a:moveTo>
                    <a:pt x="73" y="175"/>
                  </a:moveTo>
                  <a:cubicBezTo>
                    <a:pt x="303" y="42"/>
                    <a:pt x="303" y="42"/>
                    <a:pt x="303" y="42"/>
                  </a:cubicBezTo>
                  <a:cubicBezTo>
                    <a:pt x="295" y="38"/>
                    <a:pt x="295" y="38"/>
                    <a:pt x="295" y="38"/>
                  </a:cubicBezTo>
                  <a:cubicBezTo>
                    <a:pt x="65" y="171"/>
                    <a:pt x="65" y="171"/>
                    <a:pt x="65" y="171"/>
                  </a:cubicBezTo>
                  <a:cubicBezTo>
                    <a:pt x="73" y="175"/>
                    <a:pt x="73" y="175"/>
                    <a:pt x="73" y="175"/>
                  </a:cubicBezTo>
                  <a:moveTo>
                    <a:pt x="89" y="185"/>
                  </a:moveTo>
                  <a:cubicBezTo>
                    <a:pt x="319" y="52"/>
                    <a:pt x="319" y="52"/>
                    <a:pt x="319" y="52"/>
                  </a:cubicBezTo>
                  <a:cubicBezTo>
                    <a:pt x="311" y="47"/>
                    <a:pt x="311" y="47"/>
                    <a:pt x="311" y="47"/>
                  </a:cubicBezTo>
                  <a:cubicBezTo>
                    <a:pt x="82" y="180"/>
                    <a:pt x="82" y="180"/>
                    <a:pt x="82" y="180"/>
                  </a:cubicBezTo>
                  <a:cubicBezTo>
                    <a:pt x="89" y="185"/>
                    <a:pt x="89" y="185"/>
                    <a:pt x="89" y="185"/>
                  </a:cubicBezTo>
                  <a:moveTo>
                    <a:pt x="122" y="204"/>
                  </a:moveTo>
                  <a:cubicBezTo>
                    <a:pt x="352" y="71"/>
                    <a:pt x="352" y="71"/>
                    <a:pt x="352" y="71"/>
                  </a:cubicBezTo>
                  <a:cubicBezTo>
                    <a:pt x="344" y="66"/>
                    <a:pt x="344" y="66"/>
                    <a:pt x="344" y="6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122" y="204"/>
                    <a:pt x="122" y="204"/>
                    <a:pt x="122" y="204"/>
                  </a:cubicBezTo>
                  <a:moveTo>
                    <a:pt x="281" y="296"/>
                  </a:moveTo>
                  <a:cubicBezTo>
                    <a:pt x="511" y="164"/>
                    <a:pt x="511" y="164"/>
                    <a:pt x="511" y="164"/>
                  </a:cubicBezTo>
                  <a:cubicBezTo>
                    <a:pt x="504" y="159"/>
                    <a:pt x="504" y="159"/>
                    <a:pt x="504" y="159"/>
                  </a:cubicBezTo>
                  <a:cubicBezTo>
                    <a:pt x="274" y="292"/>
                    <a:pt x="274" y="292"/>
                    <a:pt x="274" y="292"/>
                  </a:cubicBezTo>
                  <a:cubicBezTo>
                    <a:pt x="281" y="296"/>
                    <a:pt x="281" y="296"/>
                    <a:pt x="281" y="296"/>
                  </a:cubicBezTo>
                  <a:moveTo>
                    <a:pt x="260" y="284"/>
                  </a:moveTo>
                  <a:cubicBezTo>
                    <a:pt x="490" y="151"/>
                    <a:pt x="490" y="151"/>
                    <a:pt x="490" y="151"/>
                  </a:cubicBezTo>
                  <a:cubicBezTo>
                    <a:pt x="482" y="147"/>
                    <a:pt x="482" y="147"/>
                    <a:pt x="482" y="147"/>
                  </a:cubicBezTo>
                  <a:cubicBezTo>
                    <a:pt x="252" y="279"/>
                    <a:pt x="252" y="279"/>
                    <a:pt x="252" y="279"/>
                  </a:cubicBezTo>
                  <a:cubicBezTo>
                    <a:pt x="260" y="284"/>
                    <a:pt x="260" y="284"/>
                    <a:pt x="260" y="284"/>
                  </a:cubicBezTo>
                  <a:moveTo>
                    <a:pt x="237" y="270"/>
                  </a:moveTo>
                  <a:cubicBezTo>
                    <a:pt x="467" y="138"/>
                    <a:pt x="467" y="138"/>
                    <a:pt x="467" y="138"/>
                  </a:cubicBezTo>
                  <a:cubicBezTo>
                    <a:pt x="459" y="133"/>
                    <a:pt x="459" y="133"/>
                    <a:pt x="459" y="133"/>
                  </a:cubicBezTo>
                  <a:cubicBezTo>
                    <a:pt x="229" y="266"/>
                    <a:pt x="229" y="266"/>
                    <a:pt x="229" y="266"/>
                  </a:cubicBezTo>
                  <a:cubicBezTo>
                    <a:pt x="237" y="270"/>
                    <a:pt x="237" y="270"/>
                    <a:pt x="237" y="270"/>
                  </a:cubicBezTo>
                  <a:moveTo>
                    <a:pt x="574" y="225"/>
                  </a:moveTo>
                  <a:cubicBezTo>
                    <a:pt x="596" y="212"/>
                    <a:pt x="596" y="212"/>
                    <a:pt x="596" y="212"/>
                  </a:cubicBezTo>
                  <a:cubicBezTo>
                    <a:pt x="520" y="168"/>
                    <a:pt x="520" y="168"/>
                    <a:pt x="520" y="168"/>
                  </a:cubicBezTo>
                  <a:cubicBezTo>
                    <a:pt x="499" y="181"/>
                    <a:pt x="499" y="181"/>
                    <a:pt x="499" y="181"/>
                  </a:cubicBezTo>
                  <a:cubicBezTo>
                    <a:pt x="574" y="225"/>
                    <a:pt x="574" y="225"/>
                    <a:pt x="574" y="225"/>
                  </a:cubicBezTo>
                  <a:moveTo>
                    <a:pt x="526" y="252"/>
                  </a:moveTo>
                  <a:cubicBezTo>
                    <a:pt x="548" y="240"/>
                    <a:pt x="548" y="240"/>
                    <a:pt x="548" y="240"/>
                  </a:cubicBezTo>
                  <a:cubicBezTo>
                    <a:pt x="491" y="207"/>
                    <a:pt x="491" y="207"/>
                    <a:pt x="491" y="207"/>
                  </a:cubicBezTo>
                  <a:cubicBezTo>
                    <a:pt x="469" y="219"/>
                    <a:pt x="469" y="219"/>
                    <a:pt x="469" y="219"/>
                  </a:cubicBezTo>
                  <a:cubicBezTo>
                    <a:pt x="526" y="252"/>
                    <a:pt x="526" y="252"/>
                    <a:pt x="526" y="252"/>
                  </a:cubicBezTo>
                  <a:moveTo>
                    <a:pt x="550" y="239"/>
                  </a:moveTo>
                  <a:cubicBezTo>
                    <a:pt x="572" y="226"/>
                    <a:pt x="572" y="226"/>
                    <a:pt x="572" y="226"/>
                  </a:cubicBezTo>
                  <a:cubicBezTo>
                    <a:pt x="533" y="204"/>
                    <a:pt x="533" y="204"/>
                    <a:pt x="533" y="204"/>
                  </a:cubicBezTo>
                  <a:cubicBezTo>
                    <a:pt x="512" y="216"/>
                    <a:pt x="512" y="216"/>
                    <a:pt x="512" y="216"/>
                  </a:cubicBezTo>
                  <a:cubicBezTo>
                    <a:pt x="550" y="239"/>
                    <a:pt x="550" y="239"/>
                    <a:pt x="550" y="239"/>
                  </a:cubicBezTo>
                  <a:moveTo>
                    <a:pt x="342" y="318"/>
                  </a:moveTo>
                  <a:cubicBezTo>
                    <a:pt x="450" y="255"/>
                    <a:pt x="450" y="255"/>
                    <a:pt x="450" y="255"/>
                  </a:cubicBezTo>
                  <a:cubicBezTo>
                    <a:pt x="443" y="251"/>
                    <a:pt x="443" y="251"/>
                    <a:pt x="443" y="251"/>
                  </a:cubicBezTo>
                  <a:cubicBezTo>
                    <a:pt x="335" y="313"/>
                    <a:pt x="335" y="313"/>
                    <a:pt x="335" y="313"/>
                  </a:cubicBezTo>
                  <a:cubicBezTo>
                    <a:pt x="342" y="318"/>
                    <a:pt x="342" y="318"/>
                    <a:pt x="342" y="318"/>
                  </a:cubicBezTo>
                  <a:moveTo>
                    <a:pt x="324" y="307"/>
                  </a:moveTo>
                  <a:cubicBezTo>
                    <a:pt x="432" y="245"/>
                    <a:pt x="432" y="245"/>
                    <a:pt x="432" y="245"/>
                  </a:cubicBezTo>
                  <a:cubicBezTo>
                    <a:pt x="425" y="241"/>
                    <a:pt x="425" y="241"/>
                    <a:pt x="425" y="241"/>
                  </a:cubicBezTo>
                  <a:cubicBezTo>
                    <a:pt x="317" y="303"/>
                    <a:pt x="317" y="303"/>
                    <a:pt x="317" y="303"/>
                  </a:cubicBezTo>
                  <a:cubicBezTo>
                    <a:pt x="324" y="307"/>
                    <a:pt x="324" y="307"/>
                    <a:pt x="324" y="307"/>
                  </a:cubicBezTo>
                  <a:moveTo>
                    <a:pt x="360" y="328"/>
                  </a:moveTo>
                  <a:cubicBezTo>
                    <a:pt x="468" y="266"/>
                    <a:pt x="468" y="266"/>
                    <a:pt x="468" y="266"/>
                  </a:cubicBezTo>
                  <a:cubicBezTo>
                    <a:pt x="461" y="262"/>
                    <a:pt x="461" y="262"/>
                    <a:pt x="461" y="262"/>
                  </a:cubicBezTo>
                  <a:cubicBezTo>
                    <a:pt x="353" y="324"/>
                    <a:pt x="353" y="324"/>
                    <a:pt x="353" y="324"/>
                  </a:cubicBezTo>
                  <a:cubicBezTo>
                    <a:pt x="360" y="328"/>
                    <a:pt x="360" y="328"/>
                    <a:pt x="360" y="328"/>
                  </a:cubicBezTo>
                  <a:moveTo>
                    <a:pt x="376" y="337"/>
                  </a:moveTo>
                  <a:cubicBezTo>
                    <a:pt x="484" y="275"/>
                    <a:pt x="484" y="275"/>
                    <a:pt x="484" y="275"/>
                  </a:cubicBezTo>
                  <a:cubicBezTo>
                    <a:pt x="476" y="270"/>
                    <a:pt x="476" y="270"/>
                    <a:pt x="476" y="270"/>
                  </a:cubicBezTo>
                  <a:cubicBezTo>
                    <a:pt x="368" y="333"/>
                    <a:pt x="368" y="333"/>
                    <a:pt x="368" y="333"/>
                  </a:cubicBezTo>
                  <a:cubicBezTo>
                    <a:pt x="376" y="337"/>
                    <a:pt x="376" y="337"/>
                    <a:pt x="376" y="337"/>
                  </a:cubicBezTo>
                  <a:moveTo>
                    <a:pt x="502" y="266"/>
                  </a:moveTo>
                  <a:cubicBezTo>
                    <a:pt x="524" y="254"/>
                    <a:pt x="524" y="254"/>
                    <a:pt x="524" y="254"/>
                  </a:cubicBezTo>
                  <a:cubicBezTo>
                    <a:pt x="495" y="237"/>
                    <a:pt x="495" y="237"/>
                    <a:pt x="495" y="237"/>
                  </a:cubicBezTo>
                  <a:cubicBezTo>
                    <a:pt x="473" y="249"/>
                    <a:pt x="473" y="249"/>
                    <a:pt x="473" y="249"/>
                  </a:cubicBezTo>
                  <a:cubicBezTo>
                    <a:pt x="502" y="266"/>
                    <a:pt x="502" y="266"/>
                    <a:pt x="502" y="266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8" name="ïŝḷíḍe">
              <a:extLst>
                <a:ext uri="{FF2B5EF4-FFF2-40B4-BE49-F238E27FC236}">
                  <a16:creationId xmlns:a16="http://schemas.microsoft.com/office/drawing/2014/main" id="{16AD1EB4-ADEA-431E-B007-04566F996865}"/>
                </a:ext>
              </a:extLst>
            </p:cNvPr>
            <p:cNvSpPr/>
            <p:nvPr/>
          </p:nvSpPr>
          <p:spPr bwMode="auto">
            <a:xfrm>
              <a:off x="4305301" y="4397376"/>
              <a:ext cx="69850" cy="123825"/>
            </a:xfrm>
            <a:custGeom>
              <a:avLst/>
              <a:gdLst>
                <a:gd name="T0" fmla="*/ 14 w 21"/>
                <a:gd name="T1" fmla="*/ 0 h 38"/>
                <a:gd name="T2" fmla="*/ 0 w 21"/>
                <a:gd name="T3" fmla="*/ 18 h 38"/>
                <a:gd name="T4" fmla="*/ 14 w 21"/>
                <a:gd name="T5" fmla="*/ 38 h 38"/>
                <a:gd name="T6" fmla="*/ 20 w 21"/>
                <a:gd name="T7" fmla="*/ 34 h 38"/>
                <a:gd name="T8" fmla="*/ 9 w 21"/>
                <a:gd name="T9" fmla="*/ 18 h 38"/>
                <a:gd name="T10" fmla="*/ 21 w 21"/>
                <a:gd name="T11" fmla="*/ 3 h 38"/>
                <a:gd name="T12" fmla="*/ 14 w 21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8">
                  <a:moveTo>
                    <a:pt x="14" y="0"/>
                  </a:moveTo>
                  <a:cubicBezTo>
                    <a:pt x="6" y="5"/>
                    <a:pt x="1" y="11"/>
                    <a:pt x="0" y="18"/>
                  </a:cubicBezTo>
                  <a:cubicBezTo>
                    <a:pt x="0" y="26"/>
                    <a:pt x="5" y="33"/>
                    <a:pt x="14" y="38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3" y="30"/>
                    <a:pt x="9" y="24"/>
                    <a:pt x="9" y="18"/>
                  </a:cubicBezTo>
                  <a:cubicBezTo>
                    <a:pt x="10" y="13"/>
                    <a:pt x="14" y="7"/>
                    <a:pt x="21" y="3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FF669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09" name="îsḷídé">
              <a:extLst>
                <a:ext uri="{FF2B5EF4-FFF2-40B4-BE49-F238E27FC236}">
                  <a16:creationId xmlns:a16="http://schemas.microsoft.com/office/drawing/2014/main" id="{C72FA68D-6282-44AF-922F-E7528F394C6D}"/>
                </a:ext>
              </a:extLst>
            </p:cNvPr>
            <p:cNvSpPr/>
            <p:nvPr/>
          </p:nvSpPr>
          <p:spPr bwMode="auto">
            <a:xfrm>
              <a:off x="4335463" y="4386263"/>
              <a:ext cx="250825" cy="146050"/>
            </a:xfrm>
            <a:custGeom>
              <a:avLst/>
              <a:gdLst>
                <a:gd name="T0" fmla="*/ 76 w 76"/>
                <a:gd name="T1" fmla="*/ 22 h 44"/>
                <a:gd name="T2" fmla="*/ 65 w 76"/>
                <a:gd name="T3" fmla="*/ 6 h 44"/>
                <a:gd name="T4" fmla="*/ 38 w 76"/>
                <a:gd name="T5" fmla="*/ 0 h 44"/>
                <a:gd name="T6" fmla="*/ 12 w 76"/>
                <a:gd name="T7" fmla="*/ 6 h 44"/>
                <a:gd name="T8" fmla="*/ 0 w 76"/>
                <a:gd name="T9" fmla="*/ 21 h 44"/>
                <a:gd name="T10" fmla="*/ 11 w 76"/>
                <a:gd name="T11" fmla="*/ 37 h 44"/>
                <a:gd name="T12" fmla="*/ 38 w 76"/>
                <a:gd name="T13" fmla="*/ 44 h 44"/>
                <a:gd name="T14" fmla="*/ 65 w 76"/>
                <a:gd name="T15" fmla="*/ 37 h 44"/>
                <a:gd name="T16" fmla="*/ 76 w 76"/>
                <a:gd name="T17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44">
                  <a:moveTo>
                    <a:pt x="76" y="22"/>
                  </a:moveTo>
                  <a:cubicBezTo>
                    <a:pt x="76" y="16"/>
                    <a:pt x="72" y="11"/>
                    <a:pt x="65" y="6"/>
                  </a:cubicBezTo>
                  <a:cubicBezTo>
                    <a:pt x="58" y="2"/>
                    <a:pt x="48" y="0"/>
                    <a:pt x="38" y="0"/>
                  </a:cubicBezTo>
                  <a:cubicBezTo>
                    <a:pt x="28" y="0"/>
                    <a:pt x="19" y="2"/>
                    <a:pt x="12" y="6"/>
                  </a:cubicBezTo>
                  <a:cubicBezTo>
                    <a:pt x="5" y="10"/>
                    <a:pt x="1" y="16"/>
                    <a:pt x="0" y="21"/>
                  </a:cubicBezTo>
                  <a:cubicBezTo>
                    <a:pt x="0" y="27"/>
                    <a:pt x="4" y="33"/>
                    <a:pt x="11" y="37"/>
                  </a:cubicBezTo>
                  <a:cubicBezTo>
                    <a:pt x="18" y="41"/>
                    <a:pt x="28" y="44"/>
                    <a:pt x="38" y="44"/>
                  </a:cubicBezTo>
                  <a:cubicBezTo>
                    <a:pt x="48" y="44"/>
                    <a:pt x="58" y="41"/>
                    <a:pt x="65" y="37"/>
                  </a:cubicBezTo>
                  <a:cubicBezTo>
                    <a:pt x="72" y="33"/>
                    <a:pt x="76" y="28"/>
                    <a:pt x="76" y="22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0" name="ïṣḻíḓe">
              <a:extLst>
                <a:ext uri="{FF2B5EF4-FFF2-40B4-BE49-F238E27FC236}">
                  <a16:creationId xmlns:a16="http://schemas.microsoft.com/office/drawing/2014/main" id="{AE6E7B74-89EA-4663-B271-FD5BFF64E6FA}"/>
                </a:ext>
              </a:extLst>
            </p:cNvPr>
            <p:cNvSpPr/>
            <p:nvPr/>
          </p:nvSpPr>
          <p:spPr bwMode="auto">
            <a:xfrm>
              <a:off x="3463926" y="4178301"/>
              <a:ext cx="785813" cy="452438"/>
            </a:xfrm>
            <a:custGeom>
              <a:avLst/>
              <a:gdLst>
                <a:gd name="T0" fmla="*/ 0 w 495"/>
                <a:gd name="T1" fmla="*/ 277 h 285"/>
                <a:gd name="T2" fmla="*/ 17 w 495"/>
                <a:gd name="T3" fmla="*/ 285 h 285"/>
                <a:gd name="T4" fmla="*/ 495 w 495"/>
                <a:gd name="T5" fmla="*/ 9 h 285"/>
                <a:gd name="T6" fmla="*/ 478 w 495"/>
                <a:gd name="T7" fmla="*/ 0 h 285"/>
                <a:gd name="T8" fmla="*/ 0 w 495"/>
                <a:gd name="T9" fmla="*/ 277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5">
                  <a:moveTo>
                    <a:pt x="0" y="277"/>
                  </a:moveTo>
                  <a:lnTo>
                    <a:pt x="17" y="285"/>
                  </a:lnTo>
                  <a:lnTo>
                    <a:pt x="495" y="9"/>
                  </a:lnTo>
                  <a:lnTo>
                    <a:pt x="478" y="0"/>
                  </a:lnTo>
                  <a:lnTo>
                    <a:pt x="0" y="27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1" name="iśľidé">
              <a:extLst>
                <a:ext uri="{FF2B5EF4-FFF2-40B4-BE49-F238E27FC236}">
                  <a16:creationId xmlns:a16="http://schemas.microsoft.com/office/drawing/2014/main" id="{D9087482-A264-4311-ADCC-A37B974DC28B}"/>
                </a:ext>
              </a:extLst>
            </p:cNvPr>
            <p:cNvSpPr/>
            <p:nvPr/>
          </p:nvSpPr>
          <p:spPr bwMode="auto">
            <a:xfrm>
              <a:off x="3794126" y="4689476"/>
              <a:ext cx="311150" cy="155575"/>
            </a:xfrm>
            <a:custGeom>
              <a:avLst/>
              <a:gdLst>
                <a:gd name="T0" fmla="*/ 14 w 94"/>
                <a:gd name="T1" fmla="*/ 0 h 47"/>
                <a:gd name="T2" fmla="*/ 0 w 94"/>
                <a:gd name="T3" fmla="*/ 19 h 47"/>
                <a:gd name="T4" fmla="*/ 14 w 94"/>
                <a:gd name="T5" fmla="*/ 39 h 47"/>
                <a:gd name="T6" fmla="*/ 47 w 94"/>
                <a:gd name="T7" fmla="*/ 47 h 47"/>
                <a:gd name="T8" fmla="*/ 80 w 94"/>
                <a:gd name="T9" fmla="*/ 39 h 47"/>
                <a:gd name="T10" fmla="*/ 93 w 94"/>
                <a:gd name="T11" fmla="*/ 20 h 47"/>
                <a:gd name="T12" fmla="*/ 80 w 94"/>
                <a:gd name="T13" fmla="*/ 0 h 47"/>
                <a:gd name="T14" fmla="*/ 74 w 94"/>
                <a:gd name="T15" fmla="*/ 4 h 47"/>
                <a:gd name="T16" fmla="*/ 85 w 94"/>
                <a:gd name="T17" fmla="*/ 20 h 47"/>
                <a:gd name="T18" fmla="*/ 73 w 94"/>
                <a:gd name="T19" fmla="*/ 35 h 47"/>
                <a:gd name="T20" fmla="*/ 47 w 94"/>
                <a:gd name="T21" fmla="*/ 41 h 47"/>
                <a:gd name="T22" fmla="*/ 20 w 94"/>
                <a:gd name="T23" fmla="*/ 35 h 47"/>
                <a:gd name="T24" fmla="*/ 9 w 94"/>
                <a:gd name="T25" fmla="*/ 19 h 47"/>
                <a:gd name="T26" fmla="*/ 20 w 94"/>
                <a:gd name="T27" fmla="*/ 4 h 47"/>
                <a:gd name="T28" fmla="*/ 14 w 94"/>
                <a:gd name="T29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47">
                  <a:moveTo>
                    <a:pt x="14" y="0"/>
                  </a:moveTo>
                  <a:cubicBezTo>
                    <a:pt x="5" y="5"/>
                    <a:pt x="1" y="12"/>
                    <a:pt x="0" y="19"/>
                  </a:cubicBezTo>
                  <a:cubicBezTo>
                    <a:pt x="0" y="26"/>
                    <a:pt x="5" y="33"/>
                    <a:pt x="14" y="39"/>
                  </a:cubicBezTo>
                  <a:cubicBezTo>
                    <a:pt x="22" y="44"/>
                    <a:pt x="34" y="47"/>
                    <a:pt x="47" y="47"/>
                  </a:cubicBezTo>
                  <a:cubicBezTo>
                    <a:pt x="59" y="47"/>
                    <a:pt x="71" y="44"/>
                    <a:pt x="80" y="39"/>
                  </a:cubicBezTo>
                  <a:cubicBezTo>
                    <a:pt x="89" y="34"/>
                    <a:pt x="93" y="27"/>
                    <a:pt x="93" y="20"/>
                  </a:cubicBezTo>
                  <a:cubicBezTo>
                    <a:pt x="94" y="12"/>
                    <a:pt x="89" y="6"/>
                    <a:pt x="80" y="0"/>
                  </a:cubicBezTo>
                  <a:cubicBezTo>
                    <a:pt x="74" y="4"/>
                    <a:pt x="74" y="4"/>
                    <a:pt x="74" y="4"/>
                  </a:cubicBezTo>
                  <a:cubicBezTo>
                    <a:pt x="81" y="8"/>
                    <a:pt x="85" y="14"/>
                    <a:pt x="85" y="20"/>
                  </a:cubicBezTo>
                  <a:cubicBezTo>
                    <a:pt x="85" y="25"/>
                    <a:pt x="81" y="31"/>
                    <a:pt x="73" y="35"/>
                  </a:cubicBezTo>
                  <a:cubicBezTo>
                    <a:pt x="66" y="39"/>
                    <a:pt x="57" y="41"/>
                    <a:pt x="47" y="41"/>
                  </a:cubicBezTo>
                  <a:cubicBezTo>
                    <a:pt x="37" y="41"/>
                    <a:pt x="27" y="39"/>
                    <a:pt x="20" y="35"/>
                  </a:cubicBezTo>
                  <a:cubicBezTo>
                    <a:pt x="13" y="31"/>
                    <a:pt x="9" y="25"/>
                    <a:pt x="9" y="19"/>
                  </a:cubicBezTo>
                  <a:cubicBezTo>
                    <a:pt x="9" y="13"/>
                    <a:pt x="13" y="8"/>
                    <a:pt x="20" y="4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2" name="íṧḷîḑè">
              <a:extLst>
                <a:ext uri="{FF2B5EF4-FFF2-40B4-BE49-F238E27FC236}">
                  <a16:creationId xmlns:a16="http://schemas.microsoft.com/office/drawing/2014/main" id="{9028E693-A12E-4659-985A-2090EB611B8A}"/>
                </a:ext>
              </a:extLst>
            </p:cNvPr>
            <p:cNvSpPr/>
            <p:nvPr/>
          </p:nvSpPr>
          <p:spPr bwMode="auto">
            <a:xfrm>
              <a:off x="4797426" y="4735513"/>
              <a:ext cx="260350" cy="149225"/>
            </a:xfrm>
            <a:custGeom>
              <a:avLst/>
              <a:gdLst>
                <a:gd name="T0" fmla="*/ 0 w 164"/>
                <a:gd name="T1" fmla="*/ 25 h 94"/>
                <a:gd name="T2" fmla="*/ 119 w 164"/>
                <a:gd name="T3" fmla="*/ 94 h 94"/>
                <a:gd name="T4" fmla="*/ 164 w 164"/>
                <a:gd name="T5" fmla="*/ 69 h 94"/>
                <a:gd name="T6" fmla="*/ 46 w 164"/>
                <a:gd name="T7" fmla="*/ 0 h 94"/>
                <a:gd name="T8" fmla="*/ 0 w 164"/>
                <a:gd name="T9" fmla="*/ 2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94">
                  <a:moveTo>
                    <a:pt x="0" y="25"/>
                  </a:moveTo>
                  <a:lnTo>
                    <a:pt x="119" y="94"/>
                  </a:lnTo>
                  <a:lnTo>
                    <a:pt x="164" y="69"/>
                  </a:lnTo>
                  <a:lnTo>
                    <a:pt x="46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3" name="íṣḷîďe">
              <a:extLst>
                <a:ext uri="{FF2B5EF4-FFF2-40B4-BE49-F238E27FC236}">
                  <a16:creationId xmlns:a16="http://schemas.microsoft.com/office/drawing/2014/main" id="{ED4F16E1-1913-4A1D-AE2F-6312792C7EC9}"/>
                </a:ext>
              </a:extLst>
            </p:cNvPr>
            <p:cNvSpPr/>
            <p:nvPr/>
          </p:nvSpPr>
          <p:spPr bwMode="auto">
            <a:xfrm>
              <a:off x="4005263" y="4492626"/>
              <a:ext cx="785813" cy="450850"/>
            </a:xfrm>
            <a:custGeom>
              <a:avLst/>
              <a:gdLst>
                <a:gd name="T0" fmla="*/ 0 w 495"/>
                <a:gd name="T1" fmla="*/ 276 h 284"/>
                <a:gd name="T2" fmla="*/ 17 w 495"/>
                <a:gd name="T3" fmla="*/ 284 h 284"/>
                <a:gd name="T4" fmla="*/ 495 w 495"/>
                <a:gd name="T5" fmla="*/ 10 h 284"/>
                <a:gd name="T6" fmla="*/ 478 w 495"/>
                <a:gd name="T7" fmla="*/ 0 h 284"/>
                <a:gd name="T8" fmla="*/ 0 w 495"/>
                <a:gd name="T9" fmla="*/ 276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5" h="284">
                  <a:moveTo>
                    <a:pt x="0" y="276"/>
                  </a:moveTo>
                  <a:lnTo>
                    <a:pt x="17" y="284"/>
                  </a:lnTo>
                  <a:lnTo>
                    <a:pt x="495" y="10"/>
                  </a:lnTo>
                  <a:lnTo>
                    <a:pt x="478" y="0"/>
                  </a:lnTo>
                  <a:lnTo>
                    <a:pt x="0" y="27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4" name="iśḻíḋê">
              <a:extLst>
                <a:ext uri="{FF2B5EF4-FFF2-40B4-BE49-F238E27FC236}">
                  <a16:creationId xmlns:a16="http://schemas.microsoft.com/office/drawing/2014/main" id="{A55DBA50-3F45-4C4A-AD51-3A641E9BB7AA}"/>
                </a:ext>
              </a:extLst>
            </p:cNvPr>
            <p:cNvSpPr/>
            <p:nvPr/>
          </p:nvSpPr>
          <p:spPr bwMode="auto">
            <a:xfrm>
              <a:off x="4203701" y="3414713"/>
              <a:ext cx="1122363" cy="800100"/>
            </a:xfrm>
            <a:custGeom>
              <a:avLst/>
              <a:gdLst>
                <a:gd name="T0" fmla="*/ 82 w 340"/>
                <a:gd name="T1" fmla="*/ 0 h 243"/>
                <a:gd name="T2" fmla="*/ 0 w 340"/>
                <a:gd name="T3" fmla="*/ 45 h 243"/>
                <a:gd name="T4" fmla="*/ 32 w 340"/>
                <a:gd name="T5" fmla="*/ 79 h 243"/>
                <a:gd name="T6" fmla="*/ 18 w 340"/>
                <a:gd name="T7" fmla="*/ 102 h 243"/>
                <a:gd name="T8" fmla="*/ 340 w 340"/>
                <a:gd name="T9" fmla="*/ 243 h 243"/>
                <a:gd name="T10" fmla="*/ 89 w 340"/>
                <a:gd name="T11" fmla="*/ 98 h 243"/>
                <a:gd name="T12" fmla="*/ 83 w 340"/>
                <a:gd name="T13" fmla="*/ 87 h 243"/>
                <a:gd name="T14" fmla="*/ 82 w 340"/>
                <a:gd name="T15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243">
                  <a:moveTo>
                    <a:pt x="82" y="0"/>
                  </a:moveTo>
                  <a:cubicBezTo>
                    <a:pt x="0" y="45"/>
                    <a:pt x="0" y="45"/>
                    <a:pt x="0" y="45"/>
                  </a:cubicBezTo>
                  <a:cubicBezTo>
                    <a:pt x="20" y="54"/>
                    <a:pt x="32" y="66"/>
                    <a:pt x="32" y="79"/>
                  </a:cubicBezTo>
                  <a:cubicBezTo>
                    <a:pt x="32" y="87"/>
                    <a:pt x="27" y="95"/>
                    <a:pt x="18" y="102"/>
                  </a:cubicBezTo>
                  <a:cubicBezTo>
                    <a:pt x="340" y="243"/>
                    <a:pt x="340" y="243"/>
                    <a:pt x="340" y="243"/>
                  </a:cubicBezTo>
                  <a:cubicBezTo>
                    <a:pt x="89" y="98"/>
                    <a:pt x="89" y="98"/>
                    <a:pt x="89" y="98"/>
                  </a:cubicBezTo>
                  <a:cubicBezTo>
                    <a:pt x="85" y="95"/>
                    <a:pt x="83" y="91"/>
                    <a:pt x="83" y="87"/>
                  </a:cubicBezTo>
                  <a:cubicBezTo>
                    <a:pt x="82" y="0"/>
                    <a:pt x="82" y="0"/>
                    <a:pt x="82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5" name="íşḷiďè">
              <a:extLst>
                <a:ext uri="{FF2B5EF4-FFF2-40B4-BE49-F238E27FC236}">
                  <a16:creationId xmlns:a16="http://schemas.microsoft.com/office/drawing/2014/main" id="{6A4D12EF-A3C3-48D2-A2A8-951C0E27672F}"/>
                </a:ext>
              </a:extLst>
            </p:cNvPr>
            <p:cNvSpPr/>
            <p:nvPr/>
          </p:nvSpPr>
          <p:spPr bwMode="auto">
            <a:xfrm>
              <a:off x="6292851" y="2686051"/>
              <a:ext cx="709613" cy="288925"/>
            </a:xfrm>
            <a:custGeom>
              <a:avLst/>
              <a:gdLst>
                <a:gd name="T0" fmla="*/ 107 w 215"/>
                <a:gd name="T1" fmla="*/ 0 h 88"/>
                <a:gd name="T2" fmla="*/ 0 w 215"/>
                <a:gd name="T3" fmla="*/ 44 h 88"/>
                <a:gd name="T4" fmla="*/ 0 w 215"/>
                <a:gd name="T5" fmla="*/ 49 h 88"/>
                <a:gd name="T6" fmla="*/ 60 w 215"/>
                <a:gd name="T7" fmla="*/ 83 h 88"/>
                <a:gd name="T8" fmla="*/ 107 w 215"/>
                <a:gd name="T9" fmla="*/ 88 h 88"/>
                <a:gd name="T10" fmla="*/ 215 w 215"/>
                <a:gd name="T11" fmla="*/ 44 h 88"/>
                <a:gd name="T12" fmla="*/ 107 w 215"/>
                <a:gd name="T13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5" h="88">
                  <a:moveTo>
                    <a:pt x="107" y="0"/>
                  </a:moveTo>
                  <a:cubicBezTo>
                    <a:pt x="48" y="0"/>
                    <a:pt x="0" y="19"/>
                    <a:pt x="0" y="44"/>
                  </a:cubicBezTo>
                  <a:cubicBezTo>
                    <a:pt x="0" y="45"/>
                    <a:pt x="0" y="47"/>
                    <a:pt x="0" y="49"/>
                  </a:cubicBezTo>
                  <a:cubicBezTo>
                    <a:pt x="60" y="83"/>
                    <a:pt x="60" y="83"/>
                    <a:pt x="60" y="83"/>
                  </a:cubicBezTo>
                  <a:cubicBezTo>
                    <a:pt x="74" y="86"/>
                    <a:pt x="90" y="88"/>
                    <a:pt x="107" y="88"/>
                  </a:cubicBezTo>
                  <a:cubicBezTo>
                    <a:pt x="166" y="88"/>
                    <a:pt x="215" y="68"/>
                    <a:pt x="215" y="44"/>
                  </a:cubicBezTo>
                  <a:cubicBezTo>
                    <a:pt x="215" y="19"/>
                    <a:pt x="166" y="0"/>
                    <a:pt x="107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6" name="îSļïde">
              <a:extLst>
                <a:ext uri="{FF2B5EF4-FFF2-40B4-BE49-F238E27FC236}">
                  <a16:creationId xmlns:a16="http://schemas.microsoft.com/office/drawing/2014/main" id="{65D755AB-2408-4AB0-8C15-2032679B6FCB}"/>
                </a:ext>
              </a:extLst>
            </p:cNvPr>
            <p:cNvSpPr/>
            <p:nvPr/>
          </p:nvSpPr>
          <p:spPr bwMode="auto">
            <a:xfrm>
              <a:off x="3506788" y="3509963"/>
              <a:ext cx="755650" cy="328613"/>
            </a:xfrm>
            <a:custGeom>
              <a:avLst/>
              <a:gdLst>
                <a:gd name="T0" fmla="*/ 122 w 229"/>
                <a:gd name="T1" fmla="*/ 0 h 100"/>
                <a:gd name="T2" fmla="*/ 0 w 229"/>
                <a:gd name="T3" fmla="*/ 50 h 100"/>
                <a:gd name="T4" fmla="*/ 122 w 229"/>
                <a:gd name="T5" fmla="*/ 100 h 100"/>
                <a:gd name="T6" fmla="*/ 229 w 229"/>
                <a:gd name="T7" fmla="*/ 73 h 100"/>
                <a:gd name="T8" fmla="*/ 161 w 229"/>
                <a:gd name="T9" fmla="*/ 44 h 100"/>
                <a:gd name="T10" fmla="*/ 211 w 229"/>
                <a:gd name="T11" fmla="*/ 16 h 100"/>
                <a:gd name="T12" fmla="*/ 122 w 229"/>
                <a:gd name="T13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100">
                  <a:moveTo>
                    <a:pt x="122" y="0"/>
                  </a:moveTo>
                  <a:cubicBezTo>
                    <a:pt x="54" y="0"/>
                    <a:pt x="0" y="22"/>
                    <a:pt x="0" y="50"/>
                  </a:cubicBezTo>
                  <a:cubicBezTo>
                    <a:pt x="0" y="77"/>
                    <a:pt x="54" y="100"/>
                    <a:pt x="122" y="100"/>
                  </a:cubicBezTo>
                  <a:cubicBezTo>
                    <a:pt x="168" y="100"/>
                    <a:pt x="208" y="89"/>
                    <a:pt x="229" y="73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211" y="16"/>
                    <a:pt x="211" y="16"/>
                    <a:pt x="211" y="16"/>
                  </a:cubicBezTo>
                  <a:cubicBezTo>
                    <a:pt x="189" y="6"/>
                    <a:pt x="157" y="0"/>
                    <a:pt x="122" y="0"/>
                  </a:cubicBezTo>
                </a:path>
              </a:pathLst>
            </a:custGeom>
            <a:solidFill>
              <a:srgbClr val="B1B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7" name="iṣļiďé">
              <a:extLst>
                <a:ext uri="{FF2B5EF4-FFF2-40B4-BE49-F238E27FC236}">
                  <a16:creationId xmlns:a16="http://schemas.microsoft.com/office/drawing/2014/main" id="{579CC49D-E50F-4832-8E0B-8E53792C3F86}"/>
                </a:ext>
              </a:extLst>
            </p:cNvPr>
            <p:cNvSpPr/>
            <p:nvPr/>
          </p:nvSpPr>
          <p:spPr bwMode="auto">
            <a:xfrm>
              <a:off x="4038601" y="3562351"/>
              <a:ext cx="269875" cy="187325"/>
            </a:xfrm>
            <a:custGeom>
              <a:avLst/>
              <a:gdLst>
                <a:gd name="T0" fmla="*/ 50 w 82"/>
                <a:gd name="T1" fmla="*/ 0 h 57"/>
                <a:gd name="T2" fmla="*/ 0 w 82"/>
                <a:gd name="T3" fmla="*/ 28 h 57"/>
                <a:gd name="T4" fmla="*/ 68 w 82"/>
                <a:gd name="T5" fmla="*/ 57 h 57"/>
                <a:gd name="T6" fmla="*/ 82 w 82"/>
                <a:gd name="T7" fmla="*/ 34 h 57"/>
                <a:gd name="T8" fmla="*/ 50 w 82"/>
                <a:gd name="T9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" h="57">
                  <a:moveTo>
                    <a:pt x="50" y="0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68" y="57"/>
                    <a:pt x="68" y="57"/>
                    <a:pt x="68" y="57"/>
                  </a:cubicBezTo>
                  <a:cubicBezTo>
                    <a:pt x="77" y="50"/>
                    <a:pt x="82" y="42"/>
                    <a:pt x="82" y="34"/>
                  </a:cubicBezTo>
                  <a:cubicBezTo>
                    <a:pt x="82" y="21"/>
                    <a:pt x="70" y="9"/>
                    <a:pt x="50" y="0"/>
                  </a:cubicBezTo>
                </a:path>
              </a:pathLst>
            </a:custGeom>
            <a:solidFill>
              <a:srgbClr val="8A9D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8" name="ísļídè">
              <a:extLst>
                <a:ext uri="{FF2B5EF4-FFF2-40B4-BE49-F238E27FC236}">
                  <a16:creationId xmlns:a16="http://schemas.microsoft.com/office/drawing/2014/main" id="{A71658AB-45F7-4EFC-A572-4D6ED2CF94B9}"/>
                </a:ext>
              </a:extLst>
            </p:cNvPr>
            <p:cNvSpPr/>
            <p:nvPr/>
          </p:nvSpPr>
          <p:spPr bwMode="auto">
            <a:xfrm>
              <a:off x="3797301" y="3136901"/>
              <a:ext cx="495300" cy="673100"/>
            </a:xfrm>
            <a:custGeom>
              <a:avLst/>
              <a:gdLst>
                <a:gd name="T0" fmla="*/ 99 w 150"/>
                <a:gd name="T1" fmla="*/ 0 h 204"/>
                <a:gd name="T2" fmla="*/ 0 w 150"/>
                <a:gd name="T3" fmla="*/ 33 h 204"/>
                <a:gd name="T4" fmla="*/ 0 w 150"/>
                <a:gd name="T5" fmla="*/ 158 h 204"/>
                <a:gd name="T6" fmla="*/ 75 w 150"/>
                <a:gd name="T7" fmla="*/ 204 h 204"/>
                <a:gd name="T8" fmla="*/ 150 w 150"/>
                <a:gd name="T9" fmla="*/ 158 h 204"/>
                <a:gd name="T10" fmla="*/ 150 w 150"/>
                <a:gd name="T11" fmla="*/ 33 h 204"/>
                <a:gd name="T12" fmla="*/ 99 w 150"/>
                <a:gd name="T13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4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3" y="204"/>
                    <a:pt x="75" y="204"/>
                  </a:cubicBezTo>
                  <a:cubicBezTo>
                    <a:pt x="116" y="204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19" name="ïsḷîḋè">
              <a:extLst>
                <a:ext uri="{FF2B5EF4-FFF2-40B4-BE49-F238E27FC236}">
                  <a16:creationId xmlns:a16="http://schemas.microsoft.com/office/drawing/2014/main" id="{A753D9C5-97C5-4F53-B1EF-3C569AF59060}"/>
                </a:ext>
              </a:extLst>
            </p:cNvPr>
            <p:cNvSpPr/>
            <p:nvPr/>
          </p:nvSpPr>
          <p:spPr bwMode="auto">
            <a:xfrm>
              <a:off x="3797301" y="3097213"/>
              <a:ext cx="495300" cy="300038"/>
            </a:xfrm>
            <a:prstGeom prst="ellipse">
              <a:avLst/>
            </a:prstGeom>
            <a:solidFill>
              <a:srgbClr val="D3BA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0" name="iṧḻíḓe">
              <a:extLst>
                <a:ext uri="{FF2B5EF4-FFF2-40B4-BE49-F238E27FC236}">
                  <a16:creationId xmlns:a16="http://schemas.microsoft.com/office/drawing/2014/main" id="{3A3ADB74-7A3E-4516-9330-53ABA43CF3AC}"/>
                </a:ext>
              </a:extLst>
            </p:cNvPr>
            <p:cNvSpPr/>
            <p:nvPr/>
          </p:nvSpPr>
          <p:spPr bwMode="auto">
            <a:xfrm>
              <a:off x="3827463" y="3167063"/>
              <a:ext cx="431800" cy="230188"/>
            </a:xfrm>
            <a:custGeom>
              <a:avLst/>
              <a:gdLst>
                <a:gd name="T0" fmla="*/ 2 w 131"/>
                <a:gd name="T1" fmla="*/ 48 h 70"/>
                <a:gd name="T2" fmla="*/ 66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6 w 131"/>
                <a:gd name="T9" fmla="*/ 0 h 70"/>
                <a:gd name="T10" fmla="*/ 0 w 131"/>
                <a:gd name="T11" fmla="*/ 40 h 70"/>
                <a:gd name="T12" fmla="*/ 2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2" y="48"/>
                  </a:moveTo>
                  <a:cubicBezTo>
                    <a:pt x="15" y="61"/>
                    <a:pt x="39" y="70"/>
                    <a:pt x="66" y="70"/>
                  </a:cubicBezTo>
                  <a:cubicBezTo>
                    <a:pt x="93" y="70"/>
                    <a:pt x="116" y="61"/>
                    <a:pt x="129" y="48"/>
                  </a:cubicBezTo>
                  <a:cubicBezTo>
                    <a:pt x="130" y="46"/>
                    <a:pt x="131" y="43"/>
                    <a:pt x="131" y="40"/>
                  </a:cubicBezTo>
                  <a:cubicBezTo>
                    <a:pt x="131" y="18"/>
                    <a:pt x="102" y="0"/>
                    <a:pt x="66" y="0"/>
                  </a:cubicBezTo>
                  <a:cubicBezTo>
                    <a:pt x="30" y="0"/>
                    <a:pt x="0" y="18"/>
                    <a:pt x="0" y="40"/>
                  </a:cubicBezTo>
                  <a:cubicBezTo>
                    <a:pt x="0" y="43"/>
                    <a:pt x="1" y="46"/>
                    <a:pt x="2" y="48"/>
                  </a:cubicBezTo>
                  <a:close/>
                </a:path>
              </a:pathLst>
            </a:custGeom>
            <a:solidFill>
              <a:srgbClr val="7529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1" name="ïśḷíḓè">
              <a:extLst>
                <a:ext uri="{FF2B5EF4-FFF2-40B4-BE49-F238E27FC236}">
                  <a16:creationId xmlns:a16="http://schemas.microsoft.com/office/drawing/2014/main" id="{2C1A2F72-096E-4002-8926-9AF0B206F8EA}"/>
                </a:ext>
              </a:extLst>
            </p:cNvPr>
            <p:cNvSpPr/>
            <p:nvPr/>
          </p:nvSpPr>
          <p:spPr bwMode="auto">
            <a:xfrm>
              <a:off x="3797301" y="3097213"/>
              <a:ext cx="495300" cy="300038"/>
            </a:xfrm>
            <a:custGeom>
              <a:avLst/>
              <a:gdLst>
                <a:gd name="T0" fmla="*/ 75 w 150"/>
                <a:gd name="T1" fmla="*/ 5 h 91"/>
                <a:gd name="T2" fmla="*/ 144 w 150"/>
                <a:gd name="T3" fmla="*/ 45 h 91"/>
                <a:gd name="T4" fmla="*/ 75 w 150"/>
                <a:gd name="T5" fmla="*/ 86 h 91"/>
                <a:gd name="T6" fmla="*/ 5 w 150"/>
                <a:gd name="T7" fmla="*/ 45 h 91"/>
                <a:gd name="T8" fmla="*/ 75 w 150"/>
                <a:gd name="T9" fmla="*/ 5 h 91"/>
                <a:gd name="T10" fmla="*/ 75 w 150"/>
                <a:gd name="T11" fmla="*/ 0 h 91"/>
                <a:gd name="T12" fmla="*/ 0 w 150"/>
                <a:gd name="T13" fmla="*/ 45 h 91"/>
                <a:gd name="T14" fmla="*/ 75 w 150"/>
                <a:gd name="T15" fmla="*/ 91 h 91"/>
                <a:gd name="T16" fmla="*/ 150 w 150"/>
                <a:gd name="T17" fmla="*/ 45 h 91"/>
                <a:gd name="T18" fmla="*/ 75 w 150"/>
                <a:gd name="T19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1">
                  <a:moveTo>
                    <a:pt x="75" y="5"/>
                  </a:moveTo>
                  <a:cubicBezTo>
                    <a:pt x="112" y="5"/>
                    <a:pt x="144" y="23"/>
                    <a:pt x="144" y="45"/>
                  </a:cubicBezTo>
                  <a:cubicBezTo>
                    <a:pt x="144" y="67"/>
                    <a:pt x="112" y="86"/>
                    <a:pt x="75" y="86"/>
                  </a:cubicBezTo>
                  <a:cubicBezTo>
                    <a:pt x="37" y="86"/>
                    <a:pt x="5" y="67"/>
                    <a:pt x="5" y="45"/>
                  </a:cubicBezTo>
                  <a:cubicBezTo>
                    <a:pt x="5" y="23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3" y="0"/>
                    <a:pt x="0" y="20"/>
                    <a:pt x="0" y="45"/>
                  </a:cubicBezTo>
                  <a:cubicBezTo>
                    <a:pt x="0" y="71"/>
                    <a:pt x="33" y="91"/>
                    <a:pt x="75" y="91"/>
                  </a:cubicBezTo>
                  <a:cubicBezTo>
                    <a:pt x="116" y="91"/>
                    <a:pt x="150" y="71"/>
                    <a:pt x="150" y="45"/>
                  </a:cubicBezTo>
                  <a:cubicBezTo>
                    <a:pt x="150" y="20"/>
                    <a:pt x="116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2" name="ïṩļîḑè">
              <a:extLst>
                <a:ext uri="{FF2B5EF4-FFF2-40B4-BE49-F238E27FC236}">
                  <a16:creationId xmlns:a16="http://schemas.microsoft.com/office/drawing/2014/main" id="{C16BA0E0-9C17-4C4B-9A5E-27D34823B034}"/>
                </a:ext>
              </a:extLst>
            </p:cNvPr>
            <p:cNvSpPr/>
            <p:nvPr/>
          </p:nvSpPr>
          <p:spPr bwMode="auto">
            <a:xfrm>
              <a:off x="3929063" y="2552701"/>
              <a:ext cx="323850" cy="657225"/>
            </a:xfrm>
            <a:custGeom>
              <a:avLst/>
              <a:gdLst>
                <a:gd name="T0" fmla="*/ 98 w 98"/>
                <a:gd name="T1" fmla="*/ 0 h 199"/>
                <a:gd name="T2" fmla="*/ 92 w 98"/>
                <a:gd name="T3" fmla="*/ 43 h 199"/>
                <a:gd name="T4" fmla="*/ 92 w 98"/>
                <a:gd name="T5" fmla="*/ 93 h 199"/>
                <a:gd name="T6" fmla="*/ 87 w 98"/>
                <a:gd name="T7" fmla="*/ 149 h 199"/>
                <a:gd name="T8" fmla="*/ 54 w 98"/>
                <a:gd name="T9" fmla="*/ 193 h 199"/>
                <a:gd name="T10" fmla="*/ 27 w 98"/>
                <a:gd name="T11" fmla="*/ 194 h 199"/>
                <a:gd name="T12" fmla="*/ 19 w 98"/>
                <a:gd name="T13" fmla="*/ 185 h 199"/>
                <a:gd name="T14" fmla="*/ 31 w 98"/>
                <a:gd name="T15" fmla="*/ 86 h 199"/>
                <a:gd name="T16" fmla="*/ 98 w 98"/>
                <a:gd name="T17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8" h="199">
                  <a:moveTo>
                    <a:pt x="98" y="0"/>
                  </a:moveTo>
                  <a:cubicBezTo>
                    <a:pt x="92" y="13"/>
                    <a:pt x="92" y="29"/>
                    <a:pt x="92" y="43"/>
                  </a:cubicBezTo>
                  <a:cubicBezTo>
                    <a:pt x="92" y="60"/>
                    <a:pt x="92" y="76"/>
                    <a:pt x="92" y="93"/>
                  </a:cubicBezTo>
                  <a:cubicBezTo>
                    <a:pt x="92" y="112"/>
                    <a:pt x="92" y="131"/>
                    <a:pt x="87" y="149"/>
                  </a:cubicBezTo>
                  <a:cubicBezTo>
                    <a:pt x="82" y="167"/>
                    <a:pt x="71" y="185"/>
                    <a:pt x="54" y="193"/>
                  </a:cubicBezTo>
                  <a:cubicBezTo>
                    <a:pt x="46" y="197"/>
                    <a:pt x="35" y="199"/>
                    <a:pt x="27" y="194"/>
                  </a:cubicBezTo>
                  <a:cubicBezTo>
                    <a:pt x="24" y="192"/>
                    <a:pt x="21" y="188"/>
                    <a:pt x="19" y="185"/>
                  </a:cubicBezTo>
                  <a:cubicBezTo>
                    <a:pt x="0" y="155"/>
                    <a:pt x="17" y="115"/>
                    <a:pt x="31" y="86"/>
                  </a:cubicBezTo>
                  <a:cubicBezTo>
                    <a:pt x="47" y="53"/>
                    <a:pt x="70" y="23"/>
                    <a:pt x="98" y="0"/>
                  </a:cubicBezTo>
                  <a:close/>
                </a:path>
              </a:pathLst>
            </a:custGeom>
            <a:solidFill>
              <a:srgbClr val="1A68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3" name="îşľíḋe">
              <a:extLst>
                <a:ext uri="{FF2B5EF4-FFF2-40B4-BE49-F238E27FC236}">
                  <a16:creationId xmlns:a16="http://schemas.microsoft.com/office/drawing/2014/main" id="{1B756473-8A0A-4846-9E50-1A3766F95E03}"/>
                </a:ext>
              </a:extLst>
            </p:cNvPr>
            <p:cNvSpPr/>
            <p:nvPr/>
          </p:nvSpPr>
          <p:spPr bwMode="auto">
            <a:xfrm>
              <a:off x="3729038" y="2322513"/>
              <a:ext cx="646113" cy="1049338"/>
            </a:xfrm>
            <a:custGeom>
              <a:avLst/>
              <a:gdLst>
                <a:gd name="T0" fmla="*/ 17 w 196"/>
                <a:gd name="T1" fmla="*/ 206 h 318"/>
                <a:gd name="T2" fmla="*/ 0 w 196"/>
                <a:gd name="T3" fmla="*/ 21 h 318"/>
                <a:gd name="T4" fmla="*/ 55 w 196"/>
                <a:gd name="T5" fmla="*/ 203 h 318"/>
                <a:gd name="T6" fmla="*/ 82 w 196"/>
                <a:gd name="T7" fmla="*/ 72 h 318"/>
                <a:gd name="T8" fmla="*/ 95 w 196"/>
                <a:gd name="T9" fmla="*/ 0 h 318"/>
                <a:gd name="T10" fmla="*/ 110 w 196"/>
                <a:gd name="T11" fmla="*/ 72 h 318"/>
                <a:gd name="T12" fmla="*/ 117 w 196"/>
                <a:gd name="T13" fmla="*/ 122 h 318"/>
                <a:gd name="T14" fmla="*/ 121 w 196"/>
                <a:gd name="T15" fmla="*/ 195 h 318"/>
                <a:gd name="T16" fmla="*/ 196 w 196"/>
                <a:gd name="T17" fmla="*/ 49 h 318"/>
                <a:gd name="T18" fmla="*/ 165 w 196"/>
                <a:gd name="T19" fmla="*/ 247 h 318"/>
                <a:gd name="T20" fmla="*/ 69 w 196"/>
                <a:gd name="T21" fmla="*/ 308 h 318"/>
                <a:gd name="T22" fmla="*/ 17 w 196"/>
                <a:gd name="T23" fmla="*/ 206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6" h="318">
                  <a:moveTo>
                    <a:pt x="17" y="206"/>
                  </a:moveTo>
                  <a:cubicBezTo>
                    <a:pt x="12" y="144"/>
                    <a:pt x="15" y="81"/>
                    <a:pt x="0" y="21"/>
                  </a:cubicBezTo>
                  <a:cubicBezTo>
                    <a:pt x="42" y="71"/>
                    <a:pt x="62" y="139"/>
                    <a:pt x="55" y="203"/>
                  </a:cubicBezTo>
                  <a:cubicBezTo>
                    <a:pt x="69" y="161"/>
                    <a:pt x="82" y="117"/>
                    <a:pt x="82" y="72"/>
                  </a:cubicBezTo>
                  <a:cubicBezTo>
                    <a:pt x="82" y="51"/>
                    <a:pt x="95" y="0"/>
                    <a:pt x="95" y="0"/>
                  </a:cubicBezTo>
                  <a:cubicBezTo>
                    <a:pt x="95" y="0"/>
                    <a:pt x="103" y="48"/>
                    <a:pt x="110" y="72"/>
                  </a:cubicBezTo>
                  <a:cubicBezTo>
                    <a:pt x="115" y="88"/>
                    <a:pt x="116" y="105"/>
                    <a:pt x="117" y="122"/>
                  </a:cubicBezTo>
                  <a:cubicBezTo>
                    <a:pt x="118" y="146"/>
                    <a:pt x="120" y="171"/>
                    <a:pt x="121" y="195"/>
                  </a:cubicBezTo>
                  <a:cubicBezTo>
                    <a:pt x="142" y="134"/>
                    <a:pt x="196" y="49"/>
                    <a:pt x="196" y="49"/>
                  </a:cubicBezTo>
                  <a:cubicBezTo>
                    <a:pt x="196" y="49"/>
                    <a:pt x="176" y="210"/>
                    <a:pt x="165" y="247"/>
                  </a:cubicBezTo>
                  <a:cubicBezTo>
                    <a:pt x="153" y="289"/>
                    <a:pt x="114" y="318"/>
                    <a:pt x="69" y="308"/>
                  </a:cubicBezTo>
                  <a:cubicBezTo>
                    <a:pt x="28" y="299"/>
                    <a:pt x="20" y="240"/>
                    <a:pt x="17" y="206"/>
                  </a:cubicBezTo>
                  <a:close/>
                </a:path>
              </a:pathLst>
            </a:custGeom>
            <a:solidFill>
              <a:srgbClr val="40968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4" name="í$ḻidê">
              <a:extLst>
                <a:ext uri="{FF2B5EF4-FFF2-40B4-BE49-F238E27FC236}">
                  <a16:creationId xmlns:a16="http://schemas.microsoft.com/office/drawing/2014/main" id="{82914E17-B0C2-4487-8D7A-76A7CC2EF1D8}"/>
                </a:ext>
              </a:extLst>
            </p:cNvPr>
            <p:cNvSpPr/>
            <p:nvPr/>
          </p:nvSpPr>
          <p:spPr bwMode="auto">
            <a:xfrm>
              <a:off x="3860801" y="2668588"/>
              <a:ext cx="266700" cy="692150"/>
            </a:xfrm>
            <a:custGeom>
              <a:avLst/>
              <a:gdLst>
                <a:gd name="T0" fmla="*/ 9 w 81"/>
                <a:gd name="T1" fmla="*/ 162 h 210"/>
                <a:gd name="T2" fmla="*/ 14 w 81"/>
                <a:gd name="T3" fmla="*/ 88 h 210"/>
                <a:gd name="T4" fmla="*/ 16 w 81"/>
                <a:gd name="T5" fmla="*/ 0 h 210"/>
                <a:gd name="T6" fmla="*/ 73 w 81"/>
                <a:gd name="T7" fmla="*/ 139 h 210"/>
                <a:gd name="T8" fmla="*/ 77 w 81"/>
                <a:gd name="T9" fmla="*/ 177 h 210"/>
                <a:gd name="T10" fmla="*/ 38 w 81"/>
                <a:gd name="T11" fmla="*/ 206 h 210"/>
                <a:gd name="T12" fmla="*/ 9 w 81"/>
                <a:gd name="T13" fmla="*/ 16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1" h="210">
                  <a:moveTo>
                    <a:pt x="9" y="162"/>
                  </a:moveTo>
                  <a:cubicBezTo>
                    <a:pt x="0" y="139"/>
                    <a:pt x="8" y="113"/>
                    <a:pt x="14" y="88"/>
                  </a:cubicBezTo>
                  <a:cubicBezTo>
                    <a:pt x="20" y="59"/>
                    <a:pt x="22" y="29"/>
                    <a:pt x="16" y="0"/>
                  </a:cubicBezTo>
                  <a:cubicBezTo>
                    <a:pt x="38" y="45"/>
                    <a:pt x="56" y="92"/>
                    <a:pt x="73" y="139"/>
                  </a:cubicBezTo>
                  <a:cubicBezTo>
                    <a:pt x="77" y="152"/>
                    <a:pt x="81" y="165"/>
                    <a:pt x="77" y="177"/>
                  </a:cubicBezTo>
                  <a:cubicBezTo>
                    <a:pt x="73" y="189"/>
                    <a:pt x="52" y="210"/>
                    <a:pt x="38" y="206"/>
                  </a:cubicBezTo>
                  <a:cubicBezTo>
                    <a:pt x="27" y="203"/>
                    <a:pt x="13" y="172"/>
                    <a:pt x="9" y="162"/>
                  </a:cubicBezTo>
                  <a:close/>
                </a:path>
              </a:pathLst>
            </a:custGeom>
            <a:solidFill>
              <a:srgbClr val="4EAF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5" name="ïSḷiḓè">
              <a:extLst>
                <a:ext uri="{FF2B5EF4-FFF2-40B4-BE49-F238E27FC236}">
                  <a16:creationId xmlns:a16="http://schemas.microsoft.com/office/drawing/2014/main" id="{59BA0C1F-2E38-4F5E-9240-D58CF54B6259}"/>
                </a:ext>
              </a:extLst>
            </p:cNvPr>
            <p:cNvSpPr/>
            <p:nvPr/>
          </p:nvSpPr>
          <p:spPr bwMode="auto">
            <a:xfrm>
              <a:off x="6510338" y="2257426"/>
              <a:ext cx="495300" cy="668338"/>
            </a:xfrm>
            <a:custGeom>
              <a:avLst/>
              <a:gdLst>
                <a:gd name="T0" fmla="*/ 99 w 150"/>
                <a:gd name="T1" fmla="*/ 0 h 203"/>
                <a:gd name="T2" fmla="*/ 0 w 150"/>
                <a:gd name="T3" fmla="*/ 33 h 203"/>
                <a:gd name="T4" fmla="*/ 0 w 150"/>
                <a:gd name="T5" fmla="*/ 158 h 203"/>
                <a:gd name="T6" fmla="*/ 75 w 150"/>
                <a:gd name="T7" fmla="*/ 203 h 203"/>
                <a:gd name="T8" fmla="*/ 150 w 150"/>
                <a:gd name="T9" fmla="*/ 158 h 203"/>
                <a:gd name="T10" fmla="*/ 150 w 150"/>
                <a:gd name="T11" fmla="*/ 33 h 203"/>
                <a:gd name="T12" fmla="*/ 99 w 150"/>
                <a:gd name="T13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0" h="203">
                  <a:moveTo>
                    <a:pt x="99" y="0"/>
                  </a:moveTo>
                  <a:cubicBezTo>
                    <a:pt x="0" y="33"/>
                    <a:pt x="0" y="33"/>
                    <a:pt x="0" y="33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83"/>
                    <a:pt x="34" y="203"/>
                    <a:pt x="75" y="203"/>
                  </a:cubicBezTo>
                  <a:cubicBezTo>
                    <a:pt x="117" y="203"/>
                    <a:pt x="150" y="183"/>
                    <a:pt x="150" y="158"/>
                  </a:cubicBezTo>
                  <a:cubicBezTo>
                    <a:pt x="150" y="33"/>
                    <a:pt x="150" y="33"/>
                    <a:pt x="150" y="33"/>
                  </a:cubicBezTo>
                  <a:lnTo>
                    <a:pt x="99" y="0"/>
                  </a:ln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6" name="iṣḷîḍé">
              <a:extLst>
                <a:ext uri="{FF2B5EF4-FFF2-40B4-BE49-F238E27FC236}">
                  <a16:creationId xmlns:a16="http://schemas.microsoft.com/office/drawing/2014/main" id="{C712C409-F4D8-43DA-ADAD-E982492C7356}"/>
                </a:ext>
              </a:extLst>
            </p:cNvPr>
            <p:cNvSpPr/>
            <p:nvPr/>
          </p:nvSpPr>
          <p:spPr bwMode="auto">
            <a:xfrm>
              <a:off x="6510338" y="2214563"/>
              <a:ext cx="495300" cy="303213"/>
            </a:xfrm>
            <a:prstGeom prst="ellipse">
              <a:avLst/>
            </a:pr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7" name="ïšliḍé">
              <a:extLst>
                <a:ext uri="{FF2B5EF4-FFF2-40B4-BE49-F238E27FC236}">
                  <a16:creationId xmlns:a16="http://schemas.microsoft.com/office/drawing/2014/main" id="{6C772227-57EF-4498-BDB8-911F9B963112}"/>
                </a:ext>
              </a:extLst>
            </p:cNvPr>
            <p:cNvSpPr/>
            <p:nvPr/>
          </p:nvSpPr>
          <p:spPr bwMode="auto">
            <a:xfrm>
              <a:off x="6543676" y="2286001"/>
              <a:ext cx="431800" cy="231775"/>
            </a:xfrm>
            <a:custGeom>
              <a:avLst/>
              <a:gdLst>
                <a:gd name="T0" fmla="*/ 1 w 131"/>
                <a:gd name="T1" fmla="*/ 48 h 70"/>
                <a:gd name="T2" fmla="*/ 65 w 131"/>
                <a:gd name="T3" fmla="*/ 70 h 70"/>
                <a:gd name="T4" fmla="*/ 129 w 131"/>
                <a:gd name="T5" fmla="*/ 48 h 70"/>
                <a:gd name="T6" fmla="*/ 131 w 131"/>
                <a:gd name="T7" fmla="*/ 40 h 70"/>
                <a:gd name="T8" fmla="*/ 65 w 131"/>
                <a:gd name="T9" fmla="*/ 0 h 70"/>
                <a:gd name="T10" fmla="*/ 0 w 131"/>
                <a:gd name="T11" fmla="*/ 40 h 70"/>
                <a:gd name="T12" fmla="*/ 1 w 131"/>
                <a:gd name="T13" fmla="*/ 4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70">
                  <a:moveTo>
                    <a:pt x="1" y="48"/>
                  </a:moveTo>
                  <a:cubicBezTo>
                    <a:pt x="15" y="61"/>
                    <a:pt x="38" y="70"/>
                    <a:pt x="65" y="70"/>
                  </a:cubicBezTo>
                  <a:cubicBezTo>
                    <a:pt x="92" y="70"/>
                    <a:pt x="116" y="61"/>
                    <a:pt x="129" y="48"/>
                  </a:cubicBezTo>
                  <a:cubicBezTo>
                    <a:pt x="130" y="45"/>
                    <a:pt x="131" y="42"/>
                    <a:pt x="131" y="40"/>
                  </a:cubicBezTo>
                  <a:cubicBezTo>
                    <a:pt x="131" y="18"/>
                    <a:pt x="101" y="0"/>
                    <a:pt x="65" y="0"/>
                  </a:cubicBezTo>
                  <a:cubicBezTo>
                    <a:pt x="29" y="0"/>
                    <a:pt x="0" y="18"/>
                    <a:pt x="0" y="40"/>
                  </a:cubicBezTo>
                  <a:cubicBezTo>
                    <a:pt x="0" y="42"/>
                    <a:pt x="0" y="45"/>
                    <a:pt x="1" y="48"/>
                  </a:cubicBezTo>
                  <a:close/>
                </a:path>
              </a:pathLst>
            </a:custGeom>
            <a:solidFill>
              <a:srgbClr val="A04A5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8" name="ïṩļíḋè">
              <a:extLst>
                <a:ext uri="{FF2B5EF4-FFF2-40B4-BE49-F238E27FC236}">
                  <a16:creationId xmlns:a16="http://schemas.microsoft.com/office/drawing/2014/main" id="{73713242-E59E-4FC7-9DEC-B99218E24384}"/>
                </a:ext>
              </a:extLst>
            </p:cNvPr>
            <p:cNvSpPr/>
            <p:nvPr/>
          </p:nvSpPr>
          <p:spPr bwMode="auto">
            <a:xfrm>
              <a:off x="6510338" y="2214563"/>
              <a:ext cx="495300" cy="303213"/>
            </a:xfrm>
            <a:custGeom>
              <a:avLst/>
              <a:gdLst>
                <a:gd name="T0" fmla="*/ 75 w 150"/>
                <a:gd name="T1" fmla="*/ 5 h 92"/>
                <a:gd name="T2" fmla="*/ 145 w 150"/>
                <a:gd name="T3" fmla="*/ 46 h 92"/>
                <a:gd name="T4" fmla="*/ 75 w 150"/>
                <a:gd name="T5" fmla="*/ 86 h 92"/>
                <a:gd name="T6" fmla="*/ 5 w 150"/>
                <a:gd name="T7" fmla="*/ 46 h 92"/>
                <a:gd name="T8" fmla="*/ 75 w 150"/>
                <a:gd name="T9" fmla="*/ 5 h 92"/>
                <a:gd name="T10" fmla="*/ 75 w 150"/>
                <a:gd name="T11" fmla="*/ 0 h 92"/>
                <a:gd name="T12" fmla="*/ 0 w 150"/>
                <a:gd name="T13" fmla="*/ 46 h 92"/>
                <a:gd name="T14" fmla="*/ 75 w 150"/>
                <a:gd name="T15" fmla="*/ 92 h 92"/>
                <a:gd name="T16" fmla="*/ 150 w 150"/>
                <a:gd name="T17" fmla="*/ 46 h 92"/>
                <a:gd name="T18" fmla="*/ 75 w 150"/>
                <a:gd name="T1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0" h="92">
                  <a:moveTo>
                    <a:pt x="75" y="5"/>
                  </a:moveTo>
                  <a:cubicBezTo>
                    <a:pt x="113" y="5"/>
                    <a:pt x="145" y="24"/>
                    <a:pt x="145" y="46"/>
                  </a:cubicBezTo>
                  <a:cubicBezTo>
                    <a:pt x="145" y="68"/>
                    <a:pt x="113" y="86"/>
                    <a:pt x="75" y="86"/>
                  </a:cubicBezTo>
                  <a:cubicBezTo>
                    <a:pt x="37" y="86"/>
                    <a:pt x="5" y="68"/>
                    <a:pt x="5" y="46"/>
                  </a:cubicBezTo>
                  <a:cubicBezTo>
                    <a:pt x="5" y="24"/>
                    <a:pt x="37" y="5"/>
                    <a:pt x="75" y="5"/>
                  </a:cubicBezTo>
                  <a:moveTo>
                    <a:pt x="75" y="0"/>
                  </a:moveTo>
                  <a:cubicBezTo>
                    <a:pt x="34" y="0"/>
                    <a:pt x="0" y="21"/>
                    <a:pt x="0" y="46"/>
                  </a:cubicBezTo>
                  <a:cubicBezTo>
                    <a:pt x="0" y="71"/>
                    <a:pt x="34" y="92"/>
                    <a:pt x="75" y="92"/>
                  </a:cubicBezTo>
                  <a:cubicBezTo>
                    <a:pt x="117" y="92"/>
                    <a:pt x="150" y="71"/>
                    <a:pt x="150" y="46"/>
                  </a:cubicBezTo>
                  <a:cubicBezTo>
                    <a:pt x="150" y="21"/>
                    <a:pt x="117" y="0"/>
                    <a:pt x="75" y="0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29" name="išļîdé">
              <a:extLst>
                <a:ext uri="{FF2B5EF4-FFF2-40B4-BE49-F238E27FC236}">
                  <a16:creationId xmlns:a16="http://schemas.microsoft.com/office/drawing/2014/main" id="{6C226A5C-2982-4C39-B6AE-E4B1C3D016D7}"/>
                </a:ext>
              </a:extLst>
            </p:cNvPr>
            <p:cNvSpPr/>
            <p:nvPr/>
          </p:nvSpPr>
          <p:spPr bwMode="auto">
            <a:xfrm>
              <a:off x="6919913" y="2527301"/>
              <a:ext cx="144463" cy="296863"/>
            </a:xfrm>
            <a:custGeom>
              <a:avLst/>
              <a:gdLst>
                <a:gd name="T0" fmla="*/ 12 w 44"/>
                <a:gd name="T1" fmla="*/ 0 h 90"/>
                <a:gd name="T2" fmla="*/ 11 w 44"/>
                <a:gd name="T3" fmla="*/ 0 h 90"/>
                <a:gd name="T4" fmla="*/ 11 w 44"/>
                <a:gd name="T5" fmla="*/ 1 h 90"/>
                <a:gd name="T6" fmla="*/ 10 w 44"/>
                <a:gd name="T7" fmla="*/ 1 h 90"/>
                <a:gd name="T8" fmla="*/ 10 w 44"/>
                <a:gd name="T9" fmla="*/ 1 h 90"/>
                <a:gd name="T10" fmla="*/ 9 w 44"/>
                <a:gd name="T11" fmla="*/ 2 h 90"/>
                <a:gd name="T12" fmla="*/ 8 w 44"/>
                <a:gd name="T13" fmla="*/ 2 h 90"/>
                <a:gd name="T14" fmla="*/ 8 w 44"/>
                <a:gd name="T15" fmla="*/ 3 h 90"/>
                <a:gd name="T16" fmla="*/ 7 w 44"/>
                <a:gd name="T17" fmla="*/ 3 h 90"/>
                <a:gd name="T18" fmla="*/ 6 w 44"/>
                <a:gd name="T19" fmla="*/ 3 h 90"/>
                <a:gd name="T20" fmla="*/ 6 w 44"/>
                <a:gd name="T21" fmla="*/ 4 h 90"/>
                <a:gd name="T22" fmla="*/ 5 w 44"/>
                <a:gd name="T23" fmla="*/ 4 h 90"/>
                <a:gd name="T24" fmla="*/ 5 w 44"/>
                <a:gd name="T25" fmla="*/ 4 h 90"/>
                <a:gd name="T26" fmla="*/ 4 w 44"/>
                <a:gd name="T27" fmla="*/ 5 h 90"/>
                <a:gd name="T28" fmla="*/ 3 w 44"/>
                <a:gd name="T29" fmla="*/ 5 h 90"/>
                <a:gd name="T30" fmla="*/ 3 w 44"/>
                <a:gd name="T31" fmla="*/ 5 h 90"/>
                <a:gd name="T32" fmla="*/ 2 w 44"/>
                <a:gd name="T33" fmla="*/ 6 h 90"/>
                <a:gd name="T34" fmla="*/ 1 w 44"/>
                <a:gd name="T35" fmla="*/ 6 h 90"/>
                <a:gd name="T36" fmla="*/ 1 w 44"/>
                <a:gd name="T37" fmla="*/ 6 h 90"/>
                <a:gd name="T38" fmla="*/ 0 w 44"/>
                <a:gd name="T39" fmla="*/ 7 h 90"/>
                <a:gd name="T40" fmla="*/ 13 w 44"/>
                <a:gd name="T41" fmla="*/ 72 h 90"/>
                <a:gd name="T42" fmla="*/ 12 w 44"/>
                <a:gd name="T43" fmla="*/ 72 h 90"/>
                <a:gd name="T44" fmla="*/ 11 w 44"/>
                <a:gd name="T45" fmla="*/ 72 h 90"/>
                <a:gd name="T46" fmla="*/ 11 w 44"/>
                <a:gd name="T47" fmla="*/ 73 h 90"/>
                <a:gd name="T48" fmla="*/ 10 w 44"/>
                <a:gd name="T49" fmla="*/ 73 h 90"/>
                <a:gd name="T50" fmla="*/ 9 w 44"/>
                <a:gd name="T51" fmla="*/ 73 h 90"/>
                <a:gd name="T52" fmla="*/ 9 w 44"/>
                <a:gd name="T53" fmla="*/ 74 h 90"/>
                <a:gd name="T54" fmla="*/ 8 w 44"/>
                <a:gd name="T55" fmla="*/ 74 h 90"/>
                <a:gd name="T56" fmla="*/ 8 w 44"/>
                <a:gd name="T57" fmla="*/ 74 h 90"/>
                <a:gd name="T58" fmla="*/ 7 w 44"/>
                <a:gd name="T59" fmla="*/ 75 h 90"/>
                <a:gd name="T60" fmla="*/ 6 w 44"/>
                <a:gd name="T61" fmla="*/ 75 h 90"/>
                <a:gd name="T62" fmla="*/ 6 w 44"/>
                <a:gd name="T63" fmla="*/ 75 h 90"/>
                <a:gd name="T64" fmla="*/ 5 w 44"/>
                <a:gd name="T65" fmla="*/ 76 h 90"/>
                <a:gd name="T66" fmla="*/ 4 w 44"/>
                <a:gd name="T67" fmla="*/ 76 h 90"/>
                <a:gd name="T68" fmla="*/ 4 w 44"/>
                <a:gd name="T69" fmla="*/ 76 h 90"/>
                <a:gd name="T70" fmla="*/ 3 w 44"/>
                <a:gd name="T71" fmla="*/ 77 h 90"/>
                <a:gd name="T72" fmla="*/ 3 w 44"/>
                <a:gd name="T73" fmla="*/ 77 h 90"/>
                <a:gd name="T74" fmla="*/ 2 w 44"/>
                <a:gd name="T75" fmla="*/ 77 h 90"/>
                <a:gd name="T76" fmla="*/ 1 w 44"/>
                <a:gd name="T77" fmla="*/ 78 h 90"/>
                <a:gd name="T78" fmla="*/ 1 w 44"/>
                <a:gd name="T79" fmla="*/ 78 h 90"/>
                <a:gd name="T80" fmla="*/ 0 w 44"/>
                <a:gd name="T81" fmla="*/ 79 h 90"/>
                <a:gd name="T82" fmla="*/ 15 w 44"/>
                <a:gd name="T83" fmla="*/ 85 h 90"/>
                <a:gd name="T84" fmla="*/ 16 w 44"/>
                <a:gd name="T85" fmla="*/ 85 h 90"/>
                <a:gd name="T86" fmla="*/ 17 w 44"/>
                <a:gd name="T87" fmla="*/ 85 h 90"/>
                <a:gd name="T88" fmla="*/ 17 w 44"/>
                <a:gd name="T89" fmla="*/ 84 h 90"/>
                <a:gd name="T90" fmla="*/ 18 w 44"/>
                <a:gd name="T91" fmla="*/ 84 h 90"/>
                <a:gd name="T92" fmla="*/ 19 w 44"/>
                <a:gd name="T93" fmla="*/ 84 h 90"/>
                <a:gd name="T94" fmla="*/ 19 w 44"/>
                <a:gd name="T95" fmla="*/ 83 h 90"/>
                <a:gd name="T96" fmla="*/ 20 w 44"/>
                <a:gd name="T97" fmla="*/ 83 h 90"/>
                <a:gd name="T98" fmla="*/ 20 w 44"/>
                <a:gd name="T99" fmla="*/ 83 h 90"/>
                <a:gd name="T100" fmla="*/ 21 w 44"/>
                <a:gd name="T101" fmla="*/ 82 h 90"/>
                <a:gd name="T102" fmla="*/ 22 w 44"/>
                <a:gd name="T103" fmla="*/ 82 h 90"/>
                <a:gd name="T104" fmla="*/ 22 w 44"/>
                <a:gd name="T105" fmla="*/ 81 h 90"/>
                <a:gd name="T106" fmla="*/ 23 w 44"/>
                <a:gd name="T107" fmla="*/ 81 h 90"/>
                <a:gd name="T108" fmla="*/ 24 w 44"/>
                <a:gd name="T109" fmla="*/ 81 h 90"/>
                <a:gd name="T110" fmla="*/ 24 w 44"/>
                <a:gd name="T111" fmla="*/ 80 h 90"/>
                <a:gd name="T112" fmla="*/ 25 w 44"/>
                <a:gd name="T113" fmla="*/ 80 h 90"/>
                <a:gd name="T114" fmla="*/ 25 w 44"/>
                <a:gd name="T115" fmla="*/ 80 h 90"/>
                <a:gd name="T116" fmla="*/ 26 w 44"/>
                <a:gd name="T117" fmla="*/ 79 h 90"/>
                <a:gd name="T118" fmla="*/ 27 w 44"/>
                <a:gd name="T119" fmla="*/ 79 h 90"/>
                <a:gd name="T120" fmla="*/ 27 w 44"/>
                <a:gd name="T121" fmla="*/ 79 h 90"/>
                <a:gd name="T122" fmla="*/ 28 w 44"/>
                <a:gd name="T123" fmla="*/ 78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" h="90">
                  <a:moveTo>
                    <a:pt x="15" y="1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2" y="28"/>
                    <a:pt x="20" y="43"/>
                    <a:pt x="20" y="58"/>
                  </a:cubicBezTo>
                  <a:cubicBezTo>
                    <a:pt x="20" y="63"/>
                    <a:pt x="18" y="68"/>
                    <a:pt x="15" y="71"/>
                  </a:cubicBezTo>
                  <a:cubicBezTo>
                    <a:pt x="14" y="71"/>
                    <a:pt x="14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2"/>
                    <a:pt x="11" y="72"/>
                    <a:pt x="11" y="72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3"/>
                    <a:pt x="9" y="73"/>
                    <a:pt x="9" y="73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9" y="74"/>
                    <a:pt x="9" y="74"/>
                    <a:pt x="9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8" y="74"/>
                    <a:pt x="8" y="74"/>
                    <a:pt x="8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5"/>
                    <a:pt x="6" y="75"/>
                    <a:pt x="6" y="75"/>
                  </a:cubicBezTo>
                  <a:cubicBezTo>
                    <a:pt x="6" y="76"/>
                    <a:pt x="6" y="76"/>
                    <a:pt x="6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6"/>
                    <a:pt x="4" y="76"/>
                    <a:pt x="4" y="76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3" y="77"/>
                    <a:pt x="3" y="77"/>
                    <a:pt x="3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1" y="78"/>
                    <a:pt x="1" y="78"/>
                    <a:pt x="1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5" y="90"/>
                    <a:pt x="10" y="88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6" y="85"/>
                    <a:pt x="16" y="85"/>
                    <a:pt x="16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7" y="84"/>
                    <a:pt x="17" y="84"/>
                    <a:pt x="17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8" y="84"/>
                    <a:pt x="18" y="84"/>
                    <a:pt x="18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4"/>
                    <a:pt x="19" y="84"/>
                    <a:pt x="19" y="84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19" y="83"/>
                    <a:pt x="19" y="83"/>
                    <a:pt x="19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0" y="83"/>
                    <a:pt x="20" y="83"/>
                    <a:pt x="20" y="83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1" y="82"/>
                    <a:pt x="21" y="82"/>
                    <a:pt x="21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4" y="80"/>
                    <a:pt x="24" y="80"/>
                    <a:pt x="24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5" y="80"/>
                    <a:pt x="25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28" y="78"/>
                    <a:pt x="28" y="78"/>
                    <a:pt x="28" y="78"/>
                  </a:cubicBezTo>
                  <a:cubicBezTo>
                    <a:pt x="38" y="72"/>
                    <a:pt x="44" y="62"/>
                    <a:pt x="44" y="51"/>
                  </a:cubicBezTo>
                  <a:cubicBezTo>
                    <a:pt x="44" y="31"/>
                    <a:pt x="33" y="12"/>
                    <a:pt x="15" y="1"/>
                  </a:cubicBezTo>
                  <a:close/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0" name="iṣlïḑê">
              <a:extLst>
                <a:ext uri="{FF2B5EF4-FFF2-40B4-BE49-F238E27FC236}">
                  <a16:creationId xmlns:a16="http://schemas.microsoft.com/office/drawing/2014/main" id="{ADEA163D-A592-443F-A501-08FA7B3E25FB}"/>
                </a:ext>
              </a:extLst>
            </p:cNvPr>
            <p:cNvSpPr/>
            <p:nvPr/>
          </p:nvSpPr>
          <p:spPr bwMode="auto">
            <a:xfrm>
              <a:off x="6919913" y="2549526"/>
              <a:ext cx="101600" cy="274638"/>
            </a:xfrm>
            <a:custGeom>
              <a:avLst/>
              <a:gdLst>
                <a:gd name="T0" fmla="*/ 2 w 31"/>
                <a:gd name="T1" fmla="*/ 2 h 83"/>
                <a:gd name="T2" fmla="*/ 0 w 31"/>
                <a:gd name="T3" fmla="*/ 0 h 83"/>
                <a:gd name="T4" fmla="*/ 0 w 31"/>
                <a:gd name="T5" fmla="*/ 13 h 83"/>
                <a:gd name="T6" fmla="*/ 20 w 31"/>
                <a:gd name="T7" fmla="*/ 51 h 83"/>
                <a:gd name="T8" fmla="*/ 10 w 31"/>
                <a:gd name="T9" fmla="*/ 69 h 83"/>
                <a:gd name="T10" fmla="*/ 0 w 31"/>
                <a:gd name="T11" fmla="*/ 72 h 83"/>
                <a:gd name="T12" fmla="*/ 0 w 31"/>
                <a:gd name="T13" fmla="*/ 83 h 83"/>
                <a:gd name="T14" fmla="*/ 15 w 31"/>
                <a:gd name="T15" fmla="*/ 78 h 83"/>
                <a:gd name="T16" fmla="*/ 31 w 31"/>
                <a:gd name="T17" fmla="*/ 51 h 83"/>
                <a:gd name="T18" fmla="*/ 2 w 31"/>
                <a:gd name="T19" fmla="*/ 2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83">
                  <a:moveTo>
                    <a:pt x="2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2" y="21"/>
                    <a:pt x="20" y="36"/>
                    <a:pt x="20" y="51"/>
                  </a:cubicBezTo>
                  <a:cubicBezTo>
                    <a:pt x="20" y="59"/>
                    <a:pt x="16" y="65"/>
                    <a:pt x="10" y="69"/>
                  </a:cubicBezTo>
                  <a:cubicBezTo>
                    <a:pt x="7" y="71"/>
                    <a:pt x="3" y="72"/>
                    <a:pt x="0" y="72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5" y="83"/>
                    <a:pt x="10" y="81"/>
                    <a:pt x="15" y="78"/>
                  </a:cubicBezTo>
                  <a:cubicBezTo>
                    <a:pt x="25" y="73"/>
                    <a:pt x="31" y="63"/>
                    <a:pt x="31" y="51"/>
                  </a:cubicBezTo>
                  <a:cubicBezTo>
                    <a:pt x="31" y="31"/>
                    <a:pt x="20" y="12"/>
                    <a:pt x="2" y="2"/>
                  </a:cubicBezTo>
                  <a:close/>
                </a:path>
              </a:pathLst>
            </a:custGeom>
            <a:solidFill>
              <a:srgbClr val="BCBA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1" name="îṣḷíḋê">
              <a:extLst>
                <a:ext uri="{FF2B5EF4-FFF2-40B4-BE49-F238E27FC236}">
                  <a16:creationId xmlns:a16="http://schemas.microsoft.com/office/drawing/2014/main" id="{2DA1D48A-E380-4B7E-96CB-3DD0DF01E012}"/>
                </a:ext>
              </a:extLst>
            </p:cNvPr>
            <p:cNvSpPr/>
            <p:nvPr/>
          </p:nvSpPr>
          <p:spPr bwMode="auto">
            <a:xfrm>
              <a:off x="4473576" y="1370013"/>
              <a:ext cx="2847975" cy="3079750"/>
            </a:xfrm>
            <a:custGeom>
              <a:avLst/>
              <a:gdLst>
                <a:gd name="T0" fmla="*/ 20 w 863"/>
                <a:gd name="T1" fmla="*/ 255 h 934"/>
                <a:gd name="T2" fmla="*/ 454 w 863"/>
                <a:gd name="T3" fmla="*/ 6 h 934"/>
                <a:gd name="T4" fmla="*/ 481 w 863"/>
                <a:gd name="T5" fmla="*/ 2 h 934"/>
                <a:gd name="T6" fmla="*/ 505 w 863"/>
                <a:gd name="T7" fmla="*/ 19 h 934"/>
                <a:gd name="T8" fmla="*/ 506 w 863"/>
                <a:gd name="T9" fmla="*/ 423 h 934"/>
                <a:gd name="T10" fmla="*/ 467 w 863"/>
                <a:gd name="T11" fmla="*/ 445 h 934"/>
                <a:gd name="T12" fmla="*/ 862 w 863"/>
                <a:gd name="T13" fmla="*/ 637 h 934"/>
                <a:gd name="T14" fmla="*/ 863 w 863"/>
                <a:gd name="T15" fmla="*/ 653 h 934"/>
                <a:gd name="T16" fmla="*/ 853 w 863"/>
                <a:gd name="T17" fmla="*/ 669 h 934"/>
                <a:gd name="T18" fmla="*/ 408 w 863"/>
                <a:gd name="T19" fmla="*/ 926 h 934"/>
                <a:gd name="T20" fmla="*/ 368 w 863"/>
                <a:gd name="T21" fmla="*/ 926 h 934"/>
                <a:gd name="T22" fmla="*/ 7 w 863"/>
                <a:gd name="T23" fmla="*/ 718 h 934"/>
                <a:gd name="T24" fmla="*/ 1 w 863"/>
                <a:gd name="T25" fmla="*/ 707 h 934"/>
                <a:gd name="T26" fmla="*/ 0 w 863"/>
                <a:gd name="T27" fmla="*/ 290 h 934"/>
                <a:gd name="T28" fmla="*/ 20 w 863"/>
                <a:gd name="T29" fmla="*/ 255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63" h="934">
                  <a:moveTo>
                    <a:pt x="20" y="255"/>
                  </a:moveTo>
                  <a:cubicBezTo>
                    <a:pt x="454" y="6"/>
                    <a:pt x="454" y="6"/>
                    <a:pt x="454" y="6"/>
                  </a:cubicBezTo>
                  <a:cubicBezTo>
                    <a:pt x="462" y="2"/>
                    <a:pt x="472" y="0"/>
                    <a:pt x="481" y="2"/>
                  </a:cubicBezTo>
                  <a:cubicBezTo>
                    <a:pt x="493" y="5"/>
                    <a:pt x="505" y="8"/>
                    <a:pt x="505" y="19"/>
                  </a:cubicBezTo>
                  <a:cubicBezTo>
                    <a:pt x="506" y="423"/>
                    <a:pt x="506" y="423"/>
                    <a:pt x="506" y="423"/>
                  </a:cubicBezTo>
                  <a:cubicBezTo>
                    <a:pt x="467" y="445"/>
                    <a:pt x="467" y="445"/>
                    <a:pt x="467" y="445"/>
                  </a:cubicBezTo>
                  <a:cubicBezTo>
                    <a:pt x="480" y="451"/>
                    <a:pt x="861" y="637"/>
                    <a:pt x="862" y="637"/>
                  </a:cubicBezTo>
                  <a:cubicBezTo>
                    <a:pt x="863" y="653"/>
                    <a:pt x="863" y="653"/>
                    <a:pt x="863" y="653"/>
                  </a:cubicBezTo>
                  <a:cubicBezTo>
                    <a:pt x="863" y="660"/>
                    <a:pt x="859" y="666"/>
                    <a:pt x="853" y="669"/>
                  </a:cubicBezTo>
                  <a:cubicBezTo>
                    <a:pt x="788" y="707"/>
                    <a:pt x="408" y="926"/>
                    <a:pt x="408" y="926"/>
                  </a:cubicBezTo>
                  <a:cubicBezTo>
                    <a:pt x="396" y="934"/>
                    <a:pt x="380" y="934"/>
                    <a:pt x="368" y="926"/>
                  </a:cubicBezTo>
                  <a:cubicBezTo>
                    <a:pt x="7" y="718"/>
                    <a:pt x="7" y="718"/>
                    <a:pt x="7" y="718"/>
                  </a:cubicBezTo>
                  <a:cubicBezTo>
                    <a:pt x="3" y="715"/>
                    <a:pt x="1" y="711"/>
                    <a:pt x="1" y="707"/>
                  </a:cubicBezTo>
                  <a:cubicBezTo>
                    <a:pt x="0" y="290"/>
                    <a:pt x="0" y="290"/>
                    <a:pt x="0" y="290"/>
                  </a:cubicBezTo>
                  <a:cubicBezTo>
                    <a:pt x="0" y="276"/>
                    <a:pt x="8" y="262"/>
                    <a:pt x="20" y="255"/>
                  </a:cubicBezTo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2" name="íšļîḍè">
              <a:extLst>
                <a:ext uri="{FF2B5EF4-FFF2-40B4-BE49-F238E27FC236}">
                  <a16:creationId xmlns:a16="http://schemas.microsoft.com/office/drawing/2014/main" id="{9C3C3E10-795A-4E12-82D8-B4EDD450DD6C}"/>
                </a:ext>
              </a:extLst>
            </p:cNvPr>
            <p:cNvSpPr/>
            <p:nvPr/>
          </p:nvSpPr>
          <p:spPr bwMode="auto">
            <a:xfrm>
              <a:off x="4516438" y="1379538"/>
              <a:ext cx="1630363" cy="2317750"/>
            </a:xfrm>
            <a:custGeom>
              <a:avLst/>
              <a:gdLst>
                <a:gd name="T0" fmla="*/ 0 w 494"/>
                <a:gd name="T1" fmla="*/ 703 h 703"/>
                <a:gd name="T2" fmla="*/ 493 w 494"/>
                <a:gd name="T3" fmla="*/ 421 h 703"/>
                <a:gd name="T4" fmla="*/ 494 w 494"/>
                <a:gd name="T5" fmla="*/ 19 h 703"/>
                <a:gd name="T6" fmla="*/ 471 w 494"/>
                <a:gd name="T7" fmla="*/ 6 h 703"/>
                <a:gd name="T8" fmla="*/ 17 w 494"/>
                <a:gd name="T9" fmla="*/ 266 h 703"/>
                <a:gd name="T10" fmla="*/ 1 w 494"/>
                <a:gd name="T11" fmla="*/ 294 h 703"/>
                <a:gd name="T12" fmla="*/ 0 w 494"/>
                <a:gd name="T13" fmla="*/ 703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4" h="703">
                  <a:moveTo>
                    <a:pt x="0" y="703"/>
                  </a:moveTo>
                  <a:cubicBezTo>
                    <a:pt x="493" y="421"/>
                    <a:pt x="493" y="421"/>
                    <a:pt x="493" y="421"/>
                  </a:cubicBezTo>
                  <a:cubicBezTo>
                    <a:pt x="494" y="19"/>
                    <a:pt x="494" y="19"/>
                    <a:pt x="494" y="19"/>
                  </a:cubicBezTo>
                  <a:cubicBezTo>
                    <a:pt x="494" y="7"/>
                    <a:pt x="481" y="0"/>
                    <a:pt x="471" y="6"/>
                  </a:cubicBezTo>
                  <a:cubicBezTo>
                    <a:pt x="17" y="266"/>
                    <a:pt x="17" y="266"/>
                    <a:pt x="17" y="266"/>
                  </a:cubicBezTo>
                  <a:cubicBezTo>
                    <a:pt x="7" y="272"/>
                    <a:pt x="1" y="282"/>
                    <a:pt x="1" y="294"/>
                  </a:cubicBezTo>
                  <a:cubicBezTo>
                    <a:pt x="0" y="703"/>
                    <a:pt x="0" y="703"/>
                    <a:pt x="0" y="703"/>
                  </a:cubicBezTo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3" name="ïśḷíḋé">
              <a:extLst>
                <a:ext uri="{FF2B5EF4-FFF2-40B4-BE49-F238E27FC236}">
                  <a16:creationId xmlns:a16="http://schemas.microsoft.com/office/drawing/2014/main" id="{E2574749-1204-4C51-924F-33B90213A6D8}"/>
                </a:ext>
              </a:extLst>
            </p:cNvPr>
            <p:cNvSpPr/>
            <p:nvPr/>
          </p:nvSpPr>
          <p:spPr bwMode="auto">
            <a:xfrm>
              <a:off x="4586288" y="1474788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  <a:close/>
                </a:path>
              </a:pathLst>
            </a:custGeom>
            <a:solidFill>
              <a:srgbClr val="381E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4" name="íṩḻîḋê">
              <a:extLst>
                <a:ext uri="{FF2B5EF4-FFF2-40B4-BE49-F238E27FC236}">
                  <a16:creationId xmlns:a16="http://schemas.microsoft.com/office/drawing/2014/main" id="{D99373F3-FEF3-4ACD-81D8-C5CCA6FE1ECD}"/>
                </a:ext>
              </a:extLst>
            </p:cNvPr>
            <p:cNvSpPr/>
            <p:nvPr/>
          </p:nvSpPr>
          <p:spPr bwMode="auto">
            <a:xfrm>
              <a:off x="4586288" y="1474788"/>
              <a:ext cx="1495425" cy="2103438"/>
            </a:xfrm>
            <a:custGeom>
              <a:avLst/>
              <a:gdLst>
                <a:gd name="T0" fmla="*/ 942 w 942"/>
                <a:gd name="T1" fmla="*/ 0 h 1325"/>
                <a:gd name="T2" fmla="*/ 2 w 942"/>
                <a:gd name="T3" fmla="*/ 538 h 1325"/>
                <a:gd name="T4" fmla="*/ 0 w 942"/>
                <a:gd name="T5" fmla="*/ 1325 h 1325"/>
                <a:gd name="T6" fmla="*/ 942 w 942"/>
                <a:gd name="T7" fmla="*/ 785 h 1325"/>
                <a:gd name="T8" fmla="*/ 942 w 942"/>
                <a:gd name="T9" fmla="*/ 0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2" h="1325">
                  <a:moveTo>
                    <a:pt x="942" y="0"/>
                  </a:moveTo>
                  <a:lnTo>
                    <a:pt x="2" y="538"/>
                  </a:lnTo>
                  <a:lnTo>
                    <a:pt x="0" y="1325"/>
                  </a:lnTo>
                  <a:lnTo>
                    <a:pt x="942" y="785"/>
                  </a:lnTo>
                  <a:lnTo>
                    <a:pt x="9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5" name="îṥļiḑé">
              <a:extLst>
                <a:ext uri="{FF2B5EF4-FFF2-40B4-BE49-F238E27FC236}">
                  <a16:creationId xmlns:a16="http://schemas.microsoft.com/office/drawing/2014/main" id="{92CAFAA4-6BA1-4F3B-8C72-AEEDE70DDD83}"/>
                </a:ext>
              </a:extLst>
            </p:cNvPr>
            <p:cNvSpPr/>
            <p:nvPr/>
          </p:nvSpPr>
          <p:spPr bwMode="auto">
            <a:xfrm>
              <a:off x="4516438" y="2757488"/>
              <a:ext cx="2811463" cy="1635125"/>
            </a:xfrm>
            <a:custGeom>
              <a:avLst/>
              <a:gdLst>
                <a:gd name="T0" fmla="*/ 0 w 852"/>
                <a:gd name="T1" fmla="*/ 285 h 496"/>
                <a:gd name="T2" fmla="*/ 493 w 852"/>
                <a:gd name="T3" fmla="*/ 0 h 496"/>
                <a:gd name="T4" fmla="*/ 842 w 852"/>
                <a:gd name="T5" fmla="*/ 202 h 496"/>
                <a:gd name="T6" fmla="*/ 842 w 852"/>
                <a:gd name="T7" fmla="*/ 228 h 496"/>
                <a:gd name="T8" fmla="*/ 388 w 852"/>
                <a:gd name="T9" fmla="*/ 490 h 496"/>
                <a:gd name="T10" fmla="*/ 356 w 852"/>
                <a:gd name="T11" fmla="*/ 490 h 496"/>
                <a:gd name="T12" fmla="*/ 0 w 852"/>
                <a:gd name="T13" fmla="*/ 285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2" h="496">
                  <a:moveTo>
                    <a:pt x="0" y="285"/>
                  </a:moveTo>
                  <a:cubicBezTo>
                    <a:pt x="493" y="0"/>
                    <a:pt x="493" y="0"/>
                    <a:pt x="493" y="0"/>
                  </a:cubicBezTo>
                  <a:cubicBezTo>
                    <a:pt x="842" y="202"/>
                    <a:pt x="842" y="202"/>
                    <a:pt x="842" y="202"/>
                  </a:cubicBezTo>
                  <a:cubicBezTo>
                    <a:pt x="852" y="208"/>
                    <a:pt x="852" y="222"/>
                    <a:pt x="842" y="228"/>
                  </a:cubicBezTo>
                  <a:cubicBezTo>
                    <a:pt x="388" y="490"/>
                    <a:pt x="388" y="490"/>
                    <a:pt x="388" y="490"/>
                  </a:cubicBezTo>
                  <a:cubicBezTo>
                    <a:pt x="378" y="496"/>
                    <a:pt x="366" y="496"/>
                    <a:pt x="356" y="490"/>
                  </a:cubicBezTo>
                  <a:cubicBezTo>
                    <a:pt x="0" y="285"/>
                    <a:pt x="0" y="285"/>
                    <a:pt x="0" y="285"/>
                  </a:cubicBezTo>
                </a:path>
              </a:pathLst>
            </a:custGeom>
            <a:solidFill>
              <a:srgbClr val="FFF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6" name="íšľíḍé">
              <a:extLst>
                <a:ext uri="{FF2B5EF4-FFF2-40B4-BE49-F238E27FC236}">
                  <a16:creationId xmlns:a16="http://schemas.microsoft.com/office/drawing/2014/main" id="{DD00CB4E-A57F-4096-B9DE-1B50784A989C}"/>
                </a:ext>
              </a:extLst>
            </p:cNvPr>
            <p:cNvSpPr/>
            <p:nvPr/>
          </p:nvSpPr>
          <p:spPr bwMode="auto">
            <a:xfrm>
              <a:off x="4803776" y="3678238"/>
              <a:ext cx="161925" cy="95250"/>
            </a:xfrm>
            <a:custGeom>
              <a:avLst/>
              <a:gdLst>
                <a:gd name="T0" fmla="*/ 49 w 49"/>
                <a:gd name="T1" fmla="*/ 14 h 29"/>
                <a:gd name="T2" fmla="*/ 25 w 49"/>
                <a:gd name="T3" fmla="*/ 29 h 29"/>
                <a:gd name="T4" fmla="*/ 0 w 49"/>
                <a:gd name="T5" fmla="*/ 15 h 29"/>
                <a:gd name="T6" fmla="*/ 25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7" name="ïṥlîďè">
              <a:extLst>
                <a:ext uri="{FF2B5EF4-FFF2-40B4-BE49-F238E27FC236}">
                  <a16:creationId xmlns:a16="http://schemas.microsoft.com/office/drawing/2014/main" id="{128D3324-E74E-44D5-AEAC-820406C2C698}"/>
                </a:ext>
              </a:extLst>
            </p:cNvPr>
            <p:cNvSpPr/>
            <p:nvPr/>
          </p:nvSpPr>
          <p:spPr bwMode="auto">
            <a:xfrm>
              <a:off x="4922838" y="36115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8" name="îśľíḓé">
              <a:extLst>
                <a:ext uri="{FF2B5EF4-FFF2-40B4-BE49-F238E27FC236}">
                  <a16:creationId xmlns:a16="http://schemas.microsoft.com/office/drawing/2014/main" id="{267FD6A0-6836-4F06-9773-2FED642392CB}"/>
                </a:ext>
              </a:extLst>
            </p:cNvPr>
            <p:cNvSpPr/>
            <p:nvPr/>
          </p:nvSpPr>
          <p:spPr bwMode="auto">
            <a:xfrm>
              <a:off x="5045076" y="35433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10" y="20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39" name="ïṣlíḑe">
              <a:extLst>
                <a:ext uri="{FF2B5EF4-FFF2-40B4-BE49-F238E27FC236}">
                  <a16:creationId xmlns:a16="http://schemas.microsoft.com/office/drawing/2014/main" id="{E867EF68-0BA7-44F6-A5A7-47E27C823290}"/>
                </a:ext>
              </a:extLst>
            </p:cNvPr>
            <p:cNvSpPr/>
            <p:nvPr/>
          </p:nvSpPr>
          <p:spPr bwMode="auto">
            <a:xfrm>
              <a:off x="5164138" y="347345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0" name="ïsľïḑê">
              <a:extLst>
                <a:ext uri="{FF2B5EF4-FFF2-40B4-BE49-F238E27FC236}">
                  <a16:creationId xmlns:a16="http://schemas.microsoft.com/office/drawing/2014/main" id="{7E4AE1BF-7E42-43AB-8213-4DCB0B706C93}"/>
                </a:ext>
              </a:extLst>
            </p:cNvPr>
            <p:cNvSpPr/>
            <p:nvPr/>
          </p:nvSpPr>
          <p:spPr bwMode="auto">
            <a:xfrm>
              <a:off x="5283201" y="3403601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1" name="íśľïḋé">
              <a:extLst>
                <a:ext uri="{FF2B5EF4-FFF2-40B4-BE49-F238E27FC236}">
                  <a16:creationId xmlns:a16="http://schemas.microsoft.com/office/drawing/2014/main" id="{2D66E887-A5E1-44DE-906C-D6BC093C81FC}"/>
                </a:ext>
              </a:extLst>
            </p:cNvPr>
            <p:cNvSpPr/>
            <p:nvPr/>
          </p:nvSpPr>
          <p:spPr bwMode="auto">
            <a:xfrm>
              <a:off x="5400676" y="33353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2" name="ïṩḻiḑê">
              <a:extLst>
                <a:ext uri="{FF2B5EF4-FFF2-40B4-BE49-F238E27FC236}">
                  <a16:creationId xmlns:a16="http://schemas.microsoft.com/office/drawing/2014/main" id="{7DBFC5F9-F20C-413F-95C0-D9DBED2C41E9}"/>
                </a:ext>
              </a:extLst>
            </p:cNvPr>
            <p:cNvSpPr/>
            <p:nvPr/>
          </p:nvSpPr>
          <p:spPr bwMode="auto">
            <a:xfrm>
              <a:off x="5519738" y="32686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3" name="íṣļîďê">
              <a:extLst>
                <a:ext uri="{FF2B5EF4-FFF2-40B4-BE49-F238E27FC236}">
                  <a16:creationId xmlns:a16="http://schemas.microsoft.com/office/drawing/2014/main" id="{FB4DCBC2-6227-49FA-9E21-507358DB357B}"/>
                </a:ext>
              </a:extLst>
            </p:cNvPr>
            <p:cNvSpPr/>
            <p:nvPr/>
          </p:nvSpPr>
          <p:spPr bwMode="auto">
            <a:xfrm>
              <a:off x="5641976" y="32004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4" name="íṩḷïḍê">
              <a:extLst>
                <a:ext uri="{FF2B5EF4-FFF2-40B4-BE49-F238E27FC236}">
                  <a16:creationId xmlns:a16="http://schemas.microsoft.com/office/drawing/2014/main" id="{A39271E0-3413-4ADC-B24E-1D9E0578AFE9}"/>
                </a:ext>
              </a:extLst>
            </p:cNvPr>
            <p:cNvSpPr/>
            <p:nvPr/>
          </p:nvSpPr>
          <p:spPr bwMode="auto">
            <a:xfrm>
              <a:off x="5761038" y="313055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5" name="íşlíḑè">
              <a:extLst>
                <a:ext uri="{FF2B5EF4-FFF2-40B4-BE49-F238E27FC236}">
                  <a16:creationId xmlns:a16="http://schemas.microsoft.com/office/drawing/2014/main" id="{B196654D-A160-4A01-8F0D-6CB813038DA4}"/>
                </a:ext>
              </a:extLst>
            </p:cNvPr>
            <p:cNvSpPr/>
            <p:nvPr/>
          </p:nvSpPr>
          <p:spPr bwMode="auto">
            <a:xfrm>
              <a:off x="5880101" y="306070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6" name="íṧḻíḍé">
              <a:extLst>
                <a:ext uri="{FF2B5EF4-FFF2-40B4-BE49-F238E27FC236}">
                  <a16:creationId xmlns:a16="http://schemas.microsoft.com/office/drawing/2014/main" id="{886841F7-DF6A-4E13-85F1-FA127766D54D}"/>
                </a:ext>
              </a:extLst>
            </p:cNvPr>
            <p:cNvSpPr/>
            <p:nvPr/>
          </p:nvSpPr>
          <p:spPr bwMode="auto">
            <a:xfrm>
              <a:off x="5999163" y="29924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7" name="ïṣ1ïḍè">
              <a:extLst>
                <a:ext uri="{FF2B5EF4-FFF2-40B4-BE49-F238E27FC236}">
                  <a16:creationId xmlns:a16="http://schemas.microsoft.com/office/drawing/2014/main" id="{CBE932F1-BFCB-4069-9D79-A82858465DAB}"/>
                </a:ext>
              </a:extLst>
            </p:cNvPr>
            <p:cNvSpPr/>
            <p:nvPr/>
          </p:nvSpPr>
          <p:spPr bwMode="auto">
            <a:xfrm>
              <a:off x="6121401" y="2925763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8" name="ïṧḻîde">
              <a:extLst>
                <a:ext uri="{FF2B5EF4-FFF2-40B4-BE49-F238E27FC236}">
                  <a16:creationId xmlns:a16="http://schemas.microsoft.com/office/drawing/2014/main" id="{BCE7B0AA-7299-45A5-A78B-CACC140EE6AA}"/>
                </a:ext>
              </a:extLst>
            </p:cNvPr>
            <p:cNvSpPr/>
            <p:nvPr/>
          </p:nvSpPr>
          <p:spPr bwMode="auto">
            <a:xfrm>
              <a:off x="4919663" y="37433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49" name="íṡlîḑe">
              <a:extLst>
                <a:ext uri="{FF2B5EF4-FFF2-40B4-BE49-F238E27FC236}">
                  <a16:creationId xmlns:a16="http://schemas.microsoft.com/office/drawing/2014/main" id="{0E04D928-6BF4-4F27-BB5E-F50BC30B1ABE}"/>
                </a:ext>
              </a:extLst>
            </p:cNvPr>
            <p:cNvSpPr/>
            <p:nvPr/>
          </p:nvSpPr>
          <p:spPr bwMode="auto">
            <a:xfrm>
              <a:off x="5038726" y="36750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0" name="iṡḻíḑe">
              <a:extLst>
                <a:ext uri="{FF2B5EF4-FFF2-40B4-BE49-F238E27FC236}">
                  <a16:creationId xmlns:a16="http://schemas.microsoft.com/office/drawing/2014/main" id="{031AA8D5-E13D-4C41-83C0-58D78F49F4B4}"/>
                </a:ext>
              </a:extLst>
            </p:cNvPr>
            <p:cNvSpPr/>
            <p:nvPr/>
          </p:nvSpPr>
          <p:spPr bwMode="auto">
            <a:xfrm>
              <a:off x="5157788" y="36083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1" name="íṣḻîḓê">
              <a:extLst>
                <a:ext uri="{FF2B5EF4-FFF2-40B4-BE49-F238E27FC236}">
                  <a16:creationId xmlns:a16="http://schemas.microsoft.com/office/drawing/2014/main" id="{DBAF0029-EE03-4563-A86B-D399E0D67E67}"/>
                </a:ext>
              </a:extLst>
            </p:cNvPr>
            <p:cNvSpPr/>
            <p:nvPr/>
          </p:nvSpPr>
          <p:spPr bwMode="auto">
            <a:xfrm>
              <a:off x="5280026" y="3538538"/>
              <a:ext cx="160338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2" name="ïşliḓè">
              <a:extLst>
                <a:ext uri="{FF2B5EF4-FFF2-40B4-BE49-F238E27FC236}">
                  <a16:creationId xmlns:a16="http://schemas.microsoft.com/office/drawing/2014/main" id="{C8EDD0DC-D645-44AA-B854-E4CCF1A2F8A8}"/>
                </a:ext>
              </a:extLst>
            </p:cNvPr>
            <p:cNvSpPr/>
            <p:nvPr/>
          </p:nvSpPr>
          <p:spPr bwMode="auto">
            <a:xfrm>
              <a:off x="5397501" y="347027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3" name="ïṥ1ídé">
              <a:extLst>
                <a:ext uri="{FF2B5EF4-FFF2-40B4-BE49-F238E27FC236}">
                  <a16:creationId xmlns:a16="http://schemas.microsoft.com/office/drawing/2014/main" id="{AE7BA111-8F61-4565-A5E7-DBDC3505BF63}"/>
                </a:ext>
              </a:extLst>
            </p:cNvPr>
            <p:cNvSpPr/>
            <p:nvPr/>
          </p:nvSpPr>
          <p:spPr bwMode="auto">
            <a:xfrm>
              <a:off x="5516563" y="34004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4" name="ïṧḻiḓe">
              <a:extLst>
                <a:ext uri="{FF2B5EF4-FFF2-40B4-BE49-F238E27FC236}">
                  <a16:creationId xmlns:a16="http://schemas.microsoft.com/office/drawing/2014/main" id="{EA4DB33E-3C21-497F-91BC-CBBC54D3596A}"/>
                </a:ext>
              </a:extLst>
            </p:cNvPr>
            <p:cNvSpPr/>
            <p:nvPr/>
          </p:nvSpPr>
          <p:spPr bwMode="auto">
            <a:xfrm>
              <a:off x="5635626" y="33321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5" name="iŝlïḍe">
              <a:extLst>
                <a:ext uri="{FF2B5EF4-FFF2-40B4-BE49-F238E27FC236}">
                  <a16:creationId xmlns:a16="http://schemas.microsoft.com/office/drawing/2014/main" id="{65A00103-D748-4E67-A4E0-94657CE17CC7}"/>
                </a:ext>
              </a:extLst>
            </p:cNvPr>
            <p:cNvSpPr/>
            <p:nvPr/>
          </p:nvSpPr>
          <p:spPr bwMode="auto">
            <a:xfrm>
              <a:off x="5757863" y="3265488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4" y="22"/>
                    <a:pt x="9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6" name="ïṥḻïḍé">
              <a:extLst>
                <a:ext uri="{FF2B5EF4-FFF2-40B4-BE49-F238E27FC236}">
                  <a16:creationId xmlns:a16="http://schemas.microsoft.com/office/drawing/2014/main" id="{9C625C8F-449C-4A2B-8A0E-A6159DCB4228}"/>
                </a:ext>
              </a:extLst>
            </p:cNvPr>
            <p:cNvSpPr/>
            <p:nvPr/>
          </p:nvSpPr>
          <p:spPr bwMode="auto">
            <a:xfrm>
              <a:off x="5876926" y="3195638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7" name="í$1iḓe">
              <a:extLst>
                <a:ext uri="{FF2B5EF4-FFF2-40B4-BE49-F238E27FC236}">
                  <a16:creationId xmlns:a16="http://schemas.microsoft.com/office/drawing/2014/main" id="{F4D13833-DB9A-4A4F-8848-947885486BAB}"/>
                </a:ext>
              </a:extLst>
            </p:cNvPr>
            <p:cNvSpPr/>
            <p:nvPr/>
          </p:nvSpPr>
          <p:spPr bwMode="auto">
            <a:xfrm>
              <a:off x="5995988" y="3127376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8" name="ïṩḷïďe">
              <a:extLst>
                <a:ext uri="{FF2B5EF4-FFF2-40B4-BE49-F238E27FC236}">
                  <a16:creationId xmlns:a16="http://schemas.microsoft.com/office/drawing/2014/main" id="{A914FFBF-AC2B-4A38-BF81-603708EE6183}"/>
                </a:ext>
              </a:extLst>
            </p:cNvPr>
            <p:cNvSpPr/>
            <p:nvPr/>
          </p:nvSpPr>
          <p:spPr bwMode="auto">
            <a:xfrm>
              <a:off x="6113463" y="3057526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59" name="iŝliḍê">
              <a:extLst>
                <a:ext uri="{FF2B5EF4-FFF2-40B4-BE49-F238E27FC236}">
                  <a16:creationId xmlns:a16="http://schemas.microsoft.com/office/drawing/2014/main" id="{AFA4B1D7-B8B6-4EE6-9EF4-EEC2F1A2D374}"/>
                </a:ext>
              </a:extLst>
            </p:cNvPr>
            <p:cNvSpPr/>
            <p:nvPr/>
          </p:nvSpPr>
          <p:spPr bwMode="auto">
            <a:xfrm>
              <a:off x="6180138" y="2989263"/>
              <a:ext cx="217488" cy="125413"/>
            </a:xfrm>
            <a:custGeom>
              <a:avLst/>
              <a:gdLst>
                <a:gd name="T0" fmla="*/ 66 w 66"/>
                <a:gd name="T1" fmla="*/ 14 h 38"/>
                <a:gd name="T2" fmla="*/ 25 w 66"/>
                <a:gd name="T3" fmla="*/ 38 h 38"/>
                <a:gd name="T4" fmla="*/ 0 w 66"/>
                <a:gd name="T5" fmla="*/ 24 h 38"/>
                <a:gd name="T6" fmla="*/ 41 w 66"/>
                <a:gd name="T7" fmla="*/ 0 h 38"/>
                <a:gd name="T8" fmla="*/ 66 w 66"/>
                <a:gd name="T9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38">
                  <a:moveTo>
                    <a:pt x="66" y="14"/>
                  </a:moveTo>
                  <a:cubicBezTo>
                    <a:pt x="49" y="24"/>
                    <a:pt x="41" y="29"/>
                    <a:pt x="25" y="38"/>
                  </a:cubicBezTo>
                  <a:cubicBezTo>
                    <a:pt x="15" y="32"/>
                    <a:pt x="10" y="30"/>
                    <a:pt x="0" y="24"/>
                  </a:cubicBezTo>
                  <a:cubicBezTo>
                    <a:pt x="16" y="14"/>
                    <a:pt x="25" y="10"/>
                    <a:pt x="41" y="0"/>
                  </a:cubicBezTo>
                  <a:cubicBezTo>
                    <a:pt x="51" y="6"/>
                    <a:pt x="56" y="9"/>
                    <a:pt x="66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0" name="í$ḷïḑe">
              <a:extLst>
                <a:ext uri="{FF2B5EF4-FFF2-40B4-BE49-F238E27FC236}">
                  <a16:creationId xmlns:a16="http://schemas.microsoft.com/office/drawing/2014/main" id="{F9F0B388-B105-467D-9DD5-BF3BADCA6983}"/>
                </a:ext>
              </a:extLst>
            </p:cNvPr>
            <p:cNvSpPr/>
            <p:nvPr/>
          </p:nvSpPr>
          <p:spPr bwMode="auto">
            <a:xfrm>
              <a:off x="5035551" y="3779838"/>
              <a:ext cx="214313" cy="122238"/>
            </a:xfrm>
            <a:custGeom>
              <a:avLst/>
              <a:gdLst>
                <a:gd name="T0" fmla="*/ 65 w 65"/>
                <a:gd name="T1" fmla="*/ 14 h 37"/>
                <a:gd name="T2" fmla="*/ 25 w 65"/>
                <a:gd name="T3" fmla="*/ 37 h 37"/>
                <a:gd name="T4" fmla="*/ 0 w 65"/>
                <a:gd name="T5" fmla="*/ 23 h 37"/>
                <a:gd name="T6" fmla="*/ 41 w 65"/>
                <a:gd name="T7" fmla="*/ 0 h 37"/>
                <a:gd name="T8" fmla="*/ 65 w 65"/>
                <a:gd name="T9" fmla="*/ 1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7">
                  <a:moveTo>
                    <a:pt x="65" y="14"/>
                  </a:moveTo>
                  <a:cubicBezTo>
                    <a:pt x="49" y="23"/>
                    <a:pt x="41" y="28"/>
                    <a:pt x="25" y="37"/>
                  </a:cubicBezTo>
                  <a:cubicBezTo>
                    <a:pt x="15" y="31"/>
                    <a:pt x="10" y="29"/>
                    <a:pt x="0" y="23"/>
                  </a:cubicBezTo>
                  <a:cubicBezTo>
                    <a:pt x="16" y="14"/>
                    <a:pt x="24" y="9"/>
                    <a:pt x="41" y="0"/>
                  </a:cubicBezTo>
                  <a:cubicBezTo>
                    <a:pt x="50" y="5"/>
                    <a:pt x="55" y="8"/>
                    <a:pt x="65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1" name="îşļiḋe">
              <a:extLst>
                <a:ext uri="{FF2B5EF4-FFF2-40B4-BE49-F238E27FC236}">
                  <a16:creationId xmlns:a16="http://schemas.microsoft.com/office/drawing/2014/main" id="{40B6A503-6660-49C5-9BF6-B8EF48F43D11}"/>
                </a:ext>
              </a:extLst>
            </p:cNvPr>
            <p:cNvSpPr/>
            <p:nvPr/>
          </p:nvSpPr>
          <p:spPr bwMode="auto">
            <a:xfrm>
              <a:off x="5154613" y="3740151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2" name="íš1ídê">
              <a:extLst>
                <a:ext uri="{FF2B5EF4-FFF2-40B4-BE49-F238E27FC236}">
                  <a16:creationId xmlns:a16="http://schemas.microsoft.com/office/drawing/2014/main" id="{31A0B82F-C1ED-44B5-8E44-1EE529B828AD}"/>
                </a:ext>
              </a:extLst>
            </p:cNvPr>
            <p:cNvSpPr/>
            <p:nvPr/>
          </p:nvSpPr>
          <p:spPr bwMode="auto">
            <a:xfrm>
              <a:off x="5272088" y="36718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3" name="îš1ïḍè">
              <a:extLst>
                <a:ext uri="{FF2B5EF4-FFF2-40B4-BE49-F238E27FC236}">
                  <a16:creationId xmlns:a16="http://schemas.microsoft.com/office/drawing/2014/main" id="{3575373C-208F-46D3-B1AB-0BDB0F246209}"/>
                </a:ext>
              </a:extLst>
            </p:cNvPr>
            <p:cNvSpPr/>
            <p:nvPr/>
          </p:nvSpPr>
          <p:spPr bwMode="auto">
            <a:xfrm>
              <a:off x="5391151" y="3602038"/>
              <a:ext cx="165100" cy="95250"/>
            </a:xfrm>
            <a:custGeom>
              <a:avLst/>
              <a:gdLst>
                <a:gd name="T0" fmla="*/ 50 w 50"/>
                <a:gd name="T1" fmla="*/ 14 h 29"/>
                <a:gd name="T2" fmla="*/ 25 w 50"/>
                <a:gd name="T3" fmla="*/ 29 h 29"/>
                <a:gd name="T4" fmla="*/ 0 w 50"/>
                <a:gd name="T5" fmla="*/ 15 h 29"/>
                <a:gd name="T6" fmla="*/ 25 w 50"/>
                <a:gd name="T7" fmla="*/ 0 h 29"/>
                <a:gd name="T8" fmla="*/ 50 w 50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9">
                  <a:moveTo>
                    <a:pt x="50" y="14"/>
                  </a:moveTo>
                  <a:cubicBezTo>
                    <a:pt x="40" y="20"/>
                    <a:pt x="35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4" name="íśḻiḓé">
              <a:extLst>
                <a:ext uri="{FF2B5EF4-FFF2-40B4-BE49-F238E27FC236}">
                  <a16:creationId xmlns:a16="http://schemas.microsoft.com/office/drawing/2014/main" id="{B82AD7A8-8D7F-4015-9273-EF9056075CC2}"/>
                </a:ext>
              </a:extLst>
            </p:cNvPr>
            <p:cNvSpPr/>
            <p:nvPr/>
          </p:nvSpPr>
          <p:spPr bwMode="auto">
            <a:xfrm>
              <a:off x="5513388" y="35353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5" name="ïṣ1iḑe">
              <a:extLst>
                <a:ext uri="{FF2B5EF4-FFF2-40B4-BE49-F238E27FC236}">
                  <a16:creationId xmlns:a16="http://schemas.microsoft.com/office/drawing/2014/main" id="{5CB43041-08EC-4D97-9640-7E106AA72EED}"/>
                </a:ext>
              </a:extLst>
            </p:cNvPr>
            <p:cNvSpPr/>
            <p:nvPr/>
          </p:nvSpPr>
          <p:spPr bwMode="auto">
            <a:xfrm>
              <a:off x="5632451" y="34671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6" name="ïṥḷïḑê">
              <a:extLst>
                <a:ext uri="{FF2B5EF4-FFF2-40B4-BE49-F238E27FC236}">
                  <a16:creationId xmlns:a16="http://schemas.microsoft.com/office/drawing/2014/main" id="{8251293D-FE11-4327-8053-1A15C0715C4E}"/>
                </a:ext>
              </a:extLst>
            </p:cNvPr>
            <p:cNvSpPr/>
            <p:nvPr/>
          </p:nvSpPr>
          <p:spPr bwMode="auto">
            <a:xfrm>
              <a:off x="5751513" y="339725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7" name="íṥlîḍê">
              <a:extLst>
                <a:ext uri="{FF2B5EF4-FFF2-40B4-BE49-F238E27FC236}">
                  <a16:creationId xmlns:a16="http://schemas.microsoft.com/office/drawing/2014/main" id="{04AD4F57-3BFB-4823-9C84-4C96A7CB134A}"/>
                </a:ext>
              </a:extLst>
            </p:cNvPr>
            <p:cNvSpPr/>
            <p:nvPr/>
          </p:nvSpPr>
          <p:spPr bwMode="auto">
            <a:xfrm>
              <a:off x="5870576" y="3328988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8" name="ïŝḷíḑé">
              <a:extLst>
                <a:ext uri="{FF2B5EF4-FFF2-40B4-BE49-F238E27FC236}">
                  <a16:creationId xmlns:a16="http://schemas.microsoft.com/office/drawing/2014/main" id="{F30EF4F8-00DE-44B5-9A9C-9BF5DAE25CE1}"/>
                </a:ext>
              </a:extLst>
            </p:cNvPr>
            <p:cNvSpPr/>
            <p:nvPr/>
          </p:nvSpPr>
          <p:spPr bwMode="auto">
            <a:xfrm>
              <a:off x="5992813" y="3259138"/>
              <a:ext cx="160338" cy="95250"/>
            </a:xfrm>
            <a:custGeom>
              <a:avLst/>
              <a:gdLst>
                <a:gd name="T0" fmla="*/ 49 w 49"/>
                <a:gd name="T1" fmla="*/ 14 h 29"/>
                <a:gd name="T2" fmla="*/ 24 w 49"/>
                <a:gd name="T3" fmla="*/ 29 h 29"/>
                <a:gd name="T4" fmla="*/ 0 w 49"/>
                <a:gd name="T5" fmla="*/ 14 h 29"/>
                <a:gd name="T6" fmla="*/ 24 w 49"/>
                <a:gd name="T7" fmla="*/ 0 h 29"/>
                <a:gd name="T8" fmla="*/ 49 w 49"/>
                <a:gd name="T9" fmla="*/ 1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4"/>
                  </a:moveTo>
                  <a:cubicBezTo>
                    <a:pt x="39" y="20"/>
                    <a:pt x="34" y="23"/>
                    <a:pt x="24" y="29"/>
                  </a:cubicBezTo>
                  <a:cubicBezTo>
                    <a:pt x="14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69" name="ïṡḷîḍe">
              <a:extLst>
                <a:ext uri="{FF2B5EF4-FFF2-40B4-BE49-F238E27FC236}">
                  <a16:creationId xmlns:a16="http://schemas.microsoft.com/office/drawing/2014/main" id="{82DB9277-828C-4574-A883-0FAD24DFDD03}"/>
                </a:ext>
              </a:extLst>
            </p:cNvPr>
            <p:cNvSpPr/>
            <p:nvPr/>
          </p:nvSpPr>
          <p:spPr bwMode="auto">
            <a:xfrm>
              <a:off x="6110288" y="31924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0" name="iṡlïḍé">
              <a:extLst>
                <a:ext uri="{FF2B5EF4-FFF2-40B4-BE49-F238E27FC236}">
                  <a16:creationId xmlns:a16="http://schemas.microsoft.com/office/drawing/2014/main" id="{E63EDFEF-0FD3-453B-8AD8-25C6BC1ADDCB}"/>
                </a:ext>
              </a:extLst>
            </p:cNvPr>
            <p:cNvSpPr/>
            <p:nvPr/>
          </p:nvSpPr>
          <p:spPr bwMode="auto">
            <a:xfrm>
              <a:off x="6229351" y="31242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1" name="i$ľïḍè">
              <a:extLst>
                <a:ext uri="{FF2B5EF4-FFF2-40B4-BE49-F238E27FC236}">
                  <a16:creationId xmlns:a16="http://schemas.microsoft.com/office/drawing/2014/main" id="{94BED78E-FC4E-46D1-8B68-F8CDDB4A8428}"/>
                </a:ext>
              </a:extLst>
            </p:cNvPr>
            <p:cNvSpPr/>
            <p:nvPr/>
          </p:nvSpPr>
          <p:spPr bwMode="auto">
            <a:xfrm>
              <a:off x="6348413" y="3054351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2" name="iŝliḍê">
              <a:extLst>
                <a:ext uri="{FF2B5EF4-FFF2-40B4-BE49-F238E27FC236}">
                  <a16:creationId xmlns:a16="http://schemas.microsoft.com/office/drawing/2014/main" id="{1E6AB73E-9DEF-4C9B-B938-33634CEC1416}"/>
                </a:ext>
              </a:extLst>
            </p:cNvPr>
            <p:cNvSpPr/>
            <p:nvPr/>
          </p:nvSpPr>
          <p:spPr bwMode="auto">
            <a:xfrm>
              <a:off x="5149851" y="3875088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4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9" y="8"/>
                    <a:pt x="14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3" name="işḷïḋê">
              <a:extLst>
                <a:ext uri="{FF2B5EF4-FFF2-40B4-BE49-F238E27FC236}">
                  <a16:creationId xmlns:a16="http://schemas.microsoft.com/office/drawing/2014/main" id="{35500064-2969-4A8B-935C-682DDFE8D83A}"/>
                </a:ext>
              </a:extLst>
            </p:cNvPr>
            <p:cNvSpPr/>
            <p:nvPr/>
          </p:nvSpPr>
          <p:spPr bwMode="auto">
            <a:xfrm>
              <a:off x="5268913" y="38068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19"/>
                    <a:pt x="34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4" name="iṩ1íḋe">
              <a:extLst>
                <a:ext uri="{FF2B5EF4-FFF2-40B4-BE49-F238E27FC236}">
                  <a16:creationId xmlns:a16="http://schemas.microsoft.com/office/drawing/2014/main" id="{30F066E6-D3B6-4A7E-915B-AA8A9F9EEF66}"/>
                </a:ext>
              </a:extLst>
            </p:cNvPr>
            <p:cNvSpPr/>
            <p:nvPr/>
          </p:nvSpPr>
          <p:spPr bwMode="auto">
            <a:xfrm>
              <a:off x="5387976" y="373697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5" name="íṡlíḓe">
              <a:extLst>
                <a:ext uri="{FF2B5EF4-FFF2-40B4-BE49-F238E27FC236}">
                  <a16:creationId xmlns:a16="http://schemas.microsoft.com/office/drawing/2014/main" id="{43885054-AAD7-437D-AEDF-F0EC86E091CB}"/>
                </a:ext>
              </a:extLst>
            </p:cNvPr>
            <p:cNvSpPr/>
            <p:nvPr/>
          </p:nvSpPr>
          <p:spPr bwMode="auto">
            <a:xfrm>
              <a:off x="5507038" y="3667126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6" name="îṣlîḍè">
              <a:extLst>
                <a:ext uri="{FF2B5EF4-FFF2-40B4-BE49-F238E27FC236}">
                  <a16:creationId xmlns:a16="http://schemas.microsoft.com/office/drawing/2014/main" id="{C061AFF0-53B1-4650-9727-7B2DC3E77E02}"/>
                </a:ext>
              </a:extLst>
            </p:cNvPr>
            <p:cNvSpPr/>
            <p:nvPr/>
          </p:nvSpPr>
          <p:spPr bwMode="auto">
            <a:xfrm>
              <a:off x="5629276" y="35988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4" y="23"/>
                    <a:pt x="9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7" name="îşlidê">
              <a:extLst>
                <a:ext uri="{FF2B5EF4-FFF2-40B4-BE49-F238E27FC236}">
                  <a16:creationId xmlns:a16="http://schemas.microsoft.com/office/drawing/2014/main" id="{9025A250-C3F1-4CF7-B610-C8868B89B05D}"/>
                </a:ext>
              </a:extLst>
            </p:cNvPr>
            <p:cNvSpPr/>
            <p:nvPr/>
          </p:nvSpPr>
          <p:spPr bwMode="auto">
            <a:xfrm>
              <a:off x="5748338" y="3529013"/>
              <a:ext cx="161925" cy="95250"/>
            </a:xfrm>
            <a:custGeom>
              <a:avLst/>
              <a:gdLst>
                <a:gd name="T0" fmla="*/ 49 w 49"/>
                <a:gd name="T1" fmla="*/ 15 h 29"/>
                <a:gd name="T2" fmla="*/ 25 w 49"/>
                <a:gd name="T3" fmla="*/ 29 h 29"/>
                <a:gd name="T4" fmla="*/ 0 w 49"/>
                <a:gd name="T5" fmla="*/ 15 h 29"/>
                <a:gd name="T6" fmla="*/ 24 w 49"/>
                <a:gd name="T7" fmla="*/ 0 h 29"/>
                <a:gd name="T8" fmla="*/ 49 w 49"/>
                <a:gd name="T9" fmla="*/ 1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9">
                  <a:moveTo>
                    <a:pt x="49" y="15"/>
                  </a:moveTo>
                  <a:cubicBezTo>
                    <a:pt x="39" y="20"/>
                    <a:pt x="34" y="23"/>
                    <a:pt x="25" y="29"/>
                  </a:cubicBezTo>
                  <a:cubicBezTo>
                    <a:pt x="15" y="23"/>
                    <a:pt x="10" y="20"/>
                    <a:pt x="0" y="15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8" name="íṣḻïḍè">
              <a:extLst>
                <a:ext uri="{FF2B5EF4-FFF2-40B4-BE49-F238E27FC236}">
                  <a16:creationId xmlns:a16="http://schemas.microsoft.com/office/drawing/2014/main" id="{1948F16C-C9DE-498B-B5BC-1AD3F280C28C}"/>
                </a:ext>
              </a:extLst>
            </p:cNvPr>
            <p:cNvSpPr/>
            <p:nvPr/>
          </p:nvSpPr>
          <p:spPr bwMode="auto">
            <a:xfrm>
              <a:off x="5867401" y="3463926"/>
              <a:ext cx="160338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79" name="íś1íḓê">
              <a:extLst>
                <a:ext uri="{FF2B5EF4-FFF2-40B4-BE49-F238E27FC236}">
                  <a16:creationId xmlns:a16="http://schemas.microsoft.com/office/drawing/2014/main" id="{E264DC8B-631F-4A70-BC0A-8480ED132847}"/>
                </a:ext>
              </a:extLst>
            </p:cNvPr>
            <p:cNvSpPr/>
            <p:nvPr/>
          </p:nvSpPr>
          <p:spPr bwMode="auto">
            <a:xfrm>
              <a:off x="5984876" y="3394076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0" name="îṣḻiḍe">
              <a:extLst>
                <a:ext uri="{FF2B5EF4-FFF2-40B4-BE49-F238E27FC236}">
                  <a16:creationId xmlns:a16="http://schemas.microsoft.com/office/drawing/2014/main" id="{E63E7573-8EE7-4AB5-BF2A-7DF4D8DEFFBB}"/>
                </a:ext>
              </a:extLst>
            </p:cNvPr>
            <p:cNvSpPr/>
            <p:nvPr/>
          </p:nvSpPr>
          <p:spPr bwMode="auto">
            <a:xfrm>
              <a:off x="6103938" y="3324226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1" name="íṧḻiḓê">
              <a:extLst>
                <a:ext uri="{FF2B5EF4-FFF2-40B4-BE49-F238E27FC236}">
                  <a16:creationId xmlns:a16="http://schemas.microsoft.com/office/drawing/2014/main" id="{575EC150-3F11-488A-B125-108D9B7D809D}"/>
                </a:ext>
              </a:extLst>
            </p:cNvPr>
            <p:cNvSpPr/>
            <p:nvPr/>
          </p:nvSpPr>
          <p:spPr bwMode="auto">
            <a:xfrm>
              <a:off x="6226176" y="325596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4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9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2" name="îṩļíḋè">
              <a:extLst>
                <a:ext uri="{FF2B5EF4-FFF2-40B4-BE49-F238E27FC236}">
                  <a16:creationId xmlns:a16="http://schemas.microsoft.com/office/drawing/2014/main" id="{E1C555F0-851F-444E-8CD1-0D32130F67C7}"/>
                </a:ext>
              </a:extLst>
            </p:cNvPr>
            <p:cNvSpPr/>
            <p:nvPr/>
          </p:nvSpPr>
          <p:spPr bwMode="auto">
            <a:xfrm>
              <a:off x="6345238" y="3157538"/>
              <a:ext cx="214313" cy="123825"/>
            </a:xfrm>
            <a:custGeom>
              <a:avLst/>
              <a:gdLst>
                <a:gd name="T0" fmla="*/ 65 w 65"/>
                <a:gd name="T1" fmla="*/ 15 h 38"/>
                <a:gd name="T2" fmla="*/ 25 w 65"/>
                <a:gd name="T3" fmla="*/ 38 h 38"/>
                <a:gd name="T4" fmla="*/ 0 w 65"/>
                <a:gd name="T5" fmla="*/ 24 h 38"/>
                <a:gd name="T6" fmla="*/ 40 w 65"/>
                <a:gd name="T7" fmla="*/ 0 h 38"/>
                <a:gd name="T8" fmla="*/ 65 w 65"/>
                <a:gd name="T9" fmla="*/ 1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38">
                  <a:moveTo>
                    <a:pt x="65" y="15"/>
                  </a:moveTo>
                  <a:cubicBezTo>
                    <a:pt x="49" y="24"/>
                    <a:pt x="41" y="28"/>
                    <a:pt x="25" y="38"/>
                  </a:cubicBezTo>
                  <a:cubicBezTo>
                    <a:pt x="15" y="32"/>
                    <a:pt x="10" y="29"/>
                    <a:pt x="0" y="24"/>
                  </a:cubicBezTo>
                  <a:cubicBezTo>
                    <a:pt x="16" y="14"/>
                    <a:pt x="24" y="10"/>
                    <a:pt x="40" y="0"/>
                  </a:cubicBezTo>
                  <a:cubicBezTo>
                    <a:pt x="50" y="6"/>
                    <a:pt x="55" y="9"/>
                    <a:pt x="65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3" name="îṧľíḋé">
              <a:extLst>
                <a:ext uri="{FF2B5EF4-FFF2-40B4-BE49-F238E27FC236}">
                  <a16:creationId xmlns:a16="http://schemas.microsoft.com/office/drawing/2014/main" id="{6445EA84-0CF3-45B1-96D3-2BB703383E67}"/>
                </a:ext>
              </a:extLst>
            </p:cNvPr>
            <p:cNvSpPr/>
            <p:nvPr/>
          </p:nvSpPr>
          <p:spPr bwMode="auto">
            <a:xfrm>
              <a:off x="6464301" y="3121026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5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4" name="iṥḻïďè">
              <a:extLst>
                <a:ext uri="{FF2B5EF4-FFF2-40B4-BE49-F238E27FC236}">
                  <a16:creationId xmlns:a16="http://schemas.microsoft.com/office/drawing/2014/main" id="{38C12D8B-015F-446E-93DD-E101E2590130}"/>
                </a:ext>
              </a:extLst>
            </p:cNvPr>
            <p:cNvSpPr/>
            <p:nvPr/>
          </p:nvSpPr>
          <p:spPr bwMode="auto">
            <a:xfrm>
              <a:off x="5280026" y="3948113"/>
              <a:ext cx="163513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2"/>
                    <a:pt x="25" y="28"/>
                  </a:cubicBezTo>
                  <a:cubicBezTo>
                    <a:pt x="15" y="22"/>
                    <a:pt x="10" y="20"/>
                    <a:pt x="0" y="14"/>
                  </a:cubicBezTo>
                  <a:cubicBezTo>
                    <a:pt x="10" y="8"/>
                    <a:pt x="15" y="6"/>
                    <a:pt x="25" y="0"/>
                  </a:cubicBezTo>
                  <a:cubicBezTo>
                    <a:pt x="35" y="6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5" name="iśḷídê">
              <a:extLst>
                <a:ext uri="{FF2B5EF4-FFF2-40B4-BE49-F238E27FC236}">
                  <a16:creationId xmlns:a16="http://schemas.microsoft.com/office/drawing/2014/main" id="{E5F7991A-7A27-4577-BB93-E3AD0DE4D309}"/>
                </a:ext>
              </a:extLst>
            </p:cNvPr>
            <p:cNvSpPr/>
            <p:nvPr/>
          </p:nvSpPr>
          <p:spPr bwMode="auto">
            <a:xfrm>
              <a:off x="5397501" y="3878263"/>
              <a:ext cx="165100" cy="93663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20"/>
                    <a:pt x="35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5" y="6"/>
                    <a:pt x="25" y="0"/>
                  </a:cubicBezTo>
                  <a:cubicBezTo>
                    <a:pt x="35" y="6"/>
                    <a:pt x="40" y="9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6" name="íṩļiďè">
              <a:extLst>
                <a:ext uri="{FF2B5EF4-FFF2-40B4-BE49-F238E27FC236}">
                  <a16:creationId xmlns:a16="http://schemas.microsoft.com/office/drawing/2014/main" id="{30774154-BF00-4F9E-9330-BFAA97630553}"/>
                </a:ext>
              </a:extLst>
            </p:cNvPr>
            <p:cNvSpPr/>
            <p:nvPr/>
          </p:nvSpPr>
          <p:spPr bwMode="auto">
            <a:xfrm>
              <a:off x="5519738" y="3810001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9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7" name="ïSḻiḋê">
              <a:extLst>
                <a:ext uri="{FF2B5EF4-FFF2-40B4-BE49-F238E27FC236}">
                  <a16:creationId xmlns:a16="http://schemas.microsoft.com/office/drawing/2014/main" id="{D7D56A1B-C83F-4A82-AE9B-6F9FC08747A4}"/>
                </a:ext>
              </a:extLst>
            </p:cNvPr>
            <p:cNvSpPr/>
            <p:nvPr/>
          </p:nvSpPr>
          <p:spPr bwMode="auto">
            <a:xfrm>
              <a:off x="5638801" y="3397251"/>
              <a:ext cx="758825" cy="438150"/>
            </a:xfrm>
            <a:custGeom>
              <a:avLst/>
              <a:gdLst>
                <a:gd name="T0" fmla="*/ 230 w 230"/>
                <a:gd name="T1" fmla="*/ 15 h 133"/>
                <a:gd name="T2" fmla="*/ 25 w 230"/>
                <a:gd name="T3" fmla="*/ 133 h 133"/>
                <a:gd name="T4" fmla="*/ 0 w 230"/>
                <a:gd name="T5" fmla="*/ 119 h 133"/>
                <a:gd name="T6" fmla="*/ 206 w 230"/>
                <a:gd name="T7" fmla="*/ 0 h 133"/>
                <a:gd name="T8" fmla="*/ 230 w 230"/>
                <a:gd name="T9" fmla="*/ 15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133">
                  <a:moveTo>
                    <a:pt x="230" y="15"/>
                  </a:moveTo>
                  <a:cubicBezTo>
                    <a:pt x="162" y="54"/>
                    <a:pt x="93" y="93"/>
                    <a:pt x="25" y="133"/>
                  </a:cubicBezTo>
                  <a:cubicBezTo>
                    <a:pt x="15" y="127"/>
                    <a:pt x="10" y="124"/>
                    <a:pt x="0" y="119"/>
                  </a:cubicBezTo>
                  <a:cubicBezTo>
                    <a:pt x="68" y="79"/>
                    <a:pt x="137" y="40"/>
                    <a:pt x="206" y="0"/>
                  </a:cubicBezTo>
                  <a:cubicBezTo>
                    <a:pt x="216" y="6"/>
                    <a:pt x="221" y="9"/>
                    <a:pt x="230" y="15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8" name="ïşḻïḑe">
              <a:extLst>
                <a:ext uri="{FF2B5EF4-FFF2-40B4-BE49-F238E27FC236}">
                  <a16:creationId xmlns:a16="http://schemas.microsoft.com/office/drawing/2014/main" id="{D3802C82-C123-4497-AF2E-9BB51D859CF9}"/>
                </a:ext>
              </a:extLst>
            </p:cNvPr>
            <p:cNvSpPr/>
            <p:nvPr/>
          </p:nvSpPr>
          <p:spPr bwMode="auto">
            <a:xfrm>
              <a:off x="6354763" y="3332163"/>
              <a:ext cx="165100" cy="92075"/>
            </a:xfrm>
            <a:custGeom>
              <a:avLst/>
              <a:gdLst>
                <a:gd name="T0" fmla="*/ 50 w 50"/>
                <a:gd name="T1" fmla="*/ 14 h 28"/>
                <a:gd name="T2" fmla="*/ 25 w 50"/>
                <a:gd name="T3" fmla="*/ 28 h 28"/>
                <a:gd name="T4" fmla="*/ 0 w 50"/>
                <a:gd name="T5" fmla="*/ 14 h 28"/>
                <a:gd name="T6" fmla="*/ 25 w 50"/>
                <a:gd name="T7" fmla="*/ 0 h 28"/>
                <a:gd name="T8" fmla="*/ 50 w 50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8">
                  <a:moveTo>
                    <a:pt x="50" y="14"/>
                  </a:moveTo>
                  <a:cubicBezTo>
                    <a:pt x="40" y="19"/>
                    <a:pt x="35" y="22"/>
                    <a:pt x="25" y="28"/>
                  </a:cubicBezTo>
                  <a:cubicBezTo>
                    <a:pt x="15" y="22"/>
                    <a:pt x="10" y="19"/>
                    <a:pt x="0" y="14"/>
                  </a:cubicBezTo>
                  <a:cubicBezTo>
                    <a:pt x="10" y="8"/>
                    <a:pt x="15" y="5"/>
                    <a:pt x="25" y="0"/>
                  </a:cubicBezTo>
                  <a:cubicBezTo>
                    <a:pt x="35" y="5"/>
                    <a:pt x="40" y="8"/>
                    <a:pt x="50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89" name="íśľiďê">
              <a:extLst>
                <a:ext uri="{FF2B5EF4-FFF2-40B4-BE49-F238E27FC236}">
                  <a16:creationId xmlns:a16="http://schemas.microsoft.com/office/drawing/2014/main" id="{1EC464A0-3871-43D1-B21A-689427D85938}"/>
                </a:ext>
              </a:extLst>
            </p:cNvPr>
            <p:cNvSpPr/>
            <p:nvPr/>
          </p:nvSpPr>
          <p:spPr bwMode="auto">
            <a:xfrm>
              <a:off x="6477001" y="3262313"/>
              <a:ext cx="161925" cy="92075"/>
            </a:xfrm>
            <a:custGeom>
              <a:avLst/>
              <a:gdLst>
                <a:gd name="T0" fmla="*/ 49 w 49"/>
                <a:gd name="T1" fmla="*/ 14 h 28"/>
                <a:gd name="T2" fmla="*/ 24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2"/>
                    <a:pt x="24" y="28"/>
                  </a:cubicBezTo>
                  <a:cubicBezTo>
                    <a:pt x="14" y="22"/>
                    <a:pt x="9" y="20"/>
                    <a:pt x="0" y="14"/>
                  </a:cubicBezTo>
                  <a:cubicBezTo>
                    <a:pt x="9" y="8"/>
                    <a:pt x="14" y="6"/>
                    <a:pt x="24" y="0"/>
                  </a:cubicBezTo>
                  <a:cubicBezTo>
                    <a:pt x="34" y="5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0" name="iṩḷîḋè">
              <a:extLst>
                <a:ext uri="{FF2B5EF4-FFF2-40B4-BE49-F238E27FC236}">
                  <a16:creationId xmlns:a16="http://schemas.microsoft.com/office/drawing/2014/main" id="{D3A0CA8F-5595-4F46-971A-99A5F372D05F}"/>
                </a:ext>
              </a:extLst>
            </p:cNvPr>
            <p:cNvSpPr/>
            <p:nvPr/>
          </p:nvSpPr>
          <p:spPr bwMode="auto">
            <a:xfrm>
              <a:off x="6596063" y="3192463"/>
              <a:ext cx="161925" cy="93663"/>
            </a:xfrm>
            <a:custGeom>
              <a:avLst/>
              <a:gdLst>
                <a:gd name="T0" fmla="*/ 49 w 49"/>
                <a:gd name="T1" fmla="*/ 14 h 28"/>
                <a:gd name="T2" fmla="*/ 25 w 49"/>
                <a:gd name="T3" fmla="*/ 28 h 28"/>
                <a:gd name="T4" fmla="*/ 0 w 49"/>
                <a:gd name="T5" fmla="*/ 14 h 28"/>
                <a:gd name="T6" fmla="*/ 24 w 49"/>
                <a:gd name="T7" fmla="*/ 0 h 28"/>
                <a:gd name="T8" fmla="*/ 49 w 49"/>
                <a:gd name="T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28">
                  <a:moveTo>
                    <a:pt x="49" y="14"/>
                  </a:moveTo>
                  <a:cubicBezTo>
                    <a:pt x="39" y="20"/>
                    <a:pt x="34" y="23"/>
                    <a:pt x="25" y="28"/>
                  </a:cubicBezTo>
                  <a:cubicBezTo>
                    <a:pt x="15" y="23"/>
                    <a:pt x="10" y="20"/>
                    <a:pt x="0" y="14"/>
                  </a:cubicBezTo>
                  <a:cubicBezTo>
                    <a:pt x="10" y="9"/>
                    <a:pt x="14" y="6"/>
                    <a:pt x="24" y="0"/>
                  </a:cubicBezTo>
                  <a:cubicBezTo>
                    <a:pt x="34" y="6"/>
                    <a:pt x="39" y="8"/>
                    <a:pt x="49" y="14"/>
                  </a:cubicBez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1" name="iśľîdê">
              <a:extLst>
                <a:ext uri="{FF2B5EF4-FFF2-40B4-BE49-F238E27FC236}">
                  <a16:creationId xmlns:a16="http://schemas.microsoft.com/office/drawing/2014/main" id="{769EB3F9-9C97-4529-8E4A-23B8210F0DEB}"/>
                </a:ext>
              </a:extLst>
            </p:cNvPr>
            <p:cNvSpPr/>
            <p:nvPr/>
          </p:nvSpPr>
          <p:spPr bwMode="auto">
            <a:xfrm>
              <a:off x="5843588" y="3546476"/>
              <a:ext cx="877888" cy="517525"/>
            </a:xfrm>
            <a:custGeom>
              <a:avLst/>
              <a:gdLst>
                <a:gd name="T0" fmla="*/ 0 w 553"/>
                <a:gd name="T1" fmla="*/ 203 h 326"/>
                <a:gd name="T2" fmla="*/ 353 w 553"/>
                <a:gd name="T3" fmla="*/ 0 h 326"/>
                <a:gd name="T4" fmla="*/ 553 w 553"/>
                <a:gd name="T5" fmla="*/ 124 h 326"/>
                <a:gd name="T6" fmla="*/ 202 w 553"/>
                <a:gd name="T7" fmla="*/ 326 h 326"/>
                <a:gd name="T8" fmla="*/ 0 w 553"/>
                <a:gd name="T9" fmla="*/ 203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3" h="326">
                  <a:moveTo>
                    <a:pt x="0" y="203"/>
                  </a:moveTo>
                  <a:lnTo>
                    <a:pt x="353" y="0"/>
                  </a:lnTo>
                  <a:lnTo>
                    <a:pt x="553" y="124"/>
                  </a:lnTo>
                  <a:lnTo>
                    <a:pt x="202" y="326"/>
                  </a:lnTo>
                  <a:lnTo>
                    <a:pt x="0" y="203"/>
                  </a:lnTo>
                  <a:close/>
                </a:path>
              </a:pathLst>
            </a:custGeom>
            <a:solidFill>
              <a:srgbClr val="5743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2" name="ïṩḻiḍe">
              <a:extLst>
                <a:ext uri="{FF2B5EF4-FFF2-40B4-BE49-F238E27FC236}">
                  <a16:creationId xmlns:a16="http://schemas.microsoft.com/office/drawing/2014/main" id="{03CCC757-E984-4ABA-B87D-6F0764CC1D91}"/>
                </a:ext>
              </a:extLst>
            </p:cNvPr>
            <p:cNvSpPr/>
            <p:nvPr/>
          </p:nvSpPr>
          <p:spPr bwMode="auto">
            <a:xfrm>
              <a:off x="5849938" y="2230438"/>
              <a:ext cx="95250" cy="58738"/>
            </a:xfrm>
            <a:custGeom>
              <a:avLst/>
              <a:gdLst>
                <a:gd name="T0" fmla="*/ 0 w 60"/>
                <a:gd name="T1" fmla="*/ 35 h 37"/>
                <a:gd name="T2" fmla="*/ 60 w 60"/>
                <a:gd name="T3" fmla="*/ 0 h 37"/>
                <a:gd name="T4" fmla="*/ 60 w 60"/>
                <a:gd name="T5" fmla="*/ 2 h 37"/>
                <a:gd name="T6" fmla="*/ 0 w 60"/>
                <a:gd name="T7" fmla="*/ 37 h 37"/>
                <a:gd name="T8" fmla="*/ 0 w 60"/>
                <a:gd name="T9" fmla="*/ 35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37">
                  <a:moveTo>
                    <a:pt x="0" y="35"/>
                  </a:moveTo>
                  <a:lnTo>
                    <a:pt x="60" y="0"/>
                  </a:lnTo>
                  <a:lnTo>
                    <a:pt x="60" y="2"/>
                  </a:lnTo>
                  <a:lnTo>
                    <a:pt x="0" y="37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3" name="ïsliďê">
              <a:extLst>
                <a:ext uri="{FF2B5EF4-FFF2-40B4-BE49-F238E27FC236}">
                  <a16:creationId xmlns:a16="http://schemas.microsoft.com/office/drawing/2014/main" id="{59E1B2ED-67AB-4640-865A-BA10859F09EE}"/>
                </a:ext>
              </a:extLst>
            </p:cNvPr>
            <p:cNvSpPr/>
            <p:nvPr/>
          </p:nvSpPr>
          <p:spPr bwMode="auto">
            <a:xfrm>
              <a:off x="5773738" y="2306638"/>
              <a:ext cx="36513" cy="25400"/>
            </a:xfrm>
            <a:custGeom>
              <a:avLst/>
              <a:gdLst>
                <a:gd name="T0" fmla="*/ 0 w 23"/>
                <a:gd name="T1" fmla="*/ 16 h 16"/>
                <a:gd name="T2" fmla="*/ 0 w 23"/>
                <a:gd name="T3" fmla="*/ 14 h 16"/>
                <a:gd name="T4" fmla="*/ 23 w 23"/>
                <a:gd name="T5" fmla="*/ 0 h 16"/>
                <a:gd name="T6" fmla="*/ 21 w 23"/>
                <a:gd name="T7" fmla="*/ 4 h 16"/>
                <a:gd name="T8" fmla="*/ 0 w 23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0" y="16"/>
                  </a:moveTo>
                  <a:lnTo>
                    <a:pt x="0" y="14"/>
                  </a:lnTo>
                  <a:lnTo>
                    <a:pt x="23" y="0"/>
                  </a:lnTo>
                  <a:lnTo>
                    <a:pt x="21" y="4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4" name="î$ḷïďê">
              <a:extLst>
                <a:ext uri="{FF2B5EF4-FFF2-40B4-BE49-F238E27FC236}">
                  <a16:creationId xmlns:a16="http://schemas.microsoft.com/office/drawing/2014/main" id="{7ED7E0B4-7622-4AAC-B70C-786119F3B993}"/>
                </a:ext>
              </a:extLst>
            </p:cNvPr>
            <p:cNvSpPr/>
            <p:nvPr/>
          </p:nvSpPr>
          <p:spPr bwMode="auto">
            <a:xfrm>
              <a:off x="5892801" y="2335213"/>
              <a:ext cx="52388" cy="36513"/>
            </a:xfrm>
            <a:custGeom>
              <a:avLst/>
              <a:gdLst>
                <a:gd name="T0" fmla="*/ 0 w 33"/>
                <a:gd name="T1" fmla="*/ 21 h 23"/>
                <a:gd name="T2" fmla="*/ 33 w 33"/>
                <a:gd name="T3" fmla="*/ 0 h 23"/>
                <a:gd name="T4" fmla="*/ 33 w 33"/>
                <a:gd name="T5" fmla="*/ 5 h 23"/>
                <a:gd name="T6" fmla="*/ 2 w 33"/>
                <a:gd name="T7" fmla="*/ 23 h 23"/>
                <a:gd name="T8" fmla="*/ 0 w 33"/>
                <a:gd name="T9" fmla="*/ 2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3">
                  <a:moveTo>
                    <a:pt x="0" y="21"/>
                  </a:moveTo>
                  <a:lnTo>
                    <a:pt x="33" y="0"/>
                  </a:lnTo>
                  <a:lnTo>
                    <a:pt x="33" y="5"/>
                  </a:lnTo>
                  <a:lnTo>
                    <a:pt x="2" y="23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5" name="ísļîdè">
              <a:extLst>
                <a:ext uri="{FF2B5EF4-FFF2-40B4-BE49-F238E27FC236}">
                  <a16:creationId xmlns:a16="http://schemas.microsoft.com/office/drawing/2014/main" id="{EF9FF9C5-C0C3-4463-803E-F1ABA534C854}"/>
                </a:ext>
              </a:extLst>
            </p:cNvPr>
            <p:cNvSpPr/>
            <p:nvPr/>
          </p:nvSpPr>
          <p:spPr bwMode="auto">
            <a:xfrm>
              <a:off x="5705476" y="2249488"/>
              <a:ext cx="239713" cy="357188"/>
            </a:xfrm>
            <a:custGeom>
              <a:avLst/>
              <a:gdLst>
                <a:gd name="T0" fmla="*/ 120 w 151"/>
                <a:gd name="T1" fmla="*/ 77 h 225"/>
                <a:gd name="T2" fmla="*/ 151 w 151"/>
                <a:gd name="T3" fmla="*/ 137 h 225"/>
                <a:gd name="T4" fmla="*/ 112 w 151"/>
                <a:gd name="T5" fmla="*/ 160 h 225"/>
                <a:gd name="T6" fmla="*/ 0 w 151"/>
                <a:gd name="T7" fmla="*/ 225 h 225"/>
                <a:gd name="T8" fmla="*/ 54 w 151"/>
                <a:gd name="T9" fmla="*/ 69 h 225"/>
                <a:gd name="T10" fmla="*/ 64 w 151"/>
                <a:gd name="T11" fmla="*/ 40 h 225"/>
                <a:gd name="T12" fmla="*/ 66 w 151"/>
                <a:gd name="T13" fmla="*/ 36 h 225"/>
                <a:gd name="T14" fmla="*/ 79 w 151"/>
                <a:gd name="T15" fmla="*/ 0 h 225"/>
                <a:gd name="T16" fmla="*/ 91 w 151"/>
                <a:gd name="T17" fmla="*/ 23 h 225"/>
                <a:gd name="T18" fmla="*/ 91 w 151"/>
                <a:gd name="T19" fmla="*/ 25 h 225"/>
                <a:gd name="T20" fmla="*/ 118 w 151"/>
                <a:gd name="T21" fmla="*/ 75 h 225"/>
                <a:gd name="T22" fmla="*/ 120 w 151"/>
                <a:gd name="T23" fmla="*/ 77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1" h="225">
                  <a:moveTo>
                    <a:pt x="120" y="77"/>
                  </a:moveTo>
                  <a:lnTo>
                    <a:pt x="151" y="137"/>
                  </a:lnTo>
                  <a:lnTo>
                    <a:pt x="112" y="160"/>
                  </a:lnTo>
                  <a:lnTo>
                    <a:pt x="0" y="225"/>
                  </a:lnTo>
                  <a:lnTo>
                    <a:pt x="54" y="69"/>
                  </a:lnTo>
                  <a:lnTo>
                    <a:pt x="64" y="40"/>
                  </a:lnTo>
                  <a:lnTo>
                    <a:pt x="66" y="36"/>
                  </a:lnTo>
                  <a:lnTo>
                    <a:pt x="79" y="0"/>
                  </a:lnTo>
                  <a:lnTo>
                    <a:pt x="91" y="23"/>
                  </a:lnTo>
                  <a:lnTo>
                    <a:pt x="91" y="25"/>
                  </a:lnTo>
                  <a:lnTo>
                    <a:pt x="118" y="75"/>
                  </a:lnTo>
                  <a:lnTo>
                    <a:pt x="120" y="7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6" name="îśḻíďê">
              <a:extLst>
                <a:ext uri="{FF2B5EF4-FFF2-40B4-BE49-F238E27FC236}">
                  <a16:creationId xmlns:a16="http://schemas.microsoft.com/office/drawing/2014/main" id="{A5D93AA5-4067-46D6-B2FD-E15D25E32DD3}"/>
                </a:ext>
              </a:extLst>
            </p:cNvPr>
            <p:cNvSpPr/>
            <p:nvPr/>
          </p:nvSpPr>
          <p:spPr bwMode="auto">
            <a:xfrm>
              <a:off x="5638801" y="2292351"/>
              <a:ext cx="152400" cy="314325"/>
            </a:xfrm>
            <a:custGeom>
              <a:avLst/>
              <a:gdLst>
                <a:gd name="T0" fmla="*/ 85 w 96"/>
                <a:gd name="T1" fmla="*/ 25 h 198"/>
                <a:gd name="T2" fmla="*/ 96 w 96"/>
                <a:gd name="T3" fmla="*/ 42 h 198"/>
                <a:gd name="T4" fmla="*/ 42 w 96"/>
                <a:gd name="T5" fmla="*/ 198 h 198"/>
                <a:gd name="T6" fmla="*/ 0 w 96"/>
                <a:gd name="T7" fmla="*/ 181 h 198"/>
                <a:gd name="T8" fmla="*/ 21 w 96"/>
                <a:gd name="T9" fmla="*/ 131 h 198"/>
                <a:gd name="T10" fmla="*/ 21 w 96"/>
                <a:gd name="T11" fmla="*/ 127 h 198"/>
                <a:gd name="T12" fmla="*/ 54 w 96"/>
                <a:gd name="T13" fmla="*/ 44 h 198"/>
                <a:gd name="T14" fmla="*/ 54 w 96"/>
                <a:gd name="T15" fmla="*/ 40 h 198"/>
                <a:gd name="T16" fmla="*/ 71 w 96"/>
                <a:gd name="T17" fmla="*/ 0 h 198"/>
                <a:gd name="T18" fmla="*/ 85 w 96"/>
                <a:gd name="T19" fmla="*/ 23 h 198"/>
                <a:gd name="T20" fmla="*/ 85 w 96"/>
                <a:gd name="T21" fmla="*/ 25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98">
                  <a:moveTo>
                    <a:pt x="85" y="25"/>
                  </a:moveTo>
                  <a:lnTo>
                    <a:pt x="96" y="42"/>
                  </a:lnTo>
                  <a:lnTo>
                    <a:pt x="42" y="198"/>
                  </a:lnTo>
                  <a:lnTo>
                    <a:pt x="0" y="181"/>
                  </a:lnTo>
                  <a:lnTo>
                    <a:pt x="21" y="131"/>
                  </a:lnTo>
                  <a:lnTo>
                    <a:pt x="21" y="127"/>
                  </a:lnTo>
                  <a:lnTo>
                    <a:pt x="54" y="44"/>
                  </a:lnTo>
                  <a:lnTo>
                    <a:pt x="54" y="40"/>
                  </a:lnTo>
                  <a:lnTo>
                    <a:pt x="71" y="0"/>
                  </a:lnTo>
                  <a:lnTo>
                    <a:pt x="85" y="23"/>
                  </a:lnTo>
                  <a:lnTo>
                    <a:pt x="85" y="2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7" name="í$ḻiďe">
              <a:extLst>
                <a:ext uri="{FF2B5EF4-FFF2-40B4-BE49-F238E27FC236}">
                  <a16:creationId xmlns:a16="http://schemas.microsoft.com/office/drawing/2014/main" id="{5F4C3055-70AF-41BC-B4DC-0A0661A70D89}"/>
                </a:ext>
              </a:extLst>
            </p:cNvPr>
            <p:cNvSpPr/>
            <p:nvPr/>
          </p:nvSpPr>
          <p:spPr bwMode="auto">
            <a:xfrm>
              <a:off x="5443538" y="2557463"/>
              <a:ext cx="261938" cy="200025"/>
            </a:xfrm>
            <a:custGeom>
              <a:avLst/>
              <a:gdLst>
                <a:gd name="T0" fmla="*/ 82 w 165"/>
                <a:gd name="T1" fmla="*/ 0 h 126"/>
                <a:gd name="T2" fmla="*/ 123 w 165"/>
                <a:gd name="T3" fmla="*/ 14 h 126"/>
                <a:gd name="T4" fmla="*/ 165 w 165"/>
                <a:gd name="T5" fmla="*/ 31 h 126"/>
                <a:gd name="T6" fmla="*/ 104 w 165"/>
                <a:gd name="T7" fmla="*/ 66 h 126"/>
                <a:gd name="T8" fmla="*/ 0 w 165"/>
                <a:gd name="T9" fmla="*/ 126 h 126"/>
                <a:gd name="T10" fmla="*/ 67 w 165"/>
                <a:gd name="T11" fmla="*/ 18 h 126"/>
                <a:gd name="T12" fmla="*/ 79 w 165"/>
                <a:gd name="T13" fmla="*/ 0 h 126"/>
                <a:gd name="T14" fmla="*/ 82 w 165"/>
                <a:gd name="T15" fmla="*/ 0 h 126"/>
                <a:gd name="T16" fmla="*/ 82 w 165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26">
                  <a:moveTo>
                    <a:pt x="82" y="0"/>
                  </a:moveTo>
                  <a:lnTo>
                    <a:pt x="123" y="14"/>
                  </a:lnTo>
                  <a:lnTo>
                    <a:pt x="165" y="31"/>
                  </a:lnTo>
                  <a:lnTo>
                    <a:pt x="104" y="66"/>
                  </a:lnTo>
                  <a:lnTo>
                    <a:pt x="0" y="126"/>
                  </a:lnTo>
                  <a:lnTo>
                    <a:pt x="67" y="18"/>
                  </a:lnTo>
                  <a:lnTo>
                    <a:pt x="79" y="0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8" name="iṡḷiḍê">
              <a:extLst>
                <a:ext uri="{FF2B5EF4-FFF2-40B4-BE49-F238E27FC236}">
                  <a16:creationId xmlns:a16="http://schemas.microsoft.com/office/drawing/2014/main" id="{BAB43E20-8E7C-4B8E-B43F-0BA16D746EF7}"/>
                </a:ext>
              </a:extLst>
            </p:cNvPr>
            <p:cNvSpPr/>
            <p:nvPr/>
          </p:nvSpPr>
          <p:spPr bwMode="auto">
            <a:xfrm>
              <a:off x="5540376" y="2493963"/>
              <a:ext cx="131763" cy="79375"/>
            </a:xfrm>
            <a:custGeom>
              <a:avLst/>
              <a:gdLst>
                <a:gd name="T0" fmla="*/ 0 w 83"/>
                <a:gd name="T1" fmla="*/ 50 h 50"/>
                <a:gd name="T2" fmla="*/ 0 w 83"/>
                <a:gd name="T3" fmla="*/ 50 h 50"/>
                <a:gd name="T4" fmla="*/ 83 w 83"/>
                <a:gd name="T5" fmla="*/ 0 h 50"/>
                <a:gd name="T6" fmla="*/ 83 w 83"/>
                <a:gd name="T7" fmla="*/ 4 h 50"/>
                <a:gd name="T8" fmla="*/ 21 w 83"/>
                <a:gd name="T9" fmla="*/ 40 h 50"/>
                <a:gd name="T10" fmla="*/ 21 w 83"/>
                <a:gd name="T11" fmla="*/ 40 h 50"/>
                <a:gd name="T12" fmla="*/ 18 w 83"/>
                <a:gd name="T13" fmla="*/ 40 h 50"/>
                <a:gd name="T14" fmla="*/ 0 w 83"/>
                <a:gd name="T15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50">
                  <a:moveTo>
                    <a:pt x="0" y="50"/>
                  </a:moveTo>
                  <a:lnTo>
                    <a:pt x="0" y="50"/>
                  </a:lnTo>
                  <a:lnTo>
                    <a:pt x="83" y="0"/>
                  </a:lnTo>
                  <a:lnTo>
                    <a:pt x="83" y="4"/>
                  </a:lnTo>
                  <a:lnTo>
                    <a:pt x="21" y="40"/>
                  </a:lnTo>
                  <a:lnTo>
                    <a:pt x="21" y="40"/>
                  </a:lnTo>
                  <a:lnTo>
                    <a:pt x="18" y="40"/>
                  </a:lnTo>
                  <a:lnTo>
                    <a:pt x="0" y="5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299" name="îSļïdê">
              <a:extLst>
                <a:ext uri="{FF2B5EF4-FFF2-40B4-BE49-F238E27FC236}">
                  <a16:creationId xmlns:a16="http://schemas.microsoft.com/office/drawing/2014/main" id="{C3B4051E-E88D-4586-A9A9-7EC4AFF98850}"/>
                </a:ext>
              </a:extLst>
            </p:cNvPr>
            <p:cNvSpPr/>
            <p:nvPr/>
          </p:nvSpPr>
          <p:spPr bwMode="auto">
            <a:xfrm>
              <a:off x="5418138" y="2517776"/>
              <a:ext cx="131763" cy="239713"/>
            </a:xfrm>
            <a:custGeom>
              <a:avLst/>
              <a:gdLst>
                <a:gd name="T0" fmla="*/ 77 w 83"/>
                <a:gd name="T1" fmla="*/ 35 h 151"/>
                <a:gd name="T2" fmla="*/ 83 w 83"/>
                <a:gd name="T3" fmla="*/ 43 h 151"/>
                <a:gd name="T4" fmla="*/ 16 w 83"/>
                <a:gd name="T5" fmla="*/ 151 h 151"/>
                <a:gd name="T6" fmla="*/ 0 w 83"/>
                <a:gd name="T7" fmla="*/ 120 h 151"/>
                <a:gd name="T8" fmla="*/ 21 w 83"/>
                <a:gd name="T9" fmla="*/ 68 h 151"/>
                <a:gd name="T10" fmla="*/ 23 w 83"/>
                <a:gd name="T11" fmla="*/ 66 h 151"/>
                <a:gd name="T12" fmla="*/ 50 w 83"/>
                <a:gd name="T13" fmla="*/ 0 h 151"/>
                <a:gd name="T14" fmla="*/ 77 w 83"/>
                <a:gd name="T15" fmla="*/ 35 h 151"/>
                <a:gd name="T16" fmla="*/ 77 w 83"/>
                <a:gd name="T17" fmla="*/ 3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151">
                  <a:moveTo>
                    <a:pt x="77" y="35"/>
                  </a:moveTo>
                  <a:lnTo>
                    <a:pt x="83" y="43"/>
                  </a:lnTo>
                  <a:lnTo>
                    <a:pt x="16" y="151"/>
                  </a:lnTo>
                  <a:lnTo>
                    <a:pt x="0" y="120"/>
                  </a:lnTo>
                  <a:lnTo>
                    <a:pt x="21" y="68"/>
                  </a:lnTo>
                  <a:lnTo>
                    <a:pt x="23" y="66"/>
                  </a:lnTo>
                  <a:lnTo>
                    <a:pt x="50" y="0"/>
                  </a:lnTo>
                  <a:lnTo>
                    <a:pt x="77" y="35"/>
                  </a:lnTo>
                  <a:lnTo>
                    <a:pt x="77" y="35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0" name="ïśľîḋê">
              <a:extLst>
                <a:ext uri="{FF2B5EF4-FFF2-40B4-BE49-F238E27FC236}">
                  <a16:creationId xmlns:a16="http://schemas.microsoft.com/office/drawing/2014/main" id="{F92AB470-F261-447D-A721-5F83DE681E1D}"/>
                </a:ext>
              </a:extLst>
            </p:cNvPr>
            <p:cNvSpPr/>
            <p:nvPr/>
          </p:nvSpPr>
          <p:spPr bwMode="auto">
            <a:xfrm>
              <a:off x="5391151" y="2622551"/>
              <a:ext cx="63500" cy="36513"/>
            </a:xfrm>
            <a:custGeom>
              <a:avLst/>
              <a:gdLst>
                <a:gd name="T0" fmla="*/ 0 w 40"/>
                <a:gd name="T1" fmla="*/ 23 h 23"/>
                <a:gd name="T2" fmla="*/ 0 w 40"/>
                <a:gd name="T3" fmla="*/ 21 h 23"/>
                <a:gd name="T4" fmla="*/ 40 w 40"/>
                <a:gd name="T5" fmla="*/ 0 h 23"/>
                <a:gd name="T6" fmla="*/ 38 w 40"/>
                <a:gd name="T7" fmla="*/ 2 h 23"/>
                <a:gd name="T8" fmla="*/ 0 w 40"/>
                <a:gd name="T9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23">
                  <a:moveTo>
                    <a:pt x="0" y="23"/>
                  </a:moveTo>
                  <a:lnTo>
                    <a:pt x="0" y="21"/>
                  </a:lnTo>
                  <a:lnTo>
                    <a:pt x="40" y="0"/>
                  </a:lnTo>
                  <a:lnTo>
                    <a:pt x="38" y="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1" name="íslíḑe">
              <a:extLst>
                <a:ext uri="{FF2B5EF4-FFF2-40B4-BE49-F238E27FC236}">
                  <a16:creationId xmlns:a16="http://schemas.microsoft.com/office/drawing/2014/main" id="{016AFBB4-642A-4B8D-AE69-107E983F2679}"/>
                </a:ext>
              </a:extLst>
            </p:cNvPr>
            <p:cNvSpPr/>
            <p:nvPr/>
          </p:nvSpPr>
          <p:spPr bwMode="auto">
            <a:xfrm>
              <a:off x="5348288" y="2355851"/>
              <a:ext cx="376238" cy="220663"/>
            </a:xfrm>
            <a:custGeom>
              <a:avLst/>
              <a:gdLst>
                <a:gd name="T0" fmla="*/ 2 w 237"/>
                <a:gd name="T1" fmla="*/ 139 h 139"/>
                <a:gd name="T2" fmla="*/ 0 w 237"/>
                <a:gd name="T3" fmla="*/ 137 h 139"/>
                <a:gd name="T4" fmla="*/ 237 w 237"/>
                <a:gd name="T5" fmla="*/ 0 h 139"/>
                <a:gd name="T6" fmla="*/ 237 w 237"/>
                <a:gd name="T7" fmla="*/ 4 h 139"/>
                <a:gd name="T8" fmla="*/ 2 w 237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7" h="139">
                  <a:moveTo>
                    <a:pt x="2" y="139"/>
                  </a:moveTo>
                  <a:lnTo>
                    <a:pt x="0" y="137"/>
                  </a:lnTo>
                  <a:lnTo>
                    <a:pt x="237" y="0"/>
                  </a:lnTo>
                  <a:lnTo>
                    <a:pt x="237" y="4"/>
                  </a:lnTo>
                  <a:lnTo>
                    <a:pt x="2" y="13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2" name="íś1íḑé">
              <a:extLst>
                <a:ext uri="{FF2B5EF4-FFF2-40B4-BE49-F238E27FC236}">
                  <a16:creationId xmlns:a16="http://schemas.microsoft.com/office/drawing/2014/main" id="{ACDABE15-2ACF-4EA7-8E29-A3F9EB2576D6}"/>
                </a:ext>
              </a:extLst>
            </p:cNvPr>
            <p:cNvSpPr/>
            <p:nvPr/>
          </p:nvSpPr>
          <p:spPr bwMode="auto">
            <a:xfrm>
              <a:off x="5222876" y="2540001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3" name="iṩlîḑè">
              <a:extLst>
                <a:ext uri="{FF2B5EF4-FFF2-40B4-BE49-F238E27FC236}">
                  <a16:creationId xmlns:a16="http://schemas.microsoft.com/office/drawing/2014/main" id="{9377E741-4149-4E8D-8EBE-578E70182465}"/>
                </a:ext>
              </a:extLst>
            </p:cNvPr>
            <p:cNvSpPr/>
            <p:nvPr/>
          </p:nvSpPr>
          <p:spPr bwMode="auto">
            <a:xfrm>
              <a:off x="5222876" y="2540001"/>
              <a:ext cx="220663" cy="342900"/>
            </a:xfrm>
            <a:custGeom>
              <a:avLst/>
              <a:gdLst>
                <a:gd name="T0" fmla="*/ 106 w 139"/>
                <a:gd name="T1" fmla="*/ 75 h 216"/>
                <a:gd name="T2" fmla="*/ 123 w 139"/>
                <a:gd name="T3" fmla="*/ 106 h 216"/>
                <a:gd name="T4" fmla="*/ 139 w 139"/>
                <a:gd name="T5" fmla="*/ 137 h 216"/>
                <a:gd name="T6" fmla="*/ 100 w 139"/>
                <a:gd name="T7" fmla="*/ 158 h 216"/>
                <a:gd name="T8" fmla="*/ 0 w 139"/>
                <a:gd name="T9" fmla="*/ 216 h 216"/>
                <a:gd name="T10" fmla="*/ 46 w 139"/>
                <a:gd name="T11" fmla="*/ 69 h 216"/>
                <a:gd name="T12" fmla="*/ 56 w 139"/>
                <a:gd name="T13" fmla="*/ 38 h 216"/>
                <a:gd name="T14" fmla="*/ 58 w 139"/>
                <a:gd name="T15" fmla="*/ 33 h 216"/>
                <a:gd name="T16" fmla="*/ 69 w 139"/>
                <a:gd name="T17" fmla="*/ 0 h 216"/>
                <a:gd name="T18" fmla="*/ 79 w 139"/>
                <a:gd name="T19" fmla="*/ 21 h 216"/>
                <a:gd name="T20" fmla="*/ 81 w 139"/>
                <a:gd name="T21" fmla="*/ 23 h 216"/>
                <a:gd name="T22" fmla="*/ 106 w 139"/>
                <a:gd name="T23" fmla="*/ 73 h 216"/>
                <a:gd name="T24" fmla="*/ 106 w 139"/>
                <a:gd name="T25" fmla="*/ 75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9" h="216">
                  <a:moveTo>
                    <a:pt x="106" y="75"/>
                  </a:moveTo>
                  <a:lnTo>
                    <a:pt x="123" y="106"/>
                  </a:lnTo>
                  <a:lnTo>
                    <a:pt x="139" y="137"/>
                  </a:lnTo>
                  <a:lnTo>
                    <a:pt x="100" y="158"/>
                  </a:lnTo>
                  <a:lnTo>
                    <a:pt x="0" y="216"/>
                  </a:lnTo>
                  <a:lnTo>
                    <a:pt x="46" y="69"/>
                  </a:lnTo>
                  <a:lnTo>
                    <a:pt x="56" y="38"/>
                  </a:lnTo>
                  <a:lnTo>
                    <a:pt x="58" y="33"/>
                  </a:lnTo>
                  <a:lnTo>
                    <a:pt x="69" y="0"/>
                  </a:lnTo>
                  <a:lnTo>
                    <a:pt x="79" y="21"/>
                  </a:lnTo>
                  <a:lnTo>
                    <a:pt x="81" y="23"/>
                  </a:lnTo>
                  <a:lnTo>
                    <a:pt x="106" y="73"/>
                  </a:lnTo>
                  <a:lnTo>
                    <a:pt x="106" y="75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4" name="ï$ļîďe">
              <a:extLst>
                <a:ext uri="{FF2B5EF4-FFF2-40B4-BE49-F238E27FC236}">
                  <a16:creationId xmlns:a16="http://schemas.microsoft.com/office/drawing/2014/main" id="{342F894C-5039-459B-BB0D-6F05C770778B}"/>
                </a:ext>
              </a:extLst>
            </p:cNvPr>
            <p:cNvSpPr/>
            <p:nvPr/>
          </p:nvSpPr>
          <p:spPr bwMode="auto">
            <a:xfrm>
              <a:off x="5275263" y="2592388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5" name="ïŝlïḓé">
              <a:extLst>
                <a:ext uri="{FF2B5EF4-FFF2-40B4-BE49-F238E27FC236}">
                  <a16:creationId xmlns:a16="http://schemas.microsoft.com/office/drawing/2014/main" id="{74D9AA6D-EF85-413D-8B4B-A92D376DC0C6}"/>
                </a:ext>
              </a:extLst>
            </p:cNvPr>
            <p:cNvSpPr/>
            <p:nvPr/>
          </p:nvSpPr>
          <p:spPr bwMode="auto">
            <a:xfrm>
              <a:off x="5275263" y="2592388"/>
              <a:ext cx="39688" cy="26988"/>
            </a:xfrm>
            <a:custGeom>
              <a:avLst/>
              <a:gdLst>
                <a:gd name="T0" fmla="*/ 3 w 25"/>
                <a:gd name="T1" fmla="*/ 17 h 17"/>
                <a:gd name="T2" fmla="*/ 0 w 25"/>
                <a:gd name="T3" fmla="*/ 15 h 17"/>
                <a:gd name="T4" fmla="*/ 25 w 25"/>
                <a:gd name="T5" fmla="*/ 0 h 17"/>
                <a:gd name="T6" fmla="*/ 23 w 25"/>
                <a:gd name="T7" fmla="*/ 5 h 17"/>
                <a:gd name="T8" fmla="*/ 3 w 25"/>
                <a:gd name="T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17">
                  <a:moveTo>
                    <a:pt x="3" y="17"/>
                  </a:moveTo>
                  <a:lnTo>
                    <a:pt x="0" y="15"/>
                  </a:lnTo>
                  <a:lnTo>
                    <a:pt x="25" y="0"/>
                  </a:lnTo>
                  <a:lnTo>
                    <a:pt x="23" y="5"/>
                  </a:lnTo>
                  <a:lnTo>
                    <a:pt x="3" y="1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6" name="îŝḻïḓê">
              <a:extLst>
                <a:ext uri="{FF2B5EF4-FFF2-40B4-BE49-F238E27FC236}">
                  <a16:creationId xmlns:a16="http://schemas.microsoft.com/office/drawing/2014/main" id="{06B8A12B-6ABF-4F58-B2F8-08E1F24172A4}"/>
                </a:ext>
              </a:extLst>
            </p:cNvPr>
            <p:cNvSpPr/>
            <p:nvPr/>
          </p:nvSpPr>
          <p:spPr bwMode="auto">
            <a:xfrm>
              <a:off x="5226051" y="2114551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7" name="ïṧḻîďe">
              <a:extLst>
                <a:ext uri="{FF2B5EF4-FFF2-40B4-BE49-F238E27FC236}">
                  <a16:creationId xmlns:a16="http://schemas.microsoft.com/office/drawing/2014/main" id="{ED3178FC-24B0-4D8B-A67B-FC456A60D941}"/>
                </a:ext>
              </a:extLst>
            </p:cNvPr>
            <p:cNvSpPr/>
            <p:nvPr/>
          </p:nvSpPr>
          <p:spPr bwMode="auto">
            <a:xfrm>
              <a:off x="5226051" y="2114551"/>
              <a:ext cx="719138" cy="419100"/>
            </a:xfrm>
            <a:custGeom>
              <a:avLst/>
              <a:gdLst>
                <a:gd name="T0" fmla="*/ 0 w 453"/>
                <a:gd name="T1" fmla="*/ 262 h 264"/>
                <a:gd name="T2" fmla="*/ 453 w 453"/>
                <a:gd name="T3" fmla="*/ 0 h 264"/>
                <a:gd name="T4" fmla="*/ 453 w 453"/>
                <a:gd name="T5" fmla="*/ 2 h 264"/>
                <a:gd name="T6" fmla="*/ 0 w 453"/>
                <a:gd name="T7" fmla="*/ 264 h 264"/>
                <a:gd name="T8" fmla="*/ 0 w 453"/>
                <a:gd name="T9" fmla="*/ 26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264">
                  <a:moveTo>
                    <a:pt x="0" y="262"/>
                  </a:moveTo>
                  <a:lnTo>
                    <a:pt x="453" y="0"/>
                  </a:lnTo>
                  <a:lnTo>
                    <a:pt x="453" y="2"/>
                  </a:lnTo>
                  <a:lnTo>
                    <a:pt x="0" y="264"/>
                  </a:lnTo>
                  <a:lnTo>
                    <a:pt x="0" y="26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8" name="îṡľïḓé">
              <a:extLst>
                <a:ext uri="{FF2B5EF4-FFF2-40B4-BE49-F238E27FC236}">
                  <a16:creationId xmlns:a16="http://schemas.microsoft.com/office/drawing/2014/main" id="{64E47A5B-7732-47AB-B411-B94C6DA45EEC}"/>
                </a:ext>
              </a:extLst>
            </p:cNvPr>
            <p:cNvSpPr/>
            <p:nvPr/>
          </p:nvSpPr>
          <p:spPr bwMode="auto">
            <a:xfrm>
              <a:off x="4732338" y="2009776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09" name="îśḷïḓe">
              <a:extLst>
                <a:ext uri="{FF2B5EF4-FFF2-40B4-BE49-F238E27FC236}">
                  <a16:creationId xmlns:a16="http://schemas.microsoft.com/office/drawing/2014/main" id="{90C78F13-D185-4676-A008-5007EC752F71}"/>
                </a:ext>
              </a:extLst>
            </p:cNvPr>
            <p:cNvSpPr/>
            <p:nvPr/>
          </p:nvSpPr>
          <p:spPr bwMode="auto">
            <a:xfrm>
              <a:off x="4732338" y="2009776"/>
              <a:ext cx="1212850" cy="701675"/>
            </a:xfrm>
            <a:custGeom>
              <a:avLst/>
              <a:gdLst>
                <a:gd name="T0" fmla="*/ 764 w 764"/>
                <a:gd name="T1" fmla="*/ 0 h 442"/>
                <a:gd name="T2" fmla="*/ 764 w 764"/>
                <a:gd name="T3" fmla="*/ 2 h 442"/>
                <a:gd name="T4" fmla="*/ 2 w 764"/>
                <a:gd name="T5" fmla="*/ 442 h 442"/>
                <a:gd name="T6" fmla="*/ 0 w 764"/>
                <a:gd name="T7" fmla="*/ 442 h 442"/>
                <a:gd name="T8" fmla="*/ 0 w 764"/>
                <a:gd name="T9" fmla="*/ 440 h 442"/>
                <a:gd name="T10" fmla="*/ 2 w 764"/>
                <a:gd name="T11" fmla="*/ 438 h 442"/>
                <a:gd name="T12" fmla="*/ 764 w 764"/>
                <a:gd name="T13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4" h="442">
                  <a:moveTo>
                    <a:pt x="764" y="0"/>
                  </a:moveTo>
                  <a:lnTo>
                    <a:pt x="764" y="2"/>
                  </a:lnTo>
                  <a:lnTo>
                    <a:pt x="2" y="442"/>
                  </a:lnTo>
                  <a:lnTo>
                    <a:pt x="0" y="442"/>
                  </a:lnTo>
                  <a:lnTo>
                    <a:pt x="0" y="440"/>
                  </a:lnTo>
                  <a:lnTo>
                    <a:pt x="2" y="438"/>
                  </a:lnTo>
                  <a:lnTo>
                    <a:pt x="76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0" name="íṣliḑê">
              <a:extLst>
                <a:ext uri="{FF2B5EF4-FFF2-40B4-BE49-F238E27FC236}">
                  <a16:creationId xmlns:a16="http://schemas.microsoft.com/office/drawing/2014/main" id="{C0E545BE-20F9-4416-95D4-2AB8D89DF800}"/>
                </a:ext>
              </a:extLst>
            </p:cNvPr>
            <p:cNvSpPr/>
            <p:nvPr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1" name="ïṩļíḑê">
              <a:extLst>
                <a:ext uri="{FF2B5EF4-FFF2-40B4-BE49-F238E27FC236}">
                  <a16:creationId xmlns:a16="http://schemas.microsoft.com/office/drawing/2014/main" id="{BDD0C98C-3D19-4D7A-9B28-E1BCB57391A7}"/>
                </a:ext>
              </a:extLst>
            </p:cNvPr>
            <p:cNvSpPr/>
            <p:nvPr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0 w 293"/>
                <a:gd name="T1" fmla="*/ 171 h 173"/>
                <a:gd name="T2" fmla="*/ 2 w 293"/>
                <a:gd name="T3" fmla="*/ 169 h 173"/>
                <a:gd name="T4" fmla="*/ 293 w 293"/>
                <a:gd name="T5" fmla="*/ 0 h 173"/>
                <a:gd name="T6" fmla="*/ 293 w 293"/>
                <a:gd name="T7" fmla="*/ 2 h 173"/>
                <a:gd name="T8" fmla="*/ 2 w 293"/>
                <a:gd name="T9" fmla="*/ 171 h 173"/>
                <a:gd name="T10" fmla="*/ 0 w 293"/>
                <a:gd name="T11" fmla="*/ 173 h 173"/>
                <a:gd name="T12" fmla="*/ 0 w 293"/>
                <a:gd name="T13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0" y="171"/>
                  </a:moveTo>
                  <a:lnTo>
                    <a:pt x="2" y="169"/>
                  </a:lnTo>
                  <a:lnTo>
                    <a:pt x="293" y="0"/>
                  </a:lnTo>
                  <a:lnTo>
                    <a:pt x="293" y="2"/>
                  </a:lnTo>
                  <a:lnTo>
                    <a:pt x="2" y="171"/>
                  </a:lnTo>
                  <a:lnTo>
                    <a:pt x="0" y="173"/>
                  </a:lnTo>
                  <a:lnTo>
                    <a:pt x="0" y="1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2" name="ï$ḷíḑê">
              <a:extLst>
                <a:ext uri="{FF2B5EF4-FFF2-40B4-BE49-F238E27FC236}">
                  <a16:creationId xmlns:a16="http://schemas.microsoft.com/office/drawing/2014/main" id="{975D5862-2491-422D-9818-92E52195A7A3}"/>
                </a:ext>
              </a:extLst>
            </p:cNvPr>
            <p:cNvSpPr/>
            <p:nvPr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3" name="îṡlîdé">
              <a:extLst>
                <a:ext uri="{FF2B5EF4-FFF2-40B4-BE49-F238E27FC236}">
                  <a16:creationId xmlns:a16="http://schemas.microsoft.com/office/drawing/2014/main" id="{1D11B301-814B-4C03-9BA8-F0164D21BC4F}"/>
                </a:ext>
              </a:extLst>
            </p:cNvPr>
            <p:cNvSpPr/>
            <p:nvPr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0 w 27"/>
                <a:gd name="T1" fmla="*/ 16 h 16"/>
                <a:gd name="T2" fmla="*/ 0 w 27"/>
                <a:gd name="T3" fmla="*/ 14 h 16"/>
                <a:gd name="T4" fmla="*/ 27 w 27"/>
                <a:gd name="T5" fmla="*/ 0 h 16"/>
                <a:gd name="T6" fmla="*/ 25 w 27"/>
                <a:gd name="T7" fmla="*/ 2 h 16"/>
                <a:gd name="T8" fmla="*/ 0 w 27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0" y="16"/>
                  </a:moveTo>
                  <a:lnTo>
                    <a:pt x="0" y="14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0" y="16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4" name="îšḻîḋè">
              <a:extLst>
                <a:ext uri="{FF2B5EF4-FFF2-40B4-BE49-F238E27FC236}">
                  <a16:creationId xmlns:a16="http://schemas.microsoft.com/office/drawing/2014/main" id="{22C16BBA-8D2F-4A01-BB27-7D70B463C16B}"/>
                </a:ext>
              </a:extLst>
            </p:cNvPr>
            <p:cNvSpPr/>
            <p:nvPr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5" name="ïŝḻïḑe">
              <a:extLst>
                <a:ext uri="{FF2B5EF4-FFF2-40B4-BE49-F238E27FC236}">
                  <a16:creationId xmlns:a16="http://schemas.microsoft.com/office/drawing/2014/main" id="{76A47D9D-6C62-49B5-95BF-DBD1F3263180}"/>
                </a:ext>
              </a:extLst>
            </p:cNvPr>
            <p:cNvSpPr/>
            <p:nvPr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0 w 58"/>
                <a:gd name="T1" fmla="*/ 33 h 35"/>
                <a:gd name="T2" fmla="*/ 2 w 58"/>
                <a:gd name="T3" fmla="*/ 31 h 35"/>
                <a:gd name="T4" fmla="*/ 58 w 58"/>
                <a:gd name="T5" fmla="*/ 0 h 35"/>
                <a:gd name="T6" fmla="*/ 56 w 58"/>
                <a:gd name="T7" fmla="*/ 4 h 35"/>
                <a:gd name="T8" fmla="*/ 2 w 58"/>
                <a:gd name="T9" fmla="*/ 33 h 35"/>
                <a:gd name="T10" fmla="*/ 0 w 58"/>
                <a:gd name="T11" fmla="*/ 35 h 35"/>
                <a:gd name="T12" fmla="*/ 0 w 58"/>
                <a:gd name="T13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35">
                  <a:moveTo>
                    <a:pt x="0" y="33"/>
                  </a:moveTo>
                  <a:lnTo>
                    <a:pt x="2" y="31"/>
                  </a:lnTo>
                  <a:lnTo>
                    <a:pt x="58" y="0"/>
                  </a:lnTo>
                  <a:lnTo>
                    <a:pt x="56" y="4"/>
                  </a:lnTo>
                  <a:lnTo>
                    <a:pt x="2" y="33"/>
                  </a:lnTo>
                  <a:lnTo>
                    <a:pt x="0" y="35"/>
                  </a:lnTo>
                  <a:lnTo>
                    <a:pt x="0" y="33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6" name="îŝlïḑè">
              <a:extLst>
                <a:ext uri="{FF2B5EF4-FFF2-40B4-BE49-F238E27FC236}">
                  <a16:creationId xmlns:a16="http://schemas.microsoft.com/office/drawing/2014/main" id="{84B415B3-2B3A-44D0-AA7D-5AF21E461B49}"/>
                </a:ext>
              </a:extLst>
            </p:cNvPr>
            <p:cNvSpPr/>
            <p:nvPr/>
          </p:nvSpPr>
          <p:spPr bwMode="auto">
            <a:xfrm>
              <a:off x="4852988" y="2646363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  <a:close/>
                </a:path>
              </a:pathLst>
            </a:custGeom>
            <a:solidFill>
              <a:srgbClr val="8E9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7" name="ísḷîḋè">
              <a:extLst>
                <a:ext uri="{FF2B5EF4-FFF2-40B4-BE49-F238E27FC236}">
                  <a16:creationId xmlns:a16="http://schemas.microsoft.com/office/drawing/2014/main" id="{89F65B2C-F086-4F8F-9BC2-7E8F30AABD52}"/>
                </a:ext>
              </a:extLst>
            </p:cNvPr>
            <p:cNvSpPr/>
            <p:nvPr/>
          </p:nvSpPr>
          <p:spPr bwMode="auto">
            <a:xfrm>
              <a:off x="4852988" y="2646363"/>
              <a:ext cx="369888" cy="450850"/>
            </a:xfrm>
            <a:custGeom>
              <a:avLst/>
              <a:gdLst>
                <a:gd name="T0" fmla="*/ 154 w 233"/>
                <a:gd name="T1" fmla="*/ 47 h 284"/>
                <a:gd name="T2" fmla="*/ 167 w 233"/>
                <a:gd name="T3" fmla="*/ 64 h 284"/>
                <a:gd name="T4" fmla="*/ 233 w 233"/>
                <a:gd name="T5" fmla="*/ 149 h 284"/>
                <a:gd name="T6" fmla="*/ 104 w 233"/>
                <a:gd name="T7" fmla="*/ 224 h 284"/>
                <a:gd name="T8" fmla="*/ 0 w 233"/>
                <a:gd name="T9" fmla="*/ 284 h 284"/>
                <a:gd name="T10" fmla="*/ 46 w 233"/>
                <a:gd name="T11" fmla="*/ 174 h 284"/>
                <a:gd name="T12" fmla="*/ 79 w 233"/>
                <a:gd name="T13" fmla="*/ 91 h 284"/>
                <a:gd name="T14" fmla="*/ 81 w 233"/>
                <a:gd name="T15" fmla="*/ 89 h 284"/>
                <a:gd name="T16" fmla="*/ 117 w 233"/>
                <a:gd name="T17" fmla="*/ 0 h 284"/>
                <a:gd name="T18" fmla="*/ 154 w 233"/>
                <a:gd name="T19" fmla="*/ 45 h 284"/>
                <a:gd name="T20" fmla="*/ 154 w 233"/>
                <a:gd name="T21" fmla="*/ 47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3" h="284">
                  <a:moveTo>
                    <a:pt x="154" y="47"/>
                  </a:moveTo>
                  <a:lnTo>
                    <a:pt x="167" y="64"/>
                  </a:lnTo>
                  <a:lnTo>
                    <a:pt x="233" y="149"/>
                  </a:lnTo>
                  <a:lnTo>
                    <a:pt x="104" y="224"/>
                  </a:lnTo>
                  <a:lnTo>
                    <a:pt x="0" y="284"/>
                  </a:lnTo>
                  <a:lnTo>
                    <a:pt x="46" y="174"/>
                  </a:lnTo>
                  <a:lnTo>
                    <a:pt x="79" y="91"/>
                  </a:lnTo>
                  <a:lnTo>
                    <a:pt x="81" y="89"/>
                  </a:lnTo>
                  <a:lnTo>
                    <a:pt x="117" y="0"/>
                  </a:lnTo>
                  <a:lnTo>
                    <a:pt x="154" y="45"/>
                  </a:lnTo>
                  <a:lnTo>
                    <a:pt x="154" y="47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8" name="ïśļïḋè">
              <a:extLst>
                <a:ext uri="{FF2B5EF4-FFF2-40B4-BE49-F238E27FC236}">
                  <a16:creationId xmlns:a16="http://schemas.microsoft.com/office/drawing/2014/main" id="{0CB80795-FA34-4694-80D0-389A718336E7}"/>
                </a:ext>
              </a:extLst>
            </p:cNvPr>
            <p:cNvSpPr/>
            <p:nvPr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19" name="ïṧļîḍé">
              <a:extLst>
                <a:ext uri="{FF2B5EF4-FFF2-40B4-BE49-F238E27FC236}">
                  <a16:creationId xmlns:a16="http://schemas.microsoft.com/office/drawing/2014/main" id="{85717723-BF70-4167-8F7A-B226B4BAA4BC}"/>
                </a:ext>
              </a:extLst>
            </p:cNvPr>
            <p:cNvSpPr/>
            <p:nvPr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120 w 120"/>
                <a:gd name="T3" fmla="*/ 29 h 181"/>
                <a:gd name="T4" fmla="*/ 74 w 120"/>
                <a:gd name="T5" fmla="*/ 139 h 181"/>
                <a:gd name="T6" fmla="*/ 0 w 120"/>
                <a:gd name="T7" fmla="*/ 181 h 181"/>
                <a:gd name="T8" fmla="*/ 54 w 120"/>
                <a:gd name="T9" fmla="*/ 73 h 181"/>
                <a:gd name="T10" fmla="*/ 56 w 120"/>
                <a:gd name="T11" fmla="*/ 69 h 181"/>
                <a:gd name="T12" fmla="*/ 87 w 120"/>
                <a:gd name="T13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120" y="29"/>
                  </a:lnTo>
                  <a:lnTo>
                    <a:pt x="74" y="139"/>
                  </a:lnTo>
                  <a:lnTo>
                    <a:pt x="0" y="181"/>
                  </a:lnTo>
                  <a:lnTo>
                    <a:pt x="54" y="73"/>
                  </a:lnTo>
                  <a:lnTo>
                    <a:pt x="56" y="6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0" name="ïśliḑê">
              <a:extLst>
                <a:ext uri="{FF2B5EF4-FFF2-40B4-BE49-F238E27FC236}">
                  <a16:creationId xmlns:a16="http://schemas.microsoft.com/office/drawing/2014/main" id="{565AF101-6FD8-4AE9-B12F-1303393CFD72}"/>
                </a:ext>
              </a:extLst>
            </p:cNvPr>
            <p:cNvSpPr/>
            <p:nvPr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1" name="ïSḷîḓê">
              <a:extLst>
                <a:ext uri="{FF2B5EF4-FFF2-40B4-BE49-F238E27FC236}">
                  <a16:creationId xmlns:a16="http://schemas.microsoft.com/office/drawing/2014/main" id="{FDA046F1-F3EF-4D3C-AFC0-4FFF05640ACF}"/>
                </a:ext>
              </a:extLst>
            </p:cNvPr>
            <p:cNvSpPr/>
            <p:nvPr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0 w 157"/>
                <a:gd name="T1" fmla="*/ 89 h 93"/>
                <a:gd name="T2" fmla="*/ 2 w 157"/>
                <a:gd name="T3" fmla="*/ 89 h 93"/>
                <a:gd name="T4" fmla="*/ 157 w 157"/>
                <a:gd name="T5" fmla="*/ 0 h 93"/>
                <a:gd name="T6" fmla="*/ 155 w 157"/>
                <a:gd name="T7" fmla="*/ 2 h 93"/>
                <a:gd name="T8" fmla="*/ 2 w 157"/>
                <a:gd name="T9" fmla="*/ 91 h 93"/>
                <a:gd name="T10" fmla="*/ 0 w 157"/>
                <a:gd name="T11" fmla="*/ 93 h 93"/>
                <a:gd name="T12" fmla="*/ 0 w 157"/>
                <a:gd name="T13" fmla="*/ 8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0" y="89"/>
                  </a:moveTo>
                  <a:lnTo>
                    <a:pt x="2" y="89"/>
                  </a:lnTo>
                  <a:lnTo>
                    <a:pt x="157" y="0"/>
                  </a:lnTo>
                  <a:lnTo>
                    <a:pt x="155" y="2"/>
                  </a:lnTo>
                  <a:lnTo>
                    <a:pt x="2" y="91"/>
                  </a:lnTo>
                  <a:lnTo>
                    <a:pt x="0" y="93"/>
                  </a:lnTo>
                  <a:lnTo>
                    <a:pt x="0" y="8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2" name="îṣḷïdê">
              <a:extLst>
                <a:ext uri="{FF2B5EF4-FFF2-40B4-BE49-F238E27FC236}">
                  <a16:creationId xmlns:a16="http://schemas.microsoft.com/office/drawing/2014/main" id="{3E74C97A-D274-4E30-8C3B-F852D2E750EC}"/>
                </a:ext>
              </a:extLst>
            </p:cNvPr>
            <p:cNvSpPr/>
            <p:nvPr/>
          </p:nvSpPr>
          <p:spPr bwMode="auto">
            <a:xfrm>
              <a:off x="5118101" y="2506663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  <a:close/>
                </a:path>
              </a:pathLst>
            </a:custGeom>
            <a:solidFill>
              <a:srgbClr val="87CE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3" name="ïsļíḓê">
              <a:extLst>
                <a:ext uri="{FF2B5EF4-FFF2-40B4-BE49-F238E27FC236}">
                  <a16:creationId xmlns:a16="http://schemas.microsoft.com/office/drawing/2014/main" id="{A4C9A87B-4C5F-40A4-8D11-77BD7C49F86A}"/>
                </a:ext>
              </a:extLst>
            </p:cNvPr>
            <p:cNvSpPr/>
            <p:nvPr/>
          </p:nvSpPr>
          <p:spPr bwMode="auto">
            <a:xfrm>
              <a:off x="5118101" y="2506663"/>
              <a:ext cx="177800" cy="376238"/>
            </a:xfrm>
            <a:custGeom>
              <a:avLst/>
              <a:gdLst>
                <a:gd name="T0" fmla="*/ 102 w 112"/>
                <a:gd name="T1" fmla="*/ 71 h 237"/>
                <a:gd name="T2" fmla="*/ 112 w 112"/>
                <a:gd name="T3" fmla="*/ 90 h 237"/>
                <a:gd name="T4" fmla="*/ 66 w 112"/>
                <a:gd name="T5" fmla="*/ 237 h 237"/>
                <a:gd name="T6" fmla="*/ 0 w 112"/>
                <a:gd name="T7" fmla="*/ 152 h 237"/>
                <a:gd name="T8" fmla="*/ 12 w 112"/>
                <a:gd name="T9" fmla="*/ 121 h 237"/>
                <a:gd name="T10" fmla="*/ 14 w 112"/>
                <a:gd name="T11" fmla="*/ 119 h 237"/>
                <a:gd name="T12" fmla="*/ 50 w 112"/>
                <a:gd name="T13" fmla="*/ 27 h 237"/>
                <a:gd name="T14" fmla="*/ 50 w 112"/>
                <a:gd name="T15" fmla="*/ 25 h 237"/>
                <a:gd name="T16" fmla="*/ 60 w 112"/>
                <a:gd name="T17" fmla="*/ 0 h 237"/>
                <a:gd name="T18" fmla="*/ 68 w 112"/>
                <a:gd name="T19" fmla="*/ 15 h 237"/>
                <a:gd name="T20" fmla="*/ 68 w 112"/>
                <a:gd name="T21" fmla="*/ 17 h 237"/>
                <a:gd name="T22" fmla="*/ 99 w 112"/>
                <a:gd name="T23" fmla="*/ 69 h 237"/>
                <a:gd name="T24" fmla="*/ 102 w 112"/>
                <a:gd name="T25" fmla="*/ 71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2" h="237">
                  <a:moveTo>
                    <a:pt x="102" y="71"/>
                  </a:moveTo>
                  <a:lnTo>
                    <a:pt x="112" y="90"/>
                  </a:lnTo>
                  <a:lnTo>
                    <a:pt x="66" y="237"/>
                  </a:lnTo>
                  <a:lnTo>
                    <a:pt x="0" y="152"/>
                  </a:lnTo>
                  <a:lnTo>
                    <a:pt x="12" y="121"/>
                  </a:lnTo>
                  <a:lnTo>
                    <a:pt x="14" y="119"/>
                  </a:lnTo>
                  <a:lnTo>
                    <a:pt x="50" y="27"/>
                  </a:lnTo>
                  <a:lnTo>
                    <a:pt x="50" y="25"/>
                  </a:lnTo>
                  <a:lnTo>
                    <a:pt x="60" y="0"/>
                  </a:lnTo>
                  <a:lnTo>
                    <a:pt x="68" y="15"/>
                  </a:lnTo>
                  <a:lnTo>
                    <a:pt x="68" y="17"/>
                  </a:lnTo>
                  <a:lnTo>
                    <a:pt x="99" y="69"/>
                  </a:lnTo>
                  <a:lnTo>
                    <a:pt x="102" y="71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4" name="ïSľîďé">
              <a:extLst>
                <a:ext uri="{FF2B5EF4-FFF2-40B4-BE49-F238E27FC236}">
                  <a16:creationId xmlns:a16="http://schemas.microsoft.com/office/drawing/2014/main" id="{1285C48C-D89A-48AB-B8D4-22F8EDAC730E}"/>
                </a:ext>
              </a:extLst>
            </p:cNvPr>
            <p:cNvSpPr/>
            <p:nvPr/>
          </p:nvSpPr>
          <p:spPr bwMode="auto">
            <a:xfrm>
              <a:off x="4727576" y="1887538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5" name="îşlîdè">
              <a:extLst>
                <a:ext uri="{FF2B5EF4-FFF2-40B4-BE49-F238E27FC236}">
                  <a16:creationId xmlns:a16="http://schemas.microsoft.com/office/drawing/2014/main" id="{60E2ABB0-7134-4A04-9F59-B03D2366AA06}"/>
                </a:ext>
              </a:extLst>
            </p:cNvPr>
            <p:cNvSpPr/>
            <p:nvPr/>
          </p:nvSpPr>
          <p:spPr bwMode="auto">
            <a:xfrm>
              <a:off x="4727576" y="1887538"/>
              <a:ext cx="1217613" cy="704850"/>
            </a:xfrm>
            <a:custGeom>
              <a:avLst/>
              <a:gdLst>
                <a:gd name="T0" fmla="*/ 767 w 767"/>
                <a:gd name="T1" fmla="*/ 0 h 444"/>
                <a:gd name="T2" fmla="*/ 767 w 767"/>
                <a:gd name="T3" fmla="*/ 2 h 444"/>
                <a:gd name="T4" fmla="*/ 0 w 767"/>
                <a:gd name="T5" fmla="*/ 444 h 444"/>
                <a:gd name="T6" fmla="*/ 0 w 767"/>
                <a:gd name="T7" fmla="*/ 440 h 444"/>
                <a:gd name="T8" fmla="*/ 767 w 767"/>
                <a:gd name="T9" fmla="*/ 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7" h="444">
                  <a:moveTo>
                    <a:pt x="767" y="0"/>
                  </a:moveTo>
                  <a:lnTo>
                    <a:pt x="767" y="2"/>
                  </a:lnTo>
                  <a:lnTo>
                    <a:pt x="0" y="444"/>
                  </a:lnTo>
                  <a:lnTo>
                    <a:pt x="0" y="440"/>
                  </a:lnTo>
                  <a:lnTo>
                    <a:pt x="76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6" name="iśļïḓe">
              <a:extLst>
                <a:ext uri="{FF2B5EF4-FFF2-40B4-BE49-F238E27FC236}">
                  <a16:creationId xmlns:a16="http://schemas.microsoft.com/office/drawing/2014/main" id="{B8ACD1FE-4EF7-4F9D-8631-E2A6A5A37F1D}"/>
                </a:ext>
              </a:extLst>
            </p:cNvPr>
            <p:cNvSpPr/>
            <p:nvPr/>
          </p:nvSpPr>
          <p:spPr bwMode="auto">
            <a:xfrm>
              <a:off x="4727576" y="2463801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  <a:close/>
                </a:path>
              </a:pathLst>
            </a:custGeom>
            <a:solidFill>
              <a:srgbClr val="806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7" name="ï$ļîḋé">
              <a:extLst>
                <a:ext uri="{FF2B5EF4-FFF2-40B4-BE49-F238E27FC236}">
                  <a16:creationId xmlns:a16="http://schemas.microsoft.com/office/drawing/2014/main" id="{084F313F-E522-40EB-A2B7-36DF3AC9139B}"/>
                </a:ext>
              </a:extLst>
            </p:cNvPr>
            <p:cNvSpPr/>
            <p:nvPr/>
          </p:nvSpPr>
          <p:spPr bwMode="auto">
            <a:xfrm>
              <a:off x="4727576" y="2463801"/>
              <a:ext cx="1225550" cy="709613"/>
            </a:xfrm>
            <a:custGeom>
              <a:avLst/>
              <a:gdLst>
                <a:gd name="T0" fmla="*/ 5 w 772"/>
                <a:gd name="T1" fmla="*/ 79 h 447"/>
                <a:gd name="T2" fmla="*/ 5 w 772"/>
                <a:gd name="T3" fmla="*/ 152 h 447"/>
                <a:gd name="T4" fmla="*/ 3 w 772"/>
                <a:gd name="T5" fmla="*/ 154 h 447"/>
                <a:gd name="T6" fmla="*/ 3 w 772"/>
                <a:gd name="T7" fmla="*/ 156 h 447"/>
                <a:gd name="T8" fmla="*/ 5 w 772"/>
                <a:gd name="T9" fmla="*/ 156 h 447"/>
                <a:gd name="T10" fmla="*/ 5 w 772"/>
                <a:gd name="T11" fmla="*/ 221 h 447"/>
                <a:gd name="T12" fmla="*/ 3 w 772"/>
                <a:gd name="T13" fmla="*/ 223 h 447"/>
                <a:gd name="T14" fmla="*/ 3 w 772"/>
                <a:gd name="T15" fmla="*/ 225 h 447"/>
                <a:gd name="T16" fmla="*/ 5 w 772"/>
                <a:gd name="T17" fmla="*/ 223 h 447"/>
                <a:gd name="T18" fmla="*/ 5 w 772"/>
                <a:gd name="T19" fmla="*/ 293 h 447"/>
                <a:gd name="T20" fmla="*/ 3 w 772"/>
                <a:gd name="T21" fmla="*/ 293 h 447"/>
                <a:gd name="T22" fmla="*/ 3 w 772"/>
                <a:gd name="T23" fmla="*/ 297 h 447"/>
                <a:gd name="T24" fmla="*/ 5 w 772"/>
                <a:gd name="T25" fmla="*/ 295 h 447"/>
                <a:gd name="T26" fmla="*/ 5 w 772"/>
                <a:gd name="T27" fmla="*/ 360 h 447"/>
                <a:gd name="T28" fmla="*/ 3 w 772"/>
                <a:gd name="T29" fmla="*/ 362 h 447"/>
                <a:gd name="T30" fmla="*/ 3 w 772"/>
                <a:gd name="T31" fmla="*/ 364 h 447"/>
                <a:gd name="T32" fmla="*/ 5 w 772"/>
                <a:gd name="T33" fmla="*/ 362 h 447"/>
                <a:gd name="T34" fmla="*/ 5 w 772"/>
                <a:gd name="T35" fmla="*/ 441 h 447"/>
                <a:gd name="T36" fmla="*/ 772 w 772"/>
                <a:gd name="T37" fmla="*/ 0 h 447"/>
                <a:gd name="T38" fmla="*/ 772 w 772"/>
                <a:gd name="T39" fmla="*/ 2 h 447"/>
                <a:gd name="T40" fmla="*/ 3 w 772"/>
                <a:gd name="T41" fmla="*/ 447 h 447"/>
                <a:gd name="T42" fmla="*/ 0 w 772"/>
                <a:gd name="T43" fmla="*/ 81 h 447"/>
                <a:gd name="T44" fmla="*/ 5 w 772"/>
                <a:gd name="T45" fmla="*/ 79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72" h="447">
                  <a:moveTo>
                    <a:pt x="5" y="79"/>
                  </a:moveTo>
                  <a:lnTo>
                    <a:pt x="5" y="152"/>
                  </a:lnTo>
                  <a:lnTo>
                    <a:pt x="3" y="154"/>
                  </a:lnTo>
                  <a:lnTo>
                    <a:pt x="3" y="156"/>
                  </a:lnTo>
                  <a:lnTo>
                    <a:pt x="5" y="156"/>
                  </a:lnTo>
                  <a:lnTo>
                    <a:pt x="5" y="221"/>
                  </a:lnTo>
                  <a:lnTo>
                    <a:pt x="3" y="223"/>
                  </a:lnTo>
                  <a:lnTo>
                    <a:pt x="3" y="225"/>
                  </a:lnTo>
                  <a:lnTo>
                    <a:pt x="5" y="223"/>
                  </a:lnTo>
                  <a:lnTo>
                    <a:pt x="5" y="293"/>
                  </a:lnTo>
                  <a:lnTo>
                    <a:pt x="3" y="293"/>
                  </a:lnTo>
                  <a:lnTo>
                    <a:pt x="3" y="297"/>
                  </a:lnTo>
                  <a:lnTo>
                    <a:pt x="5" y="295"/>
                  </a:lnTo>
                  <a:lnTo>
                    <a:pt x="5" y="360"/>
                  </a:lnTo>
                  <a:lnTo>
                    <a:pt x="3" y="362"/>
                  </a:lnTo>
                  <a:lnTo>
                    <a:pt x="3" y="364"/>
                  </a:lnTo>
                  <a:lnTo>
                    <a:pt x="5" y="362"/>
                  </a:lnTo>
                  <a:lnTo>
                    <a:pt x="5" y="441"/>
                  </a:lnTo>
                  <a:lnTo>
                    <a:pt x="772" y="0"/>
                  </a:lnTo>
                  <a:lnTo>
                    <a:pt x="772" y="2"/>
                  </a:lnTo>
                  <a:lnTo>
                    <a:pt x="3" y="447"/>
                  </a:lnTo>
                  <a:lnTo>
                    <a:pt x="0" y="81"/>
                  </a:lnTo>
                  <a:lnTo>
                    <a:pt x="5" y="79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8" name="îSḷîḓè">
              <a:extLst>
                <a:ext uri="{FF2B5EF4-FFF2-40B4-BE49-F238E27FC236}">
                  <a16:creationId xmlns:a16="http://schemas.microsoft.com/office/drawing/2014/main" id="{B525E659-37A8-40DD-A394-166D45A98749}"/>
                </a:ext>
              </a:extLst>
            </p:cNvPr>
            <p:cNvSpPr/>
            <p:nvPr/>
          </p:nvSpPr>
          <p:spPr bwMode="auto">
            <a:xfrm>
              <a:off x="4516438" y="1395413"/>
              <a:ext cx="1557338" cy="2301875"/>
            </a:xfrm>
            <a:custGeom>
              <a:avLst/>
              <a:gdLst>
                <a:gd name="T0" fmla="*/ 15 w 472"/>
                <a:gd name="T1" fmla="*/ 689 h 698"/>
                <a:gd name="T2" fmla="*/ 0 w 472"/>
                <a:gd name="T3" fmla="*/ 698 h 698"/>
                <a:gd name="T4" fmla="*/ 15 w 472"/>
                <a:gd name="T5" fmla="*/ 689 h 698"/>
                <a:gd name="T6" fmla="*/ 15 w 472"/>
                <a:gd name="T7" fmla="*/ 689 h 698"/>
                <a:gd name="T8" fmla="*/ 472 w 472"/>
                <a:gd name="T9" fmla="*/ 0 h 698"/>
                <a:gd name="T10" fmla="*/ 471 w 472"/>
                <a:gd name="T11" fmla="*/ 1 h 698"/>
                <a:gd name="T12" fmla="*/ 17 w 472"/>
                <a:gd name="T13" fmla="*/ 261 h 698"/>
                <a:gd name="T14" fmla="*/ 1 w 472"/>
                <a:gd name="T15" fmla="*/ 289 h 698"/>
                <a:gd name="T16" fmla="*/ 0 w 472"/>
                <a:gd name="T17" fmla="*/ 698 h 698"/>
                <a:gd name="T18" fmla="*/ 1 w 472"/>
                <a:gd name="T19" fmla="*/ 289 h 698"/>
                <a:gd name="T20" fmla="*/ 17 w 472"/>
                <a:gd name="T21" fmla="*/ 261 h 698"/>
                <a:gd name="T22" fmla="*/ 471 w 472"/>
                <a:gd name="T23" fmla="*/ 1 h 698"/>
                <a:gd name="T24" fmla="*/ 472 w 472"/>
                <a:gd name="T25" fmla="*/ 0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2" h="698">
                  <a:moveTo>
                    <a:pt x="15" y="689"/>
                  </a:moveTo>
                  <a:cubicBezTo>
                    <a:pt x="0" y="698"/>
                    <a:pt x="0" y="698"/>
                    <a:pt x="0" y="698"/>
                  </a:cubicBezTo>
                  <a:cubicBezTo>
                    <a:pt x="15" y="689"/>
                    <a:pt x="15" y="689"/>
                    <a:pt x="15" y="689"/>
                  </a:cubicBezTo>
                  <a:cubicBezTo>
                    <a:pt x="15" y="689"/>
                    <a:pt x="15" y="689"/>
                    <a:pt x="15" y="689"/>
                  </a:cubicBezTo>
                  <a:moveTo>
                    <a:pt x="472" y="0"/>
                  </a:moveTo>
                  <a:cubicBezTo>
                    <a:pt x="471" y="0"/>
                    <a:pt x="471" y="1"/>
                    <a:pt x="471" y="1"/>
                  </a:cubicBezTo>
                  <a:cubicBezTo>
                    <a:pt x="17" y="261"/>
                    <a:pt x="17" y="261"/>
                    <a:pt x="17" y="261"/>
                  </a:cubicBezTo>
                  <a:cubicBezTo>
                    <a:pt x="7" y="267"/>
                    <a:pt x="1" y="277"/>
                    <a:pt x="1" y="289"/>
                  </a:cubicBezTo>
                  <a:cubicBezTo>
                    <a:pt x="0" y="698"/>
                    <a:pt x="0" y="698"/>
                    <a:pt x="0" y="698"/>
                  </a:cubicBezTo>
                  <a:cubicBezTo>
                    <a:pt x="1" y="289"/>
                    <a:pt x="1" y="289"/>
                    <a:pt x="1" y="289"/>
                  </a:cubicBezTo>
                  <a:cubicBezTo>
                    <a:pt x="1" y="277"/>
                    <a:pt x="7" y="267"/>
                    <a:pt x="17" y="261"/>
                  </a:cubicBezTo>
                  <a:cubicBezTo>
                    <a:pt x="471" y="1"/>
                    <a:pt x="471" y="1"/>
                    <a:pt x="471" y="1"/>
                  </a:cubicBezTo>
                  <a:cubicBezTo>
                    <a:pt x="471" y="1"/>
                    <a:pt x="471" y="0"/>
                    <a:pt x="472" y="0"/>
                  </a:cubicBezTo>
                </a:path>
              </a:pathLst>
            </a:custGeom>
            <a:solidFill>
              <a:srgbClr val="7967A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29" name="iṡľíḍè">
              <a:extLst>
                <a:ext uri="{FF2B5EF4-FFF2-40B4-BE49-F238E27FC236}">
                  <a16:creationId xmlns:a16="http://schemas.microsoft.com/office/drawing/2014/main" id="{84FA8D41-C717-4A93-AD9D-FB16FC675411}"/>
                </a:ext>
              </a:extLst>
            </p:cNvPr>
            <p:cNvSpPr/>
            <p:nvPr/>
          </p:nvSpPr>
          <p:spPr bwMode="auto">
            <a:xfrm>
              <a:off x="4516438" y="1392238"/>
              <a:ext cx="1584325" cy="2305050"/>
            </a:xfrm>
            <a:custGeom>
              <a:avLst/>
              <a:gdLst>
                <a:gd name="T0" fmla="*/ 479 w 480"/>
                <a:gd name="T1" fmla="*/ 0 h 699"/>
                <a:gd name="T2" fmla="*/ 472 w 480"/>
                <a:gd name="T3" fmla="*/ 1 h 699"/>
                <a:gd name="T4" fmla="*/ 471 w 480"/>
                <a:gd name="T5" fmla="*/ 2 h 699"/>
                <a:gd name="T6" fmla="*/ 17 w 480"/>
                <a:gd name="T7" fmla="*/ 262 h 699"/>
                <a:gd name="T8" fmla="*/ 1 w 480"/>
                <a:gd name="T9" fmla="*/ 290 h 699"/>
                <a:gd name="T10" fmla="*/ 0 w 480"/>
                <a:gd name="T11" fmla="*/ 699 h 699"/>
                <a:gd name="T12" fmla="*/ 15 w 480"/>
                <a:gd name="T13" fmla="*/ 690 h 699"/>
                <a:gd name="T14" fmla="*/ 40 w 480"/>
                <a:gd name="T15" fmla="*/ 652 h 699"/>
                <a:gd name="T16" fmla="*/ 21 w 480"/>
                <a:gd name="T17" fmla="*/ 663 h 699"/>
                <a:gd name="T18" fmla="*/ 22 w 480"/>
                <a:gd name="T19" fmla="*/ 284 h 699"/>
                <a:gd name="T20" fmla="*/ 457 w 480"/>
                <a:gd name="T21" fmla="*/ 35 h 699"/>
                <a:gd name="T22" fmla="*/ 480 w 480"/>
                <a:gd name="T23" fmla="*/ 0 h 699"/>
                <a:gd name="T24" fmla="*/ 479 w 480"/>
                <a:gd name="T25" fmla="*/ 0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80" h="699">
                  <a:moveTo>
                    <a:pt x="479" y="0"/>
                  </a:moveTo>
                  <a:cubicBezTo>
                    <a:pt x="476" y="0"/>
                    <a:pt x="474" y="0"/>
                    <a:pt x="472" y="1"/>
                  </a:cubicBezTo>
                  <a:cubicBezTo>
                    <a:pt x="471" y="1"/>
                    <a:pt x="471" y="2"/>
                    <a:pt x="471" y="2"/>
                  </a:cubicBezTo>
                  <a:cubicBezTo>
                    <a:pt x="17" y="262"/>
                    <a:pt x="17" y="262"/>
                    <a:pt x="17" y="262"/>
                  </a:cubicBezTo>
                  <a:cubicBezTo>
                    <a:pt x="7" y="268"/>
                    <a:pt x="1" y="278"/>
                    <a:pt x="1" y="290"/>
                  </a:cubicBezTo>
                  <a:cubicBezTo>
                    <a:pt x="0" y="699"/>
                    <a:pt x="0" y="699"/>
                    <a:pt x="0" y="699"/>
                  </a:cubicBezTo>
                  <a:cubicBezTo>
                    <a:pt x="15" y="690"/>
                    <a:pt x="15" y="690"/>
                    <a:pt x="15" y="690"/>
                  </a:cubicBezTo>
                  <a:cubicBezTo>
                    <a:pt x="22" y="680"/>
                    <a:pt x="30" y="667"/>
                    <a:pt x="40" y="652"/>
                  </a:cubicBezTo>
                  <a:cubicBezTo>
                    <a:pt x="21" y="663"/>
                    <a:pt x="21" y="663"/>
                    <a:pt x="21" y="663"/>
                  </a:cubicBezTo>
                  <a:cubicBezTo>
                    <a:pt x="22" y="284"/>
                    <a:pt x="22" y="284"/>
                    <a:pt x="22" y="284"/>
                  </a:cubicBezTo>
                  <a:cubicBezTo>
                    <a:pt x="457" y="35"/>
                    <a:pt x="457" y="35"/>
                    <a:pt x="457" y="35"/>
                  </a:cubicBezTo>
                  <a:cubicBezTo>
                    <a:pt x="467" y="19"/>
                    <a:pt x="475" y="7"/>
                    <a:pt x="480" y="0"/>
                  </a:cubicBezTo>
                  <a:cubicBezTo>
                    <a:pt x="480" y="0"/>
                    <a:pt x="479" y="0"/>
                    <a:pt x="479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0" name="îś1ïdê">
              <a:extLst>
                <a:ext uri="{FF2B5EF4-FFF2-40B4-BE49-F238E27FC236}">
                  <a16:creationId xmlns:a16="http://schemas.microsoft.com/office/drawing/2014/main" id="{8A8008BB-BF61-42A2-9D97-54808CC32362}"/>
                </a:ext>
              </a:extLst>
            </p:cNvPr>
            <p:cNvSpPr/>
            <p:nvPr/>
          </p:nvSpPr>
          <p:spPr bwMode="auto">
            <a:xfrm>
              <a:off x="4586288" y="1508126"/>
              <a:ext cx="1438275" cy="2070100"/>
            </a:xfrm>
            <a:custGeom>
              <a:avLst/>
              <a:gdLst>
                <a:gd name="T0" fmla="*/ 45 w 436"/>
                <a:gd name="T1" fmla="*/ 464 h 628"/>
                <a:gd name="T2" fmla="*/ 71 w 436"/>
                <a:gd name="T3" fmla="*/ 450 h 628"/>
                <a:gd name="T4" fmla="*/ 155 w 436"/>
                <a:gd name="T5" fmla="*/ 368 h 628"/>
                <a:gd name="T6" fmla="*/ 173 w 436"/>
                <a:gd name="T7" fmla="*/ 390 h 628"/>
                <a:gd name="T8" fmla="*/ 161 w 436"/>
                <a:gd name="T9" fmla="*/ 376 h 628"/>
                <a:gd name="T10" fmla="*/ 185 w 436"/>
                <a:gd name="T11" fmla="*/ 316 h 628"/>
                <a:gd name="T12" fmla="*/ 45 w 436"/>
                <a:gd name="T13" fmla="*/ 431 h 628"/>
                <a:gd name="T14" fmla="*/ 45 w 436"/>
                <a:gd name="T15" fmla="*/ 431 h 628"/>
                <a:gd name="T16" fmla="*/ 119 w 436"/>
                <a:gd name="T17" fmla="*/ 389 h 628"/>
                <a:gd name="T18" fmla="*/ 45 w 436"/>
                <a:gd name="T19" fmla="*/ 463 h 628"/>
                <a:gd name="T20" fmla="*/ 87 w 436"/>
                <a:gd name="T21" fmla="*/ 415 h 628"/>
                <a:gd name="T22" fmla="*/ 81 w 436"/>
                <a:gd name="T23" fmla="*/ 482 h 628"/>
                <a:gd name="T24" fmla="*/ 45 w 436"/>
                <a:gd name="T25" fmla="*/ 502 h 628"/>
                <a:gd name="T26" fmla="*/ 130 w 436"/>
                <a:gd name="T27" fmla="*/ 453 h 628"/>
                <a:gd name="T28" fmla="*/ 103 w 436"/>
                <a:gd name="T29" fmla="*/ 429 h 628"/>
                <a:gd name="T30" fmla="*/ 120 w 436"/>
                <a:gd name="T31" fmla="*/ 388 h 628"/>
                <a:gd name="T32" fmla="*/ 155 w 436"/>
                <a:gd name="T33" fmla="*/ 367 h 628"/>
                <a:gd name="T34" fmla="*/ 185 w 436"/>
                <a:gd name="T35" fmla="*/ 316 h 628"/>
                <a:gd name="T36" fmla="*/ 194 w 436"/>
                <a:gd name="T37" fmla="*/ 311 h 628"/>
                <a:gd name="T38" fmla="*/ 210 w 436"/>
                <a:gd name="T39" fmla="*/ 336 h 628"/>
                <a:gd name="T40" fmla="*/ 283 w 436"/>
                <a:gd name="T41" fmla="*/ 227 h 628"/>
                <a:gd name="T42" fmla="*/ 45 w 436"/>
                <a:gd name="T43" fmla="*/ 396 h 628"/>
                <a:gd name="T44" fmla="*/ 190 w 436"/>
                <a:gd name="T45" fmla="*/ 303 h 628"/>
                <a:gd name="T46" fmla="*/ 248 w 436"/>
                <a:gd name="T47" fmla="*/ 279 h 628"/>
                <a:gd name="T48" fmla="*/ 436 w 436"/>
                <a:gd name="T49" fmla="*/ 0 h 628"/>
                <a:gd name="T50" fmla="*/ 0 w 436"/>
                <a:gd name="T51" fmla="*/ 628 h 628"/>
                <a:gd name="T52" fmla="*/ 128 w 436"/>
                <a:gd name="T53" fmla="*/ 456 h 628"/>
                <a:gd name="T54" fmla="*/ 43 w 436"/>
                <a:gd name="T55" fmla="*/ 329 h 628"/>
                <a:gd name="T56" fmla="*/ 45 w 436"/>
                <a:gd name="T57" fmla="*/ 363 h 628"/>
                <a:gd name="T58" fmla="*/ 45 w 436"/>
                <a:gd name="T59" fmla="*/ 363 h 628"/>
                <a:gd name="T60" fmla="*/ 324 w 436"/>
                <a:gd name="T61" fmla="*/ 167 h 628"/>
                <a:gd name="T62" fmla="*/ 43 w 436"/>
                <a:gd name="T63" fmla="*/ 327 h 628"/>
                <a:gd name="T64" fmla="*/ 436 w 436"/>
                <a:gd name="T65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6" h="628">
                  <a:moveTo>
                    <a:pt x="71" y="450"/>
                  </a:moveTo>
                  <a:cubicBezTo>
                    <a:pt x="45" y="464"/>
                    <a:pt x="45" y="464"/>
                    <a:pt x="45" y="464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71" y="450"/>
                    <a:pt x="71" y="450"/>
                    <a:pt x="71" y="450"/>
                  </a:cubicBezTo>
                  <a:moveTo>
                    <a:pt x="167" y="361"/>
                  </a:moveTo>
                  <a:cubicBezTo>
                    <a:pt x="155" y="368"/>
                    <a:pt x="155" y="368"/>
                    <a:pt x="155" y="368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73" y="390"/>
                    <a:pt x="173" y="390"/>
                    <a:pt x="173" y="390"/>
                  </a:cubicBezTo>
                  <a:cubicBezTo>
                    <a:pt x="161" y="376"/>
                    <a:pt x="161" y="376"/>
                    <a:pt x="161" y="376"/>
                  </a:cubicBezTo>
                  <a:cubicBezTo>
                    <a:pt x="167" y="361"/>
                    <a:pt x="167" y="361"/>
                    <a:pt x="167" y="361"/>
                  </a:cubicBezTo>
                  <a:moveTo>
                    <a:pt x="185" y="316"/>
                  </a:moveTo>
                  <a:cubicBezTo>
                    <a:pt x="45" y="397"/>
                    <a:pt x="45" y="397"/>
                    <a:pt x="45" y="397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44" y="431"/>
                    <a:pt x="44" y="431"/>
                    <a:pt x="44" y="431"/>
                  </a:cubicBezTo>
                  <a:cubicBezTo>
                    <a:pt x="45" y="431"/>
                    <a:pt x="45" y="431"/>
                    <a:pt x="45" y="431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45" y="432"/>
                    <a:pt x="45" y="432"/>
                    <a:pt x="45" y="432"/>
                  </a:cubicBezTo>
                  <a:cubicBezTo>
                    <a:pt x="45" y="463"/>
                    <a:pt x="45" y="463"/>
                    <a:pt x="45" y="463"/>
                  </a:cubicBezTo>
                  <a:cubicBezTo>
                    <a:pt x="72" y="448"/>
                    <a:pt x="72" y="448"/>
                    <a:pt x="72" y="448"/>
                  </a:cubicBezTo>
                  <a:cubicBezTo>
                    <a:pt x="87" y="415"/>
                    <a:pt x="87" y="415"/>
                    <a:pt x="87" y="415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45" y="502"/>
                    <a:pt x="45" y="502"/>
                    <a:pt x="45" y="502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130" y="453"/>
                    <a:pt x="130" y="453"/>
                    <a:pt x="130" y="453"/>
                  </a:cubicBezTo>
                  <a:cubicBezTo>
                    <a:pt x="81" y="482"/>
                    <a:pt x="81" y="482"/>
                    <a:pt x="81" y="482"/>
                  </a:cubicBezTo>
                  <a:cubicBezTo>
                    <a:pt x="103" y="429"/>
                    <a:pt x="103" y="429"/>
                    <a:pt x="103" y="429"/>
                  </a:cubicBezTo>
                  <a:cubicBezTo>
                    <a:pt x="119" y="389"/>
                    <a:pt x="119" y="389"/>
                    <a:pt x="119" y="389"/>
                  </a:cubicBezTo>
                  <a:cubicBezTo>
                    <a:pt x="120" y="388"/>
                    <a:pt x="120" y="388"/>
                    <a:pt x="120" y="388"/>
                  </a:cubicBezTo>
                  <a:cubicBezTo>
                    <a:pt x="137" y="345"/>
                    <a:pt x="137" y="345"/>
                    <a:pt x="137" y="345"/>
                  </a:cubicBezTo>
                  <a:cubicBezTo>
                    <a:pt x="155" y="367"/>
                    <a:pt x="155" y="367"/>
                    <a:pt x="155" y="367"/>
                  </a:cubicBezTo>
                  <a:cubicBezTo>
                    <a:pt x="168" y="360"/>
                    <a:pt x="168" y="360"/>
                    <a:pt x="168" y="360"/>
                  </a:cubicBezTo>
                  <a:cubicBezTo>
                    <a:pt x="185" y="316"/>
                    <a:pt x="185" y="316"/>
                    <a:pt x="185" y="316"/>
                  </a:cubicBezTo>
                  <a:moveTo>
                    <a:pt x="247" y="281"/>
                  </a:moveTo>
                  <a:cubicBezTo>
                    <a:pt x="194" y="311"/>
                    <a:pt x="194" y="311"/>
                    <a:pt x="194" y="311"/>
                  </a:cubicBezTo>
                  <a:cubicBezTo>
                    <a:pt x="209" y="336"/>
                    <a:pt x="209" y="336"/>
                    <a:pt x="209" y="336"/>
                  </a:cubicBezTo>
                  <a:cubicBezTo>
                    <a:pt x="210" y="336"/>
                    <a:pt x="210" y="336"/>
                    <a:pt x="210" y="336"/>
                  </a:cubicBezTo>
                  <a:cubicBezTo>
                    <a:pt x="222" y="317"/>
                    <a:pt x="235" y="299"/>
                    <a:pt x="247" y="281"/>
                  </a:cubicBezTo>
                  <a:moveTo>
                    <a:pt x="283" y="227"/>
                  </a:moveTo>
                  <a:cubicBezTo>
                    <a:pt x="45" y="365"/>
                    <a:pt x="45" y="365"/>
                    <a:pt x="45" y="365"/>
                  </a:cubicBezTo>
                  <a:cubicBezTo>
                    <a:pt x="45" y="396"/>
                    <a:pt x="45" y="396"/>
                    <a:pt x="45" y="396"/>
                  </a:cubicBezTo>
                  <a:cubicBezTo>
                    <a:pt x="185" y="315"/>
                    <a:pt x="185" y="315"/>
                    <a:pt x="185" y="315"/>
                  </a:cubicBezTo>
                  <a:cubicBezTo>
                    <a:pt x="190" y="303"/>
                    <a:pt x="190" y="303"/>
                    <a:pt x="190" y="303"/>
                  </a:cubicBezTo>
                  <a:cubicBezTo>
                    <a:pt x="194" y="310"/>
                    <a:pt x="194" y="310"/>
                    <a:pt x="194" y="310"/>
                  </a:cubicBezTo>
                  <a:cubicBezTo>
                    <a:pt x="248" y="279"/>
                    <a:pt x="248" y="279"/>
                    <a:pt x="248" y="279"/>
                  </a:cubicBezTo>
                  <a:cubicBezTo>
                    <a:pt x="260" y="261"/>
                    <a:pt x="271" y="244"/>
                    <a:pt x="283" y="227"/>
                  </a:cubicBezTo>
                  <a:moveTo>
                    <a:pt x="436" y="0"/>
                  </a:moveTo>
                  <a:cubicBezTo>
                    <a:pt x="1" y="249"/>
                    <a:pt x="1" y="249"/>
                    <a:pt x="1" y="249"/>
                  </a:cubicBezTo>
                  <a:cubicBezTo>
                    <a:pt x="0" y="628"/>
                    <a:pt x="0" y="628"/>
                    <a:pt x="0" y="628"/>
                  </a:cubicBezTo>
                  <a:cubicBezTo>
                    <a:pt x="19" y="617"/>
                    <a:pt x="19" y="617"/>
                    <a:pt x="19" y="617"/>
                  </a:cubicBezTo>
                  <a:cubicBezTo>
                    <a:pt x="47" y="576"/>
                    <a:pt x="86" y="519"/>
                    <a:pt x="128" y="456"/>
                  </a:cubicBezTo>
                  <a:cubicBezTo>
                    <a:pt x="44" y="505"/>
                    <a:pt x="44" y="505"/>
                    <a:pt x="44" y="505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5" y="328"/>
                    <a:pt x="45" y="328"/>
                    <a:pt x="45" y="328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44" y="364"/>
                    <a:pt x="44" y="364"/>
                    <a:pt x="44" y="364"/>
                  </a:cubicBezTo>
                  <a:cubicBezTo>
                    <a:pt x="45" y="363"/>
                    <a:pt x="45" y="363"/>
                    <a:pt x="45" y="363"/>
                  </a:cubicBezTo>
                  <a:cubicBezTo>
                    <a:pt x="284" y="225"/>
                    <a:pt x="284" y="225"/>
                    <a:pt x="284" y="225"/>
                  </a:cubicBezTo>
                  <a:cubicBezTo>
                    <a:pt x="298" y="205"/>
                    <a:pt x="311" y="186"/>
                    <a:pt x="324" y="167"/>
                  </a:cubicBezTo>
                  <a:cubicBezTo>
                    <a:pt x="43" y="329"/>
                    <a:pt x="43" y="329"/>
                    <a:pt x="43" y="329"/>
                  </a:cubicBezTo>
                  <a:cubicBezTo>
                    <a:pt x="43" y="327"/>
                    <a:pt x="43" y="327"/>
                    <a:pt x="43" y="327"/>
                  </a:cubicBezTo>
                  <a:cubicBezTo>
                    <a:pt x="325" y="165"/>
                    <a:pt x="325" y="165"/>
                    <a:pt x="325" y="165"/>
                  </a:cubicBezTo>
                  <a:cubicBezTo>
                    <a:pt x="371" y="96"/>
                    <a:pt x="411" y="37"/>
                    <a:pt x="436" y="0"/>
                  </a:cubicBezTo>
                </a:path>
              </a:pathLst>
            </a:custGeom>
            <a:solidFill>
              <a:srgbClr val="604A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1" name="îSļíḑé">
              <a:extLst>
                <a:ext uri="{FF2B5EF4-FFF2-40B4-BE49-F238E27FC236}">
                  <a16:creationId xmlns:a16="http://schemas.microsoft.com/office/drawing/2014/main" id="{28768B00-6A97-47AB-B248-56BB26E9DF01}"/>
                </a:ext>
              </a:extLst>
            </p:cNvPr>
            <p:cNvSpPr/>
            <p:nvPr/>
          </p:nvSpPr>
          <p:spPr bwMode="auto">
            <a:xfrm>
              <a:off x="5275263" y="2616201"/>
              <a:ext cx="4763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2" name="íSľíḓé">
              <a:extLst>
                <a:ext uri="{FF2B5EF4-FFF2-40B4-BE49-F238E27FC236}">
                  <a16:creationId xmlns:a16="http://schemas.microsoft.com/office/drawing/2014/main" id="{7E38F2B9-978A-45EC-951C-07ED40448034}"/>
                </a:ext>
              </a:extLst>
            </p:cNvPr>
            <p:cNvSpPr/>
            <p:nvPr/>
          </p:nvSpPr>
          <p:spPr bwMode="auto">
            <a:xfrm>
              <a:off x="5226051" y="2428876"/>
              <a:ext cx="179388" cy="104775"/>
            </a:xfrm>
            <a:custGeom>
              <a:avLst/>
              <a:gdLst>
                <a:gd name="T0" fmla="*/ 54 w 54"/>
                <a:gd name="T1" fmla="*/ 0 h 32"/>
                <a:gd name="T2" fmla="*/ 0 w 54"/>
                <a:gd name="T3" fmla="*/ 31 h 32"/>
                <a:gd name="T4" fmla="*/ 0 w 54"/>
                <a:gd name="T5" fmla="*/ 32 h 32"/>
                <a:gd name="T6" fmla="*/ 53 w 54"/>
                <a:gd name="T7" fmla="*/ 2 h 32"/>
                <a:gd name="T8" fmla="*/ 54 w 54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32">
                  <a:moveTo>
                    <a:pt x="54" y="0"/>
                  </a:moveTo>
                  <a:cubicBezTo>
                    <a:pt x="0" y="31"/>
                    <a:pt x="0" y="31"/>
                    <a:pt x="0" y="31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1"/>
                    <a:pt x="54" y="0"/>
                    <a:pt x="54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3" name="í$ḷïďê">
              <a:extLst>
                <a:ext uri="{FF2B5EF4-FFF2-40B4-BE49-F238E27FC236}">
                  <a16:creationId xmlns:a16="http://schemas.microsoft.com/office/drawing/2014/main" id="{B78C1110-74F9-4369-A1FF-2D2F44D0BFA7}"/>
                </a:ext>
              </a:extLst>
            </p:cNvPr>
            <p:cNvSpPr/>
            <p:nvPr/>
          </p:nvSpPr>
          <p:spPr bwMode="auto">
            <a:xfrm>
              <a:off x="4732338" y="2249488"/>
              <a:ext cx="790575" cy="461963"/>
            </a:xfrm>
            <a:custGeom>
              <a:avLst/>
              <a:gdLst>
                <a:gd name="T0" fmla="*/ 240 w 240"/>
                <a:gd name="T1" fmla="*/ 0 h 140"/>
                <a:gd name="T2" fmla="*/ 1 w 240"/>
                <a:gd name="T3" fmla="*/ 138 h 140"/>
                <a:gd name="T4" fmla="*/ 0 w 240"/>
                <a:gd name="T5" fmla="*/ 139 h 140"/>
                <a:gd name="T6" fmla="*/ 0 w 240"/>
                <a:gd name="T7" fmla="*/ 140 h 140"/>
                <a:gd name="T8" fmla="*/ 1 w 240"/>
                <a:gd name="T9" fmla="*/ 140 h 140"/>
                <a:gd name="T10" fmla="*/ 239 w 240"/>
                <a:gd name="T11" fmla="*/ 2 h 140"/>
                <a:gd name="T12" fmla="*/ 240 w 240"/>
                <a:gd name="T1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140">
                  <a:moveTo>
                    <a:pt x="240" y="0"/>
                  </a:moveTo>
                  <a:cubicBezTo>
                    <a:pt x="1" y="138"/>
                    <a:pt x="1" y="138"/>
                    <a:pt x="1" y="13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239" y="2"/>
                    <a:pt x="239" y="2"/>
                    <a:pt x="239" y="2"/>
                  </a:cubicBezTo>
                  <a:cubicBezTo>
                    <a:pt x="239" y="1"/>
                    <a:pt x="240" y="1"/>
                    <a:pt x="240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4" name="ïşlïḍé">
              <a:extLst>
                <a:ext uri="{FF2B5EF4-FFF2-40B4-BE49-F238E27FC236}">
                  <a16:creationId xmlns:a16="http://schemas.microsoft.com/office/drawing/2014/main" id="{30502D0E-F1CA-4580-A1D3-8384B003C56F}"/>
                </a:ext>
              </a:extLst>
            </p:cNvPr>
            <p:cNvSpPr/>
            <p:nvPr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5" name="ïšḻiḋè">
              <a:extLst>
                <a:ext uri="{FF2B5EF4-FFF2-40B4-BE49-F238E27FC236}">
                  <a16:creationId xmlns:a16="http://schemas.microsoft.com/office/drawing/2014/main" id="{DAC11B51-51EB-4964-840D-6C988D3D96E9}"/>
                </a:ext>
              </a:extLst>
            </p:cNvPr>
            <p:cNvSpPr/>
            <p:nvPr/>
          </p:nvSpPr>
          <p:spPr bwMode="auto">
            <a:xfrm>
              <a:off x="4732338" y="2546351"/>
              <a:ext cx="465138" cy="274638"/>
            </a:xfrm>
            <a:custGeom>
              <a:avLst/>
              <a:gdLst>
                <a:gd name="T0" fmla="*/ 293 w 293"/>
                <a:gd name="T1" fmla="*/ 0 h 173"/>
                <a:gd name="T2" fmla="*/ 2 w 293"/>
                <a:gd name="T3" fmla="*/ 169 h 173"/>
                <a:gd name="T4" fmla="*/ 0 w 293"/>
                <a:gd name="T5" fmla="*/ 171 h 173"/>
                <a:gd name="T6" fmla="*/ 0 w 293"/>
                <a:gd name="T7" fmla="*/ 173 h 173"/>
                <a:gd name="T8" fmla="*/ 2 w 293"/>
                <a:gd name="T9" fmla="*/ 171 h 173"/>
                <a:gd name="T10" fmla="*/ 293 w 293"/>
                <a:gd name="T11" fmla="*/ 2 h 173"/>
                <a:gd name="T12" fmla="*/ 293 w 293"/>
                <a:gd name="T13" fmla="*/ 0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173">
                  <a:moveTo>
                    <a:pt x="293" y="0"/>
                  </a:moveTo>
                  <a:lnTo>
                    <a:pt x="2" y="169"/>
                  </a:lnTo>
                  <a:lnTo>
                    <a:pt x="0" y="171"/>
                  </a:lnTo>
                  <a:lnTo>
                    <a:pt x="0" y="173"/>
                  </a:lnTo>
                  <a:lnTo>
                    <a:pt x="2" y="171"/>
                  </a:lnTo>
                  <a:lnTo>
                    <a:pt x="293" y="2"/>
                  </a:lnTo>
                  <a:lnTo>
                    <a:pt x="293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6" name="iš1ïďè">
              <a:extLst>
                <a:ext uri="{FF2B5EF4-FFF2-40B4-BE49-F238E27FC236}">
                  <a16:creationId xmlns:a16="http://schemas.microsoft.com/office/drawing/2014/main" id="{0CD24B51-4898-403D-8BF5-5CBC1F6BE89E}"/>
                </a:ext>
              </a:extLst>
            </p:cNvPr>
            <p:cNvSpPr/>
            <p:nvPr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7" name="iśľiḋé">
              <a:extLst>
                <a:ext uri="{FF2B5EF4-FFF2-40B4-BE49-F238E27FC236}">
                  <a16:creationId xmlns:a16="http://schemas.microsoft.com/office/drawing/2014/main" id="{E20FB2D9-7543-46C3-A1F6-91CC3554A29F}"/>
                </a:ext>
              </a:extLst>
            </p:cNvPr>
            <p:cNvSpPr/>
            <p:nvPr/>
          </p:nvSpPr>
          <p:spPr bwMode="auto">
            <a:xfrm>
              <a:off x="5097463" y="2695576"/>
              <a:ext cx="42863" cy="25400"/>
            </a:xfrm>
            <a:custGeom>
              <a:avLst/>
              <a:gdLst>
                <a:gd name="T0" fmla="*/ 27 w 27"/>
                <a:gd name="T1" fmla="*/ 0 h 16"/>
                <a:gd name="T2" fmla="*/ 0 w 27"/>
                <a:gd name="T3" fmla="*/ 14 h 16"/>
                <a:gd name="T4" fmla="*/ 0 w 27"/>
                <a:gd name="T5" fmla="*/ 16 h 16"/>
                <a:gd name="T6" fmla="*/ 25 w 27"/>
                <a:gd name="T7" fmla="*/ 2 h 16"/>
                <a:gd name="T8" fmla="*/ 27 w 27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6">
                  <a:moveTo>
                    <a:pt x="27" y="0"/>
                  </a:moveTo>
                  <a:lnTo>
                    <a:pt x="0" y="14"/>
                  </a:lnTo>
                  <a:lnTo>
                    <a:pt x="0" y="16"/>
                  </a:lnTo>
                  <a:lnTo>
                    <a:pt x="25" y="2"/>
                  </a:lnTo>
                  <a:lnTo>
                    <a:pt x="2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8" name="iṣḷïde">
              <a:extLst>
                <a:ext uri="{FF2B5EF4-FFF2-40B4-BE49-F238E27FC236}">
                  <a16:creationId xmlns:a16="http://schemas.microsoft.com/office/drawing/2014/main" id="{60A20D52-CD2A-4051-B4C7-9C600AF1B201}"/>
                </a:ext>
              </a:extLst>
            </p:cNvPr>
            <p:cNvSpPr/>
            <p:nvPr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39" name="îṧliďe">
              <a:extLst>
                <a:ext uri="{FF2B5EF4-FFF2-40B4-BE49-F238E27FC236}">
                  <a16:creationId xmlns:a16="http://schemas.microsoft.com/office/drawing/2014/main" id="{0D2943DA-9C83-4219-8913-84D749901279}"/>
                </a:ext>
              </a:extLst>
            </p:cNvPr>
            <p:cNvSpPr/>
            <p:nvPr/>
          </p:nvSpPr>
          <p:spPr bwMode="auto">
            <a:xfrm>
              <a:off x="4732338" y="2986088"/>
              <a:ext cx="92075" cy="55563"/>
            </a:xfrm>
            <a:custGeom>
              <a:avLst/>
              <a:gdLst>
                <a:gd name="T0" fmla="*/ 58 w 58"/>
                <a:gd name="T1" fmla="*/ 0 h 35"/>
                <a:gd name="T2" fmla="*/ 2 w 58"/>
                <a:gd name="T3" fmla="*/ 31 h 35"/>
                <a:gd name="T4" fmla="*/ 2 w 58"/>
                <a:gd name="T5" fmla="*/ 31 h 35"/>
                <a:gd name="T6" fmla="*/ 0 w 58"/>
                <a:gd name="T7" fmla="*/ 33 h 35"/>
                <a:gd name="T8" fmla="*/ 0 w 58"/>
                <a:gd name="T9" fmla="*/ 35 h 35"/>
                <a:gd name="T10" fmla="*/ 2 w 58"/>
                <a:gd name="T11" fmla="*/ 33 h 35"/>
                <a:gd name="T12" fmla="*/ 56 w 58"/>
                <a:gd name="T13" fmla="*/ 4 h 35"/>
                <a:gd name="T14" fmla="*/ 58 w 58"/>
                <a:gd name="T1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35">
                  <a:moveTo>
                    <a:pt x="58" y="0"/>
                  </a:moveTo>
                  <a:lnTo>
                    <a:pt x="2" y="31"/>
                  </a:lnTo>
                  <a:lnTo>
                    <a:pt x="2" y="31"/>
                  </a:lnTo>
                  <a:lnTo>
                    <a:pt x="0" y="33"/>
                  </a:lnTo>
                  <a:lnTo>
                    <a:pt x="0" y="35"/>
                  </a:lnTo>
                  <a:lnTo>
                    <a:pt x="2" y="33"/>
                  </a:lnTo>
                  <a:lnTo>
                    <a:pt x="56" y="4"/>
                  </a:lnTo>
                  <a:lnTo>
                    <a:pt x="58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0" name="îšļïḍé">
              <a:extLst>
                <a:ext uri="{FF2B5EF4-FFF2-40B4-BE49-F238E27FC236}">
                  <a16:creationId xmlns:a16="http://schemas.microsoft.com/office/drawing/2014/main" id="{F025D1B8-A1E1-440A-9AB3-F3FE0508A5C4}"/>
                </a:ext>
              </a:extLst>
            </p:cNvPr>
            <p:cNvSpPr/>
            <p:nvPr/>
          </p:nvSpPr>
          <p:spPr bwMode="auto">
            <a:xfrm>
              <a:off x="4852988" y="2646363"/>
              <a:ext cx="304800" cy="450850"/>
            </a:xfrm>
            <a:custGeom>
              <a:avLst/>
              <a:gdLst>
                <a:gd name="T0" fmla="*/ 56 w 92"/>
                <a:gd name="T1" fmla="*/ 0 h 137"/>
                <a:gd name="T2" fmla="*/ 39 w 92"/>
                <a:gd name="T3" fmla="*/ 43 h 137"/>
                <a:gd name="T4" fmla="*/ 38 w 92"/>
                <a:gd name="T5" fmla="*/ 44 h 137"/>
                <a:gd name="T6" fmla="*/ 22 w 92"/>
                <a:gd name="T7" fmla="*/ 84 h 137"/>
                <a:gd name="T8" fmla="*/ 0 w 92"/>
                <a:gd name="T9" fmla="*/ 137 h 137"/>
                <a:gd name="T10" fmla="*/ 49 w 92"/>
                <a:gd name="T11" fmla="*/ 108 h 137"/>
                <a:gd name="T12" fmla="*/ 92 w 92"/>
                <a:gd name="T13" fmla="*/ 45 h 137"/>
                <a:gd name="T14" fmla="*/ 80 w 92"/>
                <a:gd name="T15" fmla="*/ 31 h 137"/>
                <a:gd name="T16" fmla="*/ 74 w 92"/>
                <a:gd name="T17" fmla="*/ 23 h 137"/>
                <a:gd name="T18" fmla="*/ 74 w 92"/>
                <a:gd name="T19" fmla="*/ 22 h 137"/>
                <a:gd name="T20" fmla="*/ 56 w 92"/>
                <a:gd name="T2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2" h="137">
                  <a:moveTo>
                    <a:pt x="56" y="0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2" y="84"/>
                    <a:pt x="22" y="84"/>
                    <a:pt x="22" y="84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63" y="88"/>
                    <a:pt x="77" y="67"/>
                    <a:pt x="92" y="45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4" y="22"/>
                    <a:pt x="74" y="22"/>
                    <a:pt x="74" y="22"/>
                  </a:cubicBezTo>
                  <a:cubicBezTo>
                    <a:pt x="56" y="0"/>
                    <a:pt x="56" y="0"/>
                    <a:pt x="56" y="0"/>
                  </a:cubicBezTo>
                </a:path>
              </a:pathLst>
            </a:custGeom>
            <a:solidFill>
              <a:srgbClr val="A5A5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1" name="ïsḻïḋê">
              <a:extLst>
                <a:ext uri="{FF2B5EF4-FFF2-40B4-BE49-F238E27FC236}">
                  <a16:creationId xmlns:a16="http://schemas.microsoft.com/office/drawing/2014/main" id="{7F78B405-01B6-4D58-B4C9-5C41D4FCD4EE}"/>
                </a:ext>
              </a:extLst>
            </p:cNvPr>
            <p:cNvSpPr/>
            <p:nvPr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2" name="íṥlíḓé">
              <a:extLst>
                <a:ext uri="{FF2B5EF4-FFF2-40B4-BE49-F238E27FC236}">
                  <a16:creationId xmlns:a16="http://schemas.microsoft.com/office/drawing/2014/main" id="{E1EB1D35-D3A3-4F69-BF90-6888B2D6EED0}"/>
                </a:ext>
              </a:extLst>
            </p:cNvPr>
            <p:cNvSpPr/>
            <p:nvPr/>
          </p:nvSpPr>
          <p:spPr bwMode="auto">
            <a:xfrm>
              <a:off x="4735513" y="2876551"/>
              <a:ext cx="190500" cy="287338"/>
            </a:xfrm>
            <a:custGeom>
              <a:avLst/>
              <a:gdLst>
                <a:gd name="T0" fmla="*/ 87 w 120"/>
                <a:gd name="T1" fmla="*/ 0 h 181"/>
                <a:gd name="T2" fmla="*/ 56 w 120"/>
                <a:gd name="T3" fmla="*/ 69 h 181"/>
                <a:gd name="T4" fmla="*/ 54 w 120"/>
                <a:gd name="T5" fmla="*/ 73 h 181"/>
                <a:gd name="T6" fmla="*/ 0 w 120"/>
                <a:gd name="T7" fmla="*/ 181 h 181"/>
                <a:gd name="T8" fmla="*/ 0 w 120"/>
                <a:gd name="T9" fmla="*/ 181 h 181"/>
                <a:gd name="T10" fmla="*/ 74 w 120"/>
                <a:gd name="T11" fmla="*/ 139 h 181"/>
                <a:gd name="T12" fmla="*/ 120 w 120"/>
                <a:gd name="T13" fmla="*/ 29 h 181"/>
                <a:gd name="T14" fmla="*/ 87 w 120"/>
                <a:gd name="T15" fmla="*/ 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81">
                  <a:moveTo>
                    <a:pt x="87" y="0"/>
                  </a:moveTo>
                  <a:lnTo>
                    <a:pt x="56" y="69"/>
                  </a:lnTo>
                  <a:lnTo>
                    <a:pt x="54" y="73"/>
                  </a:lnTo>
                  <a:lnTo>
                    <a:pt x="0" y="181"/>
                  </a:lnTo>
                  <a:lnTo>
                    <a:pt x="0" y="181"/>
                  </a:lnTo>
                  <a:lnTo>
                    <a:pt x="74" y="139"/>
                  </a:lnTo>
                  <a:lnTo>
                    <a:pt x="120" y="29"/>
                  </a:lnTo>
                  <a:lnTo>
                    <a:pt x="8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3" name="íşḷíḓê">
              <a:extLst>
                <a:ext uri="{FF2B5EF4-FFF2-40B4-BE49-F238E27FC236}">
                  <a16:creationId xmlns:a16="http://schemas.microsoft.com/office/drawing/2014/main" id="{2D9B10D5-46F4-4EB7-9FDC-6013BD4A7971}"/>
                </a:ext>
              </a:extLst>
            </p:cNvPr>
            <p:cNvSpPr/>
            <p:nvPr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4" name="işḷîḑè">
              <a:extLst>
                <a:ext uri="{FF2B5EF4-FFF2-40B4-BE49-F238E27FC236}">
                  <a16:creationId xmlns:a16="http://schemas.microsoft.com/office/drawing/2014/main" id="{8DF3DF9C-750D-450B-8084-B5AE5555C19F}"/>
                </a:ext>
              </a:extLst>
            </p:cNvPr>
            <p:cNvSpPr/>
            <p:nvPr/>
          </p:nvSpPr>
          <p:spPr bwMode="auto">
            <a:xfrm>
              <a:off x="4732338" y="2787651"/>
              <a:ext cx="249238" cy="147638"/>
            </a:xfrm>
            <a:custGeom>
              <a:avLst/>
              <a:gdLst>
                <a:gd name="T0" fmla="*/ 157 w 157"/>
                <a:gd name="T1" fmla="*/ 0 h 93"/>
                <a:gd name="T2" fmla="*/ 2 w 157"/>
                <a:gd name="T3" fmla="*/ 89 h 93"/>
                <a:gd name="T4" fmla="*/ 0 w 157"/>
                <a:gd name="T5" fmla="*/ 89 h 93"/>
                <a:gd name="T6" fmla="*/ 0 w 157"/>
                <a:gd name="T7" fmla="*/ 93 h 93"/>
                <a:gd name="T8" fmla="*/ 2 w 157"/>
                <a:gd name="T9" fmla="*/ 91 h 93"/>
                <a:gd name="T10" fmla="*/ 155 w 157"/>
                <a:gd name="T11" fmla="*/ 2 h 93"/>
                <a:gd name="T12" fmla="*/ 157 w 157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93">
                  <a:moveTo>
                    <a:pt x="157" y="0"/>
                  </a:moveTo>
                  <a:lnTo>
                    <a:pt x="2" y="89"/>
                  </a:lnTo>
                  <a:lnTo>
                    <a:pt x="0" y="89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155" y="2"/>
                  </a:lnTo>
                  <a:lnTo>
                    <a:pt x="157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5" name="işḻide">
              <a:extLst>
                <a:ext uri="{FF2B5EF4-FFF2-40B4-BE49-F238E27FC236}">
                  <a16:creationId xmlns:a16="http://schemas.microsoft.com/office/drawing/2014/main" id="{7728D66E-CEFB-40B2-BBF0-CE6AFC34E240}"/>
                </a:ext>
              </a:extLst>
            </p:cNvPr>
            <p:cNvSpPr/>
            <p:nvPr/>
          </p:nvSpPr>
          <p:spPr bwMode="auto">
            <a:xfrm>
              <a:off x="5118101" y="2506663"/>
              <a:ext cx="157163" cy="287338"/>
            </a:xfrm>
            <a:custGeom>
              <a:avLst/>
              <a:gdLst>
                <a:gd name="T0" fmla="*/ 29 w 48"/>
                <a:gd name="T1" fmla="*/ 0 h 87"/>
                <a:gd name="T2" fmla="*/ 24 w 48"/>
                <a:gd name="T3" fmla="*/ 12 h 87"/>
                <a:gd name="T4" fmla="*/ 24 w 48"/>
                <a:gd name="T5" fmla="*/ 13 h 87"/>
                <a:gd name="T6" fmla="*/ 7 w 48"/>
                <a:gd name="T7" fmla="*/ 57 h 87"/>
                <a:gd name="T8" fmla="*/ 6 w 48"/>
                <a:gd name="T9" fmla="*/ 58 h 87"/>
                <a:gd name="T10" fmla="*/ 0 w 48"/>
                <a:gd name="T11" fmla="*/ 73 h 87"/>
                <a:gd name="T12" fmla="*/ 12 w 48"/>
                <a:gd name="T13" fmla="*/ 87 h 87"/>
                <a:gd name="T14" fmla="*/ 48 w 48"/>
                <a:gd name="T15" fmla="*/ 33 h 87"/>
                <a:gd name="T16" fmla="*/ 48 w 48"/>
                <a:gd name="T17" fmla="*/ 33 h 87"/>
                <a:gd name="T18" fmla="*/ 33 w 48"/>
                <a:gd name="T19" fmla="*/ 8 h 87"/>
                <a:gd name="T20" fmla="*/ 33 w 48"/>
                <a:gd name="T21" fmla="*/ 7 h 87"/>
                <a:gd name="T22" fmla="*/ 29 w 48"/>
                <a:gd name="T23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87">
                  <a:moveTo>
                    <a:pt x="29" y="0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7" y="57"/>
                    <a:pt x="7" y="57"/>
                    <a:pt x="7" y="57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12" y="87"/>
                    <a:pt x="12" y="87"/>
                    <a:pt x="12" y="87"/>
                  </a:cubicBezTo>
                  <a:cubicBezTo>
                    <a:pt x="24" y="69"/>
                    <a:pt x="36" y="51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solidFill>
              <a:srgbClr val="9FD7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6" name="îśḷîḋe">
              <a:extLst>
                <a:ext uri="{FF2B5EF4-FFF2-40B4-BE49-F238E27FC236}">
                  <a16:creationId xmlns:a16="http://schemas.microsoft.com/office/drawing/2014/main" id="{1AFCCCA4-C678-474F-8085-29D4BC062446}"/>
                </a:ext>
              </a:extLst>
            </p:cNvPr>
            <p:cNvSpPr/>
            <p:nvPr/>
          </p:nvSpPr>
          <p:spPr bwMode="auto">
            <a:xfrm>
              <a:off x="4727576" y="2052638"/>
              <a:ext cx="931863" cy="539750"/>
            </a:xfrm>
            <a:custGeom>
              <a:avLst/>
              <a:gdLst>
                <a:gd name="T0" fmla="*/ 282 w 282"/>
                <a:gd name="T1" fmla="*/ 0 h 164"/>
                <a:gd name="T2" fmla="*/ 0 w 282"/>
                <a:gd name="T3" fmla="*/ 162 h 164"/>
                <a:gd name="T4" fmla="*/ 0 w 282"/>
                <a:gd name="T5" fmla="*/ 164 h 164"/>
                <a:gd name="T6" fmla="*/ 281 w 282"/>
                <a:gd name="T7" fmla="*/ 2 h 164"/>
                <a:gd name="T8" fmla="*/ 282 w 282"/>
                <a:gd name="T9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2" h="164">
                  <a:moveTo>
                    <a:pt x="282" y="0"/>
                  </a:moveTo>
                  <a:cubicBezTo>
                    <a:pt x="0" y="162"/>
                    <a:pt x="0" y="162"/>
                    <a:pt x="0" y="162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81" y="2"/>
                    <a:pt x="281" y="2"/>
                    <a:pt x="281" y="2"/>
                  </a:cubicBezTo>
                  <a:cubicBezTo>
                    <a:pt x="281" y="1"/>
                    <a:pt x="281" y="1"/>
                    <a:pt x="28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7" name="ïSlïḑè">
              <a:extLst>
                <a:ext uri="{FF2B5EF4-FFF2-40B4-BE49-F238E27FC236}">
                  <a16:creationId xmlns:a16="http://schemas.microsoft.com/office/drawing/2014/main" id="{6792A375-9290-47E0-B5AA-FE4AC859440E}"/>
                </a:ext>
              </a:extLst>
            </p:cNvPr>
            <p:cNvSpPr/>
            <p:nvPr/>
          </p:nvSpPr>
          <p:spPr bwMode="auto">
            <a:xfrm>
              <a:off x="4727576" y="2589213"/>
              <a:ext cx="287338" cy="584200"/>
            </a:xfrm>
            <a:custGeom>
              <a:avLst/>
              <a:gdLst>
                <a:gd name="T0" fmla="*/ 2 w 87"/>
                <a:gd name="T1" fmla="*/ 0 h 177"/>
                <a:gd name="T2" fmla="*/ 0 w 87"/>
                <a:gd name="T3" fmla="*/ 1 h 177"/>
                <a:gd name="T4" fmla="*/ 1 w 87"/>
                <a:gd name="T5" fmla="*/ 177 h 177"/>
                <a:gd name="T6" fmla="*/ 85 w 87"/>
                <a:gd name="T7" fmla="*/ 128 h 177"/>
                <a:gd name="T8" fmla="*/ 87 w 87"/>
                <a:gd name="T9" fmla="*/ 125 h 177"/>
                <a:gd name="T10" fmla="*/ 2 w 87"/>
                <a:gd name="T11" fmla="*/ 174 h 177"/>
                <a:gd name="T12" fmla="*/ 2 w 87"/>
                <a:gd name="T13" fmla="*/ 174 h 177"/>
                <a:gd name="T14" fmla="*/ 2 w 87"/>
                <a:gd name="T15" fmla="*/ 174 h 177"/>
                <a:gd name="T16" fmla="*/ 2 w 87"/>
                <a:gd name="T17" fmla="*/ 136 h 177"/>
                <a:gd name="T18" fmla="*/ 1 w 87"/>
                <a:gd name="T19" fmla="*/ 137 h 177"/>
                <a:gd name="T20" fmla="*/ 1 w 87"/>
                <a:gd name="T21" fmla="*/ 136 h 177"/>
                <a:gd name="T22" fmla="*/ 2 w 87"/>
                <a:gd name="T23" fmla="*/ 135 h 177"/>
                <a:gd name="T24" fmla="*/ 2 w 87"/>
                <a:gd name="T25" fmla="*/ 135 h 177"/>
                <a:gd name="T26" fmla="*/ 2 w 87"/>
                <a:gd name="T27" fmla="*/ 104 h 177"/>
                <a:gd name="T28" fmla="*/ 1 w 87"/>
                <a:gd name="T29" fmla="*/ 105 h 177"/>
                <a:gd name="T30" fmla="*/ 1 w 87"/>
                <a:gd name="T31" fmla="*/ 103 h 177"/>
                <a:gd name="T32" fmla="*/ 2 w 87"/>
                <a:gd name="T33" fmla="*/ 103 h 177"/>
                <a:gd name="T34" fmla="*/ 2 w 87"/>
                <a:gd name="T35" fmla="*/ 69 h 177"/>
                <a:gd name="T36" fmla="*/ 1 w 87"/>
                <a:gd name="T37" fmla="*/ 70 h 177"/>
                <a:gd name="T38" fmla="*/ 1 w 87"/>
                <a:gd name="T39" fmla="*/ 69 h 177"/>
                <a:gd name="T40" fmla="*/ 2 w 87"/>
                <a:gd name="T41" fmla="*/ 68 h 177"/>
                <a:gd name="T42" fmla="*/ 2 w 87"/>
                <a:gd name="T43" fmla="*/ 37 h 177"/>
                <a:gd name="T44" fmla="*/ 1 w 87"/>
                <a:gd name="T45" fmla="*/ 37 h 177"/>
                <a:gd name="T46" fmla="*/ 1 w 87"/>
                <a:gd name="T47" fmla="*/ 36 h 177"/>
                <a:gd name="T48" fmla="*/ 2 w 87"/>
                <a:gd name="T49" fmla="*/ 35 h 177"/>
                <a:gd name="T50" fmla="*/ 2 w 87"/>
                <a:gd name="T51" fmla="*/ 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7" h="177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77"/>
                    <a:pt x="1" y="177"/>
                    <a:pt x="1" y="177"/>
                  </a:cubicBezTo>
                  <a:cubicBezTo>
                    <a:pt x="85" y="128"/>
                    <a:pt x="85" y="128"/>
                    <a:pt x="85" y="128"/>
                  </a:cubicBezTo>
                  <a:cubicBezTo>
                    <a:pt x="86" y="127"/>
                    <a:pt x="86" y="126"/>
                    <a:pt x="87" y="125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2" y="136"/>
                    <a:pt x="2" y="136"/>
                    <a:pt x="2" y="136"/>
                  </a:cubicBezTo>
                  <a:cubicBezTo>
                    <a:pt x="1" y="137"/>
                    <a:pt x="1" y="137"/>
                    <a:pt x="1" y="137"/>
                  </a:cubicBezTo>
                  <a:cubicBezTo>
                    <a:pt x="1" y="136"/>
                    <a:pt x="1" y="136"/>
                    <a:pt x="1" y="136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35"/>
                    <a:pt x="2" y="135"/>
                    <a:pt x="2" y="135"/>
                  </a:cubicBezTo>
                  <a:cubicBezTo>
                    <a:pt x="2" y="104"/>
                    <a:pt x="2" y="104"/>
                    <a:pt x="2" y="104"/>
                  </a:cubicBezTo>
                  <a:cubicBezTo>
                    <a:pt x="1" y="105"/>
                    <a:pt x="1" y="105"/>
                    <a:pt x="1" y="105"/>
                  </a:cubicBezTo>
                  <a:cubicBezTo>
                    <a:pt x="1" y="103"/>
                    <a:pt x="1" y="103"/>
                    <a:pt x="1" y="103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2" y="69"/>
                    <a:pt x="2" y="69"/>
                    <a:pt x="2" y="69"/>
                  </a:cubicBezTo>
                  <a:cubicBezTo>
                    <a:pt x="1" y="70"/>
                    <a:pt x="1" y="70"/>
                    <a:pt x="1" y="70"/>
                  </a:cubicBezTo>
                  <a:cubicBezTo>
                    <a:pt x="1" y="69"/>
                    <a:pt x="1" y="69"/>
                    <a:pt x="1" y="69"/>
                  </a:cubicBezTo>
                  <a:cubicBezTo>
                    <a:pt x="2" y="68"/>
                    <a:pt x="2" y="68"/>
                    <a:pt x="2" y="6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6"/>
                    <a:pt x="1" y="36"/>
                    <a:pt x="1" y="36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9988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8" name="ï$1îḓe">
              <a:extLst>
                <a:ext uri="{FF2B5EF4-FFF2-40B4-BE49-F238E27FC236}">
                  <a16:creationId xmlns:a16="http://schemas.microsoft.com/office/drawing/2014/main" id="{B08F8257-8CB6-4F3F-A650-77711016A60F}"/>
                </a:ext>
              </a:extLst>
            </p:cNvPr>
            <p:cNvSpPr/>
            <p:nvPr/>
          </p:nvSpPr>
          <p:spPr bwMode="auto">
            <a:xfrm>
              <a:off x="7556501" y="2698751"/>
              <a:ext cx="804863" cy="58738"/>
            </a:xfrm>
            <a:custGeom>
              <a:avLst/>
              <a:gdLst>
                <a:gd name="T0" fmla="*/ 212 w 244"/>
                <a:gd name="T1" fmla="*/ 8 h 18"/>
                <a:gd name="T2" fmla="*/ 229 w 244"/>
                <a:gd name="T3" fmla="*/ 18 h 18"/>
                <a:gd name="T4" fmla="*/ 244 w 244"/>
                <a:gd name="T5" fmla="*/ 9 h 18"/>
                <a:gd name="T6" fmla="*/ 212 w 244"/>
                <a:gd name="T7" fmla="*/ 8 h 18"/>
                <a:gd name="T8" fmla="*/ 1 w 244"/>
                <a:gd name="T9" fmla="*/ 0 h 18"/>
                <a:gd name="T10" fmla="*/ 28 w 244"/>
                <a:gd name="T11" fmla="*/ 17 h 18"/>
                <a:gd name="T12" fmla="*/ 53 w 244"/>
                <a:gd name="T13" fmla="*/ 3 h 18"/>
                <a:gd name="T14" fmla="*/ 1 w 244"/>
                <a:gd name="T15" fmla="*/ 0 h 18"/>
                <a:gd name="T16" fmla="*/ 1 w 244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4" h="18">
                  <a:moveTo>
                    <a:pt x="212" y="8"/>
                  </a:moveTo>
                  <a:cubicBezTo>
                    <a:pt x="229" y="18"/>
                    <a:pt x="229" y="18"/>
                    <a:pt x="229" y="18"/>
                  </a:cubicBezTo>
                  <a:cubicBezTo>
                    <a:pt x="238" y="13"/>
                    <a:pt x="243" y="10"/>
                    <a:pt x="244" y="9"/>
                  </a:cubicBezTo>
                  <a:cubicBezTo>
                    <a:pt x="244" y="9"/>
                    <a:pt x="231" y="9"/>
                    <a:pt x="212" y="8"/>
                  </a:cubicBezTo>
                  <a:moveTo>
                    <a:pt x="1" y="0"/>
                  </a:moveTo>
                  <a:cubicBezTo>
                    <a:pt x="0" y="0"/>
                    <a:pt x="12" y="7"/>
                    <a:pt x="28" y="17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24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6B8D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49" name="ís1îḓè">
              <a:extLst>
                <a:ext uri="{FF2B5EF4-FFF2-40B4-BE49-F238E27FC236}">
                  <a16:creationId xmlns:a16="http://schemas.microsoft.com/office/drawing/2014/main" id="{E4DC3C8B-BBD2-4749-856D-4A829C47829F}"/>
                </a:ext>
              </a:extLst>
            </p:cNvPr>
            <p:cNvSpPr/>
            <p:nvPr/>
          </p:nvSpPr>
          <p:spPr bwMode="auto">
            <a:xfrm>
              <a:off x="7648576" y="2708276"/>
              <a:ext cx="663575" cy="250825"/>
            </a:xfrm>
            <a:custGeom>
              <a:avLst/>
              <a:gdLst>
                <a:gd name="T0" fmla="*/ 25 w 201"/>
                <a:gd name="T1" fmla="*/ 0 h 76"/>
                <a:gd name="T2" fmla="*/ 0 w 201"/>
                <a:gd name="T3" fmla="*/ 14 h 76"/>
                <a:gd name="T4" fmla="*/ 106 w 201"/>
                <a:gd name="T5" fmla="*/ 76 h 76"/>
                <a:gd name="T6" fmla="*/ 201 w 201"/>
                <a:gd name="T7" fmla="*/ 15 h 76"/>
                <a:gd name="T8" fmla="*/ 184 w 201"/>
                <a:gd name="T9" fmla="*/ 5 h 76"/>
                <a:gd name="T10" fmla="*/ 25 w 201"/>
                <a:gd name="T11" fmla="*/ 0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76">
                  <a:moveTo>
                    <a:pt x="25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40" y="37"/>
                    <a:pt x="106" y="76"/>
                    <a:pt x="106" y="76"/>
                  </a:cubicBezTo>
                  <a:cubicBezTo>
                    <a:pt x="106" y="76"/>
                    <a:pt x="172" y="34"/>
                    <a:pt x="201" y="15"/>
                  </a:cubicBezTo>
                  <a:cubicBezTo>
                    <a:pt x="184" y="5"/>
                    <a:pt x="184" y="5"/>
                    <a:pt x="184" y="5"/>
                  </a:cubicBezTo>
                  <a:cubicBezTo>
                    <a:pt x="143" y="4"/>
                    <a:pt x="74" y="1"/>
                    <a:pt x="25" y="0"/>
                  </a:cubicBezTo>
                </a:path>
              </a:pathLst>
            </a:custGeom>
            <a:solidFill>
              <a:srgbClr val="839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0" name="ï$ļíḓè">
              <a:extLst>
                <a:ext uri="{FF2B5EF4-FFF2-40B4-BE49-F238E27FC236}">
                  <a16:creationId xmlns:a16="http://schemas.microsoft.com/office/drawing/2014/main" id="{19640C64-DE18-4819-B8AC-7DC6AFB8E22F}"/>
                </a:ext>
              </a:extLst>
            </p:cNvPr>
            <p:cNvSpPr/>
            <p:nvPr/>
          </p:nvSpPr>
          <p:spPr bwMode="auto">
            <a:xfrm>
              <a:off x="7559676" y="2484438"/>
              <a:ext cx="801688" cy="431800"/>
            </a:xfrm>
            <a:custGeom>
              <a:avLst/>
              <a:gdLst>
                <a:gd name="T0" fmla="*/ 505 w 505"/>
                <a:gd name="T1" fmla="*/ 154 h 272"/>
                <a:gd name="T2" fmla="*/ 235 w 505"/>
                <a:gd name="T3" fmla="*/ 0 h 272"/>
                <a:gd name="T4" fmla="*/ 0 w 505"/>
                <a:gd name="T5" fmla="*/ 135 h 272"/>
                <a:gd name="T6" fmla="*/ 237 w 505"/>
                <a:gd name="T7" fmla="*/ 272 h 272"/>
                <a:gd name="T8" fmla="*/ 301 w 505"/>
                <a:gd name="T9" fmla="*/ 270 h 272"/>
                <a:gd name="T10" fmla="*/ 505 w 505"/>
                <a:gd name="T11" fmla="*/ 154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272">
                  <a:moveTo>
                    <a:pt x="505" y="154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1" y="270"/>
                  </a:lnTo>
                  <a:lnTo>
                    <a:pt x="505" y="154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1" name="ïṡľiḓè">
              <a:extLst>
                <a:ext uri="{FF2B5EF4-FFF2-40B4-BE49-F238E27FC236}">
                  <a16:creationId xmlns:a16="http://schemas.microsoft.com/office/drawing/2014/main" id="{FE591CBA-4E8F-4681-A506-F7DA793B7828}"/>
                </a:ext>
              </a:extLst>
            </p:cNvPr>
            <p:cNvSpPr/>
            <p:nvPr/>
          </p:nvSpPr>
          <p:spPr bwMode="auto">
            <a:xfrm>
              <a:off x="7935913" y="2852738"/>
              <a:ext cx="101600" cy="63500"/>
            </a:xfrm>
            <a:custGeom>
              <a:avLst/>
              <a:gdLst>
                <a:gd name="T0" fmla="*/ 31 w 64"/>
                <a:gd name="T1" fmla="*/ 0 h 40"/>
                <a:gd name="T2" fmla="*/ 64 w 64"/>
                <a:gd name="T3" fmla="*/ 38 h 40"/>
                <a:gd name="T4" fmla="*/ 0 w 64"/>
                <a:gd name="T5" fmla="*/ 40 h 40"/>
                <a:gd name="T6" fmla="*/ 31 w 6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40">
                  <a:moveTo>
                    <a:pt x="31" y="0"/>
                  </a:moveTo>
                  <a:lnTo>
                    <a:pt x="64" y="38"/>
                  </a:lnTo>
                  <a:lnTo>
                    <a:pt x="0" y="4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2" name="ïŝḷîḑé">
              <a:extLst>
                <a:ext uri="{FF2B5EF4-FFF2-40B4-BE49-F238E27FC236}">
                  <a16:creationId xmlns:a16="http://schemas.microsoft.com/office/drawing/2014/main" id="{5C681763-AAF7-4F42-A968-7A3E76E29A0F}"/>
                </a:ext>
              </a:extLst>
            </p:cNvPr>
            <p:cNvSpPr/>
            <p:nvPr/>
          </p:nvSpPr>
          <p:spPr bwMode="auto">
            <a:xfrm>
              <a:off x="4148138" y="5218113"/>
              <a:ext cx="808038" cy="260350"/>
            </a:xfrm>
            <a:custGeom>
              <a:avLst/>
              <a:gdLst>
                <a:gd name="T0" fmla="*/ 2 w 245"/>
                <a:gd name="T1" fmla="*/ 0 h 79"/>
                <a:gd name="T2" fmla="*/ 135 w 245"/>
                <a:gd name="T3" fmla="*/ 79 h 79"/>
                <a:gd name="T4" fmla="*/ 245 w 245"/>
                <a:gd name="T5" fmla="*/ 9 h 79"/>
                <a:gd name="T6" fmla="*/ 133 w 245"/>
                <a:gd name="T7" fmla="*/ 5 h 79"/>
                <a:gd name="T8" fmla="*/ 106 w 245"/>
                <a:gd name="T9" fmla="*/ 21 h 79"/>
                <a:gd name="T10" fmla="*/ 73 w 245"/>
                <a:gd name="T11" fmla="*/ 3 h 79"/>
                <a:gd name="T12" fmla="*/ 2 w 245"/>
                <a:gd name="T13" fmla="*/ 0 h 79"/>
                <a:gd name="T14" fmla="*/ 2 w 245"/>
                <a:gd name="T1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79">
                  <a:moveTo>
                    <a:pt x="2" y="0"/>
                  </a:moveTo>
                  <a:cubicBezTo>
                    <a:pt x="0" y="0"/>
                    <a:pt x="135" y="79"/>
                    <a:pt x="135" y="79"/>
                  </a:cubicBezTo>
                  <a:cubicBezTo>
                    <a:pt x="135" y="79"/>
                    <a:pt x="242" y="11"/>
                    <a:pt x="245" y="9"/>
                  </a:cubicBezTo>
                  <a:cubicBezTo>
                    <a:pt x="245" y="9"/>
                    <a:pt x="190" y="7"/>
                    <a:pt x="133" y="5"/>
                  </a:cubicBezTo>
                  <a:cubicBezTo>
                    <a:pt x="106" y="21"/>
                    <a:pt x="106" y="21"/>
                    <a:pt x="106" y="21"/>
                  </a:cubicBezTo>
                  <a:cubicBezTo>
                    <a:pt x="73" y="3"/>
                    <a:pt x="73" y="3"/>
                    <a:pt x="73" y="3"/>
                  </a:cubicBezTo>
                  <a:cubicBezTo>
                    <a:pt x="34" y="2"/>
                    <a:pt x="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rgbClr val="8397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3" name="î$ľíḓè">
              <a:extLst>
                <a:ext uri="{FF2B5EF4-FFF2-40B4-BE49-F238E27FC236}">
                  <a16:creationId xmlns:a16="http://schemas.microsoft.com/office/drawing/2014/main" id="{CDB7C221-B676-4C4A-9F08-AAFD90F6D71E}"/>
                </a:ext>
              </a:extLst>
            </p:cNvPr>
            <p:cNvSpPr/>
            <p:nvPr/>
          </p:nvSpPr>
          <p:spPr bwMode="auto">
            <a:xfrm>
              <a:off x="4387851" y="5227638"/>
              <a:ext cx="198438" cy="58738"/>
            </a:xfrm>
            <a:custGeom>
              <a:avLst/>
              <a:gdLst>
                <a:gd name="T0" fmla="*/ 0 w 60"/>
                <a:gd name="T1" fmla="*/ 0 h 18"/>
                <a:gd name="T2" fmla="*/ 33 w 60"/>
                <a:gd name="T3" fmla="*/ 18 h 18"/>
                <a:gd name="T4" fmla="*/ 60 w 60"/>
                <a:gd name="T5" fmla="*/ 2 h 18"/>
                <a:gd name="T6" fmla="*/ 60 w 60"/>
                <a:gd name="T7" fmla="*/ 2 h 18"/>
                <a:gd name="T8" fmla="*/ 33 w 60"/>
                <a:gd name="T9" fmla="*/ 18 h 18"/>
                <a:gd name="T10" fmla="*/ 2 w 60"/>
                <a:gd name="T11" fmla="*/ 0 h 18"/>
                <a:gd name="T12" fmla="*/ 0 w 6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8">
                  <a:moveTo>
                    <a:pt x="0" y="0"/>
                  </a:moveTo>
                  <a:cubicBezTo>
                    <a:pt x="33" y="18"/>
                    <a:pt x="33" y="18"/>
                    <a:pt x="33" y="18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</a:path>
              </a:pathLst>
            </a:custGeom>
            <a:solidFill>
              <a:srgbClr val="6A82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4" name="íṣlïḑe">
              <a:extLst>
                <a:ext uri="{FF2B5EF4-FFF2-40B4-BE49-F238E27FC236}">
                  <a16:creationId xmlns:a16="http://schemas.microsoft.com/office/drawing/2014/main" id="{42CB3758-05F5-405A-96FA-EE1885BB60FE}"/>
                </a:ext>
              </a:extLst>
            </p:cNvPr>
            <p:cNvSpPr/>
            <p:nvPr/>
          </p:nvSpPr>
          <p:spPr bwMode="auto">
            <a:xfrm>
              <a:off x="4395788" y="5227638"/>
              <a:ext cx="190500" cy="58738"/>
            </a:xfrm>
            <a:custGeom>
              <a:avLst/>
              <a:gdLst>
                <a:gd name="T0" fmla="*/ 0 w 58"/>
                <a:gd name="T1" fmla="*/ 0 h 18"/>
                <a:gd name="T2" fmla="*/ 31 w 58"/>
                <a:gd name="T3" fmla="*/ 18 h 18"/>
                <a:gd name="T4" fmla="*/ 58 w 58"/>
                <a:gd name="T5" fmla="*/ 2 h 18"/>
                <a:gd name="T6" fmla="*/ 0 w 58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18">
                  <a:moveTo>
                    <a:pt x="0" y="0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38" y="2"/>
                    <a:pt x="18" y="1"/>
                    <a:pt x="0" y="0"/>
                  </a:cubicBezTo>
                </a:path>
              </a:pathLst>
            </a:custGeom>
            <a:solidFill>
              <a:srgbClr val="8396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5" name="işľíďe">
              <a:extLst>
                <a:ext uri="{FF2B5EF4-FFF2-40B4-BE49-F238E27FC236}">
                  <a16:creationId xmlns:a16="http://schemas.microsoft.com/office/drawing/2014/main" id="{915CD982-AAD7-43B4-B1F3-6595023B5B55}"/>
                </a:ext>
              </a:extLst>
            </p:cNvPr>
            <p:cNvSpPr/>
            <p:nvPr/>
          </p:nvSpPr>
          <p:spPr bwMode="auto">
            <a:xfrm>
              <a:off x="4154488" y="5003801"/>
              <a:ext cx="801688" cy="431800"/>
            </a:xfrm>
            <a:custGeom>
              <a:avLst/>
              <a:gdLst>
                <a:gd name="T0" fmla="*/ 505 w 505"/>
                <a:gd name="T1" fmla="*/ 153 h 272"/>
                <a:gd name="T2" fmla="*/ 235 w 505"/>
                <a:gd name="T3" fmla="*/ 0 h 272"/>
                <a:gd name="T4" fmla="*/ 0 w 505"/>
                <a:gd name="T5" fmla="*/ 135 h 272"/>
                <a:gd name="T6" fmla="*/ 237 w 505"/>
                <a:gd name="T7" fmla="*/ 272 h 272"/>
                <a:gd name="T8" fmla="*/ 301 w 505"/>
                <a:gd name="T9" fmla="*/ 270 h 272"/>
                <a:gd name="T10" fmla="*/ 505 w 505"/>
                <a:gd name="T11" fmla="*/ 153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05" h="272">
                  <a:moveTo>
                    <a:pt x="505" y="153"/>
                  </a:moveTo>
                  <a:lnTo>
                    <a:pt x="235" y="0"/>
                  </a:lnTo>
                  <a:lnTo>
                    <a:pt x="0" y="135"/>
                  </a:lnTo>
                  <a:lnTo>
                    <a:pt x="237" y="272"/>
                  </a:lnTo>
                  <a:lnTo>
                    <a:pt x="301" y="270"/>
                  </a:lnTo>
                  <a:lnTo>
                    <a:pt x="505" y="153"/>
                  </a:lnTo>
                  <a:close/>
                </a:path>
              </a:pathLst>
            </a:custGeom>
            <a:solidFill>
              <a:srgbClr val="FCC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  <p:sp>
          <p:nvSpPr>
            <p:cNvPr id="356" name="îṡlïďe">
              <a:extLst>
                <a:ext uri="{FF2B5EF4-FFF2-40B4-BE49-F238E27FC236}">
                  <a16:creationId xmlns:a16="http://schemas.microsoft.com/office/drawing/2014/main" id="{79CA549A-5673-4656-880F-42E8945297CC}"/>
                </a:ext>
              </a:extLst>
            </p:cNvPr>
            <p:cNvSpPr/>
            <p:nvPr/>
          </p:nvSpPr>
          <p:spPr bwMode="auto">
            <a:xfrm>
              <a:off x="4530726" y="5372101"/>
              <a:ext cx="101600" cy="63500"/>
            </a:xfrm>
            <a:custGeom>
              <a:avLst/>
              <a:gdLst>
                <a:gd name="T0" fmla="*/ 31 w 64"/>
                <a:gd name="T1" fmla="*/ 0 h 40"/>
                <a:gd name="T2" fmla="*/ 64 w 64"/>
                <a:gd name="T3" fmla="*/ 38 h 40"/>
                <a:gd name="T4" fmla="*/ 0 w 64"/>
                <a:gd name="T5" fmla="*/ 40 h 40"/>
                <a:gd name="T6" fmla="*/ 31 w 64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" h="40">
                  <a:moveTo>
                    <a:pt x="31" y="0"/>
                  </a:moveTo>
                  <a:lnTo>
                    <a:pt x="64" y="38"/>
                  </a:lnTo>
                  <a:lnTo>
                    <a:pt x="0" y="40"/>
                  </a:lnTo>
                  <a:lnTo>
                    <a:pt x="31" y="0"/>
                  </a:lnTo>
                  <a:close/>
                </a:path>
              </a:pathLst>
            </a:custGeom>
            <a:solidFill>
              <a:srgbClr val="B992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+mn-ea"/>
                <a:cs typeface="+mn-cs"/>
              </a:endParaRPr>
            </a:p>
          </p:txBody>
        </p:sp>
      </p:grpSp>
      <p:sp>
        <p:nvSpPr>
          <p:cNvPr id="367" name="任意多边形: 形状 366">
            <a:extLst>
              <a:ext uri="{FF2B5EF4-FFF2-40B4-BE49-F238E27FC236}">
                <a16:creationId xmlns:a16="http://schemas.microsoft.com/office/drawing/2014/main" id="{B69BE1EB-9C58-4C03-89BF-21AFB321D10D}"/>
              </a:ext>
            </a:extLst>
          </p:cNvPr>
          <p:cNvSpPr/>
          <p:nvPr/>
        </p:nvSpPr>
        <p:spPr>
          <a:xfrm rot="2880552">
            <a:off x="7124806" y="2966934"/>
            <a:ext cx="1063342" cy="1567787"/>
          </a:xfrm>
          <a:custGeom>
            <a:avLst/>
            <a:gdLst>
              <a:gd name="connsiteX0" fmla="*/ 391522 w 1063342"/>
              <a:gd name="connsiteY0" fmla="*/ 1216060 h 1567787"/>
              <a:gd name="connsiteX1" fmla="*/ 417406 w 1063342"/>
              <a:gd name="connsiteY1" fmla="*/ 1239358 h 1567787"/>
              <a:gd name="connsiteX2" fmla="*/ 442946 w 1063342"/>
              <a:gd name="connsiteY2" fmla="*/ 1210985 h 1567787"/>
              <a:gd name="connsiteX3" fmla="*/ 429506 w 1063342"/>
              <a:gd name="connsiteY3" fmla="*/ 1198887 h 1567787"/>
              <a:gd name="connsiteX4" fmla="*/ 404516 w 1063342"/>
              <a:gd name="connsiteY4" fmla="*/ 1201624 h 1567787"/>
              <a:gd name="connsiteX5" fmla="*/ 850330 w 1063342"/>
              <a:gd name="connsiteY5" fmla="*/ 706337 h 1567787"/>
              <a:gd name="connsiteX6" fmla="*/ 876214 w 1063342"/>
              <a:gd name="connsiteY6" fmla="*/ 729636 h 1567787"/>
              <a:gd name="connsiteX7" fmla="*/ 901753 w 1063342"/>
              <a:gd name="connsiteY7" fmla="*/ 701262 h 1567787"/>
              <a:gd name="connsiteX8" fmla="*/ 888314 w 1063342"/>
              <a:gd name="connsiteY8" fmla="*/ 689165 h 1567787"/>
              <a:gd name="connsiteX9" fmla="*/ 863324 w 1063342"/>
              <a:gd name="connsiteY9" fmla="*/ 691902 h 1567787"/>
              <a:gd name="connsiteX10" fmla="*/ 879014 w 1063342"/>
              <a:gd name="connsiteY10" fmla="*/ 539325 h 1567787"/>
              <a:gd name="connsiteX11" fmla="*/ 924267 w 1063342"/>
              <a:gd name="connsiteY11" fmla="*/ 489050 h 1567787"/>
              <a:gd name="connsiteX12" fmla="*/ 1063342 w 1063342"/>
              <a:gd name="connsiteY12" fmla="*/ 583628 h 1567787"/>
              <a:gd name="connsiteX13" fmla="*/ 1063342 w 1063342"/>
              <a:gd name="connsiteY13" fmla="*/ 666574 h 1567787"/>
              <a:gd name="connsiteX14" fmla="*/ 310882 w 1063342"/>
              <a:gd name="connsiteY14" fmla="*/ 1143475 h 1567787"/>
              <a:gd name="connsiteX15" fmla="*/ 338260 w 1063342"/>
              <a:gd name="connsiteY15" fmla="*/ 1168118 h 1567787"/>
              <a:gd name="connsiteX16" fmla="*/ 363800 w 1063342"/>
              <a:gd name="connsiteY16" fmla="*/ 1139744 h 1567787"/>
              <a:gd name="connsiteX17" fmla="*/ 349861 w 1063342"/>
              <a:gd name="connsiteY17" fmla="*/ 1127198 h 1567787"/>
              <a:gd name="connsiteX18" fmla="*/ 323876 w 1063342"/>
              <a:gd name="connsiteY18" fmla="*/ 1129039 h 1567787"/>
              <a:gd name="connsiteX19" fmla="*/ 769690 w 1063342"/>
              <a:gd name="connsiteY19" fmla="*/ 633752 h 1567787"/>
              <a:gd name="connsiteX20" fmla="*/ 797068 w 1063342"/>
              <a:gd name="connsiteY20" fmla="*/ 658395 h 1567787"/>
              <a:gd name="connsiteX21" fmla="*/ 822607 w 1063342"/>
              <a:gd name="connsiteY21" fmla="*/ 630022 h 1567787"/>
              <a:gd name="connsiteX22" fmla="*/ 808669 w 1063342"/>
              <a:gd name="connsiteY22" fmla="*/ 617476 h 1567787"/>
              <a:gd name="connsiteX23" fmla="*/ 782684 w 1063342"/>
              <a:gd name="connsiteY23" fmla="*/ 619317 h 1567787"/>
              <a:gd name="connsiteX24" fmla="*/ 996761 w 1063342"/>
              <a:gd name="connsiteY24" fmla="*/ 271365 h 1567787"/>
              <a:gd name="connsiteX25" fmla="*/ 1063342 w 1063342"/>
              <a:gd name="connsiteY25" fmla="*/ 197396 h 1567787"/>
              <a:gd name="connsiteX26" fmla="*/ 1063342 w 1063342"/>
              <a:gd name="connsiteY26" fmla="*/ 298149 h 1567787"/>
              <a:gd name="connsiteX27" fmla="*/ 229744 w 1063342"/>
              <a:gd name="connsiteY27" fmla="*/ 1070442 h 1567787"/>
              <a:gd name="connsiteX28" fmla="*/ 257122 w 1063342"/>
              <a:gd name="connsiteY28" fmla="*/ 1095085 h 1567787"/>
              <a:gd name="connsiteX29" fmla="*/ 282662 w 1063342"/>
              <a:gd name="connsiteY29" fmla="*/ 1066711 h 1567787"/>
              <a:gd name="connsiteX30" fmla="*/ 268724 w 1063342"/>
              <a:gd name="connsiteY30" fmla="*/ 1054166 h 1567787"/>
              <a:gd name="connsiteX31" fmla="*/ 242738 w 1063342"/>
              <a:gd name="connsiteY31" fmla="*/ 1056006 h 1567787"/>
              <a:gd name="connsiteX32" fmla="*/ 688552 w 1063342"/>
              <a:gd name="connsiteY32" fmla="*/ 560719 h 1567787"/>
              <a:gd name="connsiteX33" fmla="*/ 715930 w 1063342"/>
              <a:gd name="connsiteY33" fmla="*/ 585362 h 1567787"/>
              <a:gd name="connsiteX34" fmla="*/ 741470 w 1063342"/>
              <a:gd name="connsiteY34" fmla="*/ 556989 h 1567787"/>
              <a:gd name="connsiteX35" fmla="*/ 727532 w 1063342"/>
              <a:gd name="connsiteY35" fmla="*/ 544443 h 1567787"/>
              <a:gd name="connsiteX36" fmla="*/ 701546 w 1063342"/>
              <a:gd name="connsiteY36" fmla="*/ 546284 h 1567787"/>
              <a:gd name="connsiteX37" fmla="*/ 1039539 w 1063342"/>
              <a:gd name="connsiteY37" fmla="*/ 11614 h 1567787"/>
              <a:gd name="connsiteX38" fmla="*/ 1063342 w 1063342"/>
              <a:gd name="connsiteY38" fmla="*/ 0 h 1567787"/>
              <a:gd name="connsiteX39" fmla="*/ 1063342 w 1063342"/>
              <a:gd name="connsiteY39" fmla="*/ 116309 h 1567787"/>
              <a:gd name="connsiteX40" fmla="*/ 957786 w 1063342"/>
              <a:gd name="connsiteY40" fmla="*/ 233579 h 1567787"/>
              <a:gd name="connsiteX41" fmla="*/ 892578 w 1063342"/>
              <a:gd name="connsiteY41" fmla="*/ 174884 h 1567787"/>
              <a:gd name="connsiteX42" fmla="*/ 473148 w 1063342"/>
              <a:gd name="connsiteY42" fmla="*/ 639857 h 1567787"/>
              <a:gd name="connsiteX43" fmla="*/ 511803 w 1063342"/>
              <a:gd name="connsiteY43" fmla="*/ 621938 h 1567787"/>
              <a:gd name="connsiteX44" fmla="*/ 551652 w 1063342"/>
              <a:gd name="connsiteY44" fmla="*/ 635729 h 1567787"/>
              <a:gd name="connsiteX45" fmla="*/ 570541 w 1063342"/>
              <a:gd name="connsiteY45" fmla="*/ 674809 h 1567787"/>
              <a:gd name="connsiteX46" fmla="*/ 556774 w 1063342"/>
              <a:gd name="connsiteY46" fmla="*/ 715130 h 1567787"/>
              <a:gd name="connsiteX47" fmla="*/ 517671 w 1063342"/>
              <a:gd name="connsiteY47" fmla="*/ 733546 h 1567787"/>
              <a:gd name="connsiteX48" fmla="*/ 476827 w 1063342"/>
              <a:gd name="connsiteY48" fmla="*/ 718858 h 1567787"/>
              <a:gd name="connsiteX49" fmla="*/ 458933 w 1063342"/>
              <a:gd name="connsiteY49" fmla="*/ 680676 h 1567787"/>
              <a:gd name="connsiteX50" fmla="*/ 473148 w 1063342"/>
              <a:gd name="connsiteY50" fmla="*/ 639857 h 1567787"/>
              <a:gd name="connsiteX51" fmla="*/ 14340 w 1063342"/>
              <a:gd name="connsiteY51" fmla="*/ 1149579 h 1567787"/>
              <a:gd name="connsiteX52" fmla="*/ 52996 w 1063342"/>
              <a:gd name="connsiteY52" fmla="*/ 1131660 h 1567787"/>
              <a:gd name="connsiteX53" fmla="*/ 92844 w 1063342"/>
              <a:gd name="connsiteY53" fmla="*/ 1145451 h 1567787"/>
              <a:gd name="connsiteX54" fmla="*/ 111733 w 1063342"/>
              <a:gd name="connsiteY54" fmla="*/ 1184531 h 1567787"/>
              <a:gd name="connsiteX55" fmla="*/ 97966 w 1063342"/>
              <a:gd name="connsiteY55" fmla="*/ 1224852 h 1567787"/>
              <a:gd name="connsiteX56" fmla="*/ 58863 w 1063342"/>
              <a:gd name="connsiteY56" fmla="*/ 1243268 h 1567787"/>
              <a:gd name="connsiteX57" fmla="*/ 18019 w 1063342"/>
              <a:gd name="connsiteY57" fmla="*/ 1228580 h 1567787"/>
              <a:gd name="connsiteX58" fmla="*/ 126 w 1063342"/>
              <a:gd name="connsiteY58" fmla="*/ 1190397 h 1567787"/>
              <a:gd name="connsiteX59" fmla="*/ 14340 w 1063342"/>
              <a:gd name="connsiteY59" fmla="*/ 1149579 h 1567787"/>
              <a:gd name="connsiteX60" fmla="*/ 369997 w 1063342"/>
              <a:gd name="connsiteY60" fmla="*/ 743443 h 1567787"/>
              <a:gd name="connsiteX61" fmla="*/ 453623 w 1063342"/>
              <a:gd name="connsiteY61" fmla="*/ 818716 h 1567787"/>
              <a:gd name="connsiteX62" fmla="*/ 471097 w 1063342"/>
              <a:gd name="connsiteY62" fmla="*/ 799303 h 1567787"/>
              <a:gd name="connsiteX63" fmla="*/ 536306 w 1063342"/>
              <a:gd name="connsiteY63" fmla="*/ 857998 h 1567787"/>
              <a:gd name="connsiteX64" fmla="*/ 518832 w 1063342"/>
              <a:gd name="connsiteY64" fmla="*/ 877411 h 1567787"/>
              <a:gd name="connsiteX65" fmla="*/ 793107 w 1063342"/>
              <a:gd name="connsiteY65" fmla="*/ 1124289 h 1567787"/>
              <a:gd name="connsiteX66" fmla="*/ 813763 w 1063342"/>
              <a:gd name="connsiteY66" fmla="*/ 1165409 h 1567787"/>
              <a:gd name="connsiteX67" fmla="*/ 798328 w 1063342"/>
              <a:gd name="connsiteY67" fmla="*/ 1214592 h 1567787"/>
              <a:gd name="connsiteX68" fmla="*/ 741425 w 1063342"/>
              <a:gd name="connsiteY68" fmla="*/ 1277809 h 1567787"/>
              <a:gd name="connsiteX69" fmla="*/ 676216 w 1063342"/>
              <a:gd name="connsiteY69" fmla="*/ 1219113 h 1567787"/>
              <a:gd name="connsiteX70" fmla="*/ 695482 w 1063342"/>
              <a:gd name="connsiteY70" fmla="*/ 1197709 h 1567787"/>
              <a:gd name="connsiteX71" fmla="*/ 702602 w 1063342"/>
              <a:gd name="connsiteY71" fmla="*/ 1179789 h 1567787"/>
              <a:gd name="connsiteX72" fmla="*/ 693742 w 1063342"/>
              <a:gd name="connsiteY72" fmla="*/ 1164606 h 1567787"/>
              <a:gd name="connsiteX73" fmla="*/ 669849 w 1063342"/>
              <a:gd name="connsiteY73" fmla="*/ 1143099 h 1567787"/>
              <a:gd name="connsiteX74" fmla="*/ 626388 w 1063342"/>
              <a:gd name="connsiteY74" fmla="*/ 1191383 h 1567787"/>
              <a:gd name="connsiteX75" fmla="*/ 420206 w 1063342"/>
              <a:gd name="connsiteY75" fmla="*/ 1049047 h 1567787"/>
              <a:gd name="connsiteX76" fmla="*/ 465459 w 1063342"/>
              <a:gd name="connsiteY76" fmla="*/ 998772 h 1567787"/>
              <a:gd name="connsiteX77" fmla="*/ 641525 w 1063342"/>
              <a:gd name="connsiteY77" fmla="*/ 1118505 h 1567787"/>
              <a:gd name="connsiteX78" fmla="*/ 511058 w 1063342"/>
              <a:gd name="connsiteY78" fmla="*/ 1000169 h 1567787"/>
              <a:gd name="connsiteX79" fmla="*/ 410851 w 1063342"/>
              <a:gd name="connsiteY79" fmla="*/ 997375 h 1567787"/>
              <a:gd name="connsiteX80" fmla="*/ 392480 w 1063342"/>
              <a:gd name="connsiteY80" fmla="*/ 1017784 h 1567787"/>
              <a:gd name="connsiteX81" fmla="*/ 327272 w 1063342"/>
              <a:gd name="connsiteY81" fmla="*/ 959089 h 1567787"/>
              <a:gd name="connsiteX82" fmla="*/ 389103 w 1063342"/>
              <a:gd name="connsiteY82" fmla="*/ 890396 h 1567787"/>
              <a:gd name="connsiteX83" fmla="*/ 305477 w 1063342"/>
              <a:gd name="connsiteY83" fmla="*/ 815123 h 1567787"/>
              <a:gd name="connsiteX84" fmla="*/ 764285 w 1063342"/>
              <a:gd name="connsiteY84" fmla="*/ 305400 h 1567787"/>
              <a:gd name="connsiteX85" fmla="*/ 828805 w 1063342"/>
              <a:gd name="connsiteY85" fmla="*/ 233720 h 1567787"/>
              <a:gd name="connsiteX86" fmla="*/ 912431 w 1063342"/>
              <a:gd name="connsiteY86" fmla="*/ 308993 h 1567787"/>
              <a:gd name="connsiteX87" fmla="*/ 929905 w 1063342"/>
              <a:gd name="connsiteY87" fmla="*/ 289580 h 1567787"/>
              <a:gd name="connsiteX88" fmla="*/ 995113 w 1063342"/>
              <a:gd name="connsiteY88" fmla="*/ 348276 h 1567787"/>
              <a:gd name="connsiteX89" fmla="*/ 977640 w 1063342"/>
              <a:gd name="connsiteY89" fmla="*/ 367689 h 1567787"/>
              <a:gd name="connsiteX90" fmla="*/ 1063342 w 1063342"/>
              <a:gd name="connsiteY90" fmla="*/ 444831 h 1567787"/>
              <a:gd name="connsiteX91" fmla="*/ 1063342 w 1063342"/>
              <a:gd name="connsiteY91" fmla="*/ 575232 h 1567787"/>
              <a:gd name="connsiteX92" fmla="*/ 969866 w 1063342"/>
              <a:gd name="connsiteY92" fmla="*/ 490447 h 1567787"/>
              <a:gd name="connsiteX93" fmla="*/ 869658 w 1063342"/>
              <a:gd name="connsiteY93" fmla="*/ 487652 h 1567787"/>
              <a:gd name="connsiteX94" fmla="*/ 851288 w 1063342"/>
              <a:gd name="connsiteY94" fmla="*/ 508061 h 1567787"/>
              <a:gd name="connsiteX95" fmla="*/ 786080 w 1063342"/>
              <a:gd name="connsiteY95" fmla="*/ 449366 h 1567787"/>
              <a:gd name="connsiteX96" fmla="*/ 847911 w 1063342"/>
              <a:gd name="connsiteY96" fmla="*/ 380673 h 1567787"/>
              <a:gd name="connsiteX97" fmla="*/ 168372 w 1063342"/>
              <a:gd name="connsiteY97" fmla="*/ 967442 h 1567787"/>
              <a:gd name="connsiteX98" fmla="*/ 186440 w 1063342"/>
              <a:gd name="connsiteY98" fmla="*/ 995420 h 1567787"/>
              <a:gd name="connsiteX99" fmla="*/ 220045 w 1063342"/>
              <a:gd name="connsiteY99" fmla="*/ 958087 h 1567787"/>
              <a:gd name="connsiteX100" fmla="*/ 314179 w 1063342"/>
              <a:gd name="connsiteY100" fmla="*/ 971633 h 1567787"/>
              <a:gd name="connsiteX101" fmla="*/ 655155 w 1063342"/>
              <a:gd name="connsiteY101" fmla="*/ 1278550 h 1567787"/>
              <a:gd name="connsiteX102" fmla="*/ 659879 w 1063342"/>
              <a:gd name="connsiteY102" fmla="*/ 1368405 h 1567787"/>
              <a:gd name="connsiteX103" fmla="*/ 615074 w 1063342"/>
              <a:gd name="connsiteY103" fmla="*/ 1418182 h 1567787"/>
              <a:gd name="connsiteX104" fmla="*/ 567485 w 1063342"/>
              <a:gd name="connsiteY104" fmla="*/ 1387962 h 1567787"/>
              <a:gd name="connsiteX105" fmla="*/ 576644 w 1063342"/>
              <a:gd name="connsiteY105" fmla="*/ 1399810 h 1567787"/>
              <a:gd name="connsiteX106" fmla="*/ 558170 w 1063342"/>
              <a:gd name="connsiteY106" fmla="*/ 1481400 h 1567787"/>
              <a:gd name="connsiteX107" fmla="*/ 556826 w 1063342"/>
              <a:gd name="connsiteY107" fmla="*/ 1482893 h 1567787"/>
              <a:gd name="connsiteX108" fmla="*/ 538008 w 1063342"/>
              <a:gd name="connsiteY108" fmla="*/ 1503799 h 1567787"/>
              <a:gd name="connsiteX109" fmla="*/ 502612 w 1063342"/>
              <a:gd name="connsiteY109" fmla="*/ 1543124 h 1567787"/>
              <a:gd name="connsiteX110" fmla="*/ 412757 w 1063342"/>
              <a:gd name="connsiteY110" fmla="*/ 1547847 h 1567787"/>
              <a:gd name="connsiteX111" fmla="*/ 299763 w 1063342"/>
              <a:gd name="connsiteY111" fmla="*/ 1446139 h 1567787"/>
              <a:gd name="connsiteX112" fmla="*/ 238038 w 1063342"/>
              <a:gd name="connsiteY112" fmla="*/ 1390580 h 1567787"/>
              <a:gd name="connsiteX113" fmla="*/ 191745 w 1063342"/>
              <a:gd name="connsiteY113" fmla="*/ 1348911 h 1567787"/>
              <a:gd name="connsiteX114" fmla="*/ 167102 w 1063342"/>
              <a:gd name="connsiteY114" fmla="*/ 1376289 h 1567787"/>
              <a:gd name="connsiteX115" fmla="*/ 101894 w 1063342"/>
              <a:gd name="connsiteY115" fmla="*/ 1317594 h 1567787"/>
              <a:gd name="connsiteX116" fmla="*/ 126537 w 1063342"/>
              <a:gd name="connsiteY116" fmla="*/ 1290216 h 1567787"/>
              <a:gd name="connsiteX117" fmla="*/ 159245 w 1063342"/>
              <a:gd name="connsiteY117" fmla="*/ 1253878 h 1567787"/>
              <a:gd name="connsiteX118" fmla="*/ 252284 w 1063342"/>
              <a:gd name="connsiteY118" fmla="*/ 1264637 h 1567787"/>
              <a:gd name="connsiteX119" fmla="*/ 368763 w 1063342"/>
              <a:gd name="connsiteY119" fmla="*/ 1369481 h 1567787"/>
              <a:gd name="connsiteX120" fmla="*/ 451891 w 1063342"/>
              <a:gd name="connsiteY120" fmla="*/ 1444306 h 1567787"/>
              <a:gd name="connsiteX121" fmla="*/ 471903 w 1063342"/>
              <a:gd name="connsiteY121" fmla="*/ 1446099 h 1567787"/>
              <a:gd name="connsiteX122" fmla="*/ 480864 w 1063342"/>
              <a:gd name="connsiteY122" fmla="*/ 1436144 h 1567787"/>
              <a:gd name="connsiteX123" fmla="*/ 485793 w 1063342"/>
              <a:gd name="connsiteY123" fmla="*/ 1430668 h 1567787"/>
              <a:gd name="connsiteX124" fmla="*/ 486093 w 1063342"/>
              <a:gd name="connsiteY124" fmla="*/ 1409313 h 1567787"/>
              <a:gd name="connsiteX125" fmla="*/ 443733 w 1063342"/>
              <a:gd name="connsiteY125" fmla="*/ 1352262 h 1567787"/>
              <a:gd name="connsiteX126" fmla="*/ 495260 w 1063342"/>
              <a:gd name="connsiteY126" fmla="*/ 1295018 h 1567787"/>
              <a:gd name="connsiteX127" fmla="*/ 550711 w 1063342"/>
              <a:gd name="connsiteY127" fmla="*/ 1366555 h 1567787"/>
              <a:gd name="connsiteX128" fmla="*/ 569080 w 1063342"/>
              <a:gd name="connsiteY128" fmla="*/ 1346147 h 1567787"/>
              <a:gd name="connsiteX129" fmla="*/ 567390 w 1063342"/>
              <a:gd name="connsiteY129" fmla="*/ 1322998 h 1567787"/>
              <a:gd name="connsiteX130" fmla="*/ 534039 w 1063342"/>
              <a:gd name="connsiteY130" fmla="*/ 1292979 h 1567787"/>
              <a:gd name="connsiteX131" fmla="*/ 449560 w 1063342"/>
              <a:gd name="connsiteY131" fmla="*/ 1318760 h 1567787"/>
              <a:gd name="connsiteX132" fmla="*/ 403858 w 1063342"/>
              <a:gd name="connsiteY132" fmla="*/ 1369533 h 1567787"/>
              <a:gd name="connsiteX133" fmla="*/ 346614 w 1063342"/>
              <a:gd name="connsiteY133" fmla="*/ 1318006 h 1567787"/>
              <a:gd name="connsiteX134" fmla="*/ 358263 w 1063342"/>
              <a:gd name="connsiteY134" fmla="*/ 1305064 h 1567787"/>
              <a:gd name="connsiteX135" fmla="*/ 201464 w 1063342"/>
              <a:gd name="connsiteY135" fmla="*/ 1163927 h 1567787"/>
              <a:gd name="connsiteX136" fmla="*/ 194940 w 1063342"/>
              <a:gd name="connsiteY136" fmla="*/ 1193198 h 1567787"/>
              <a:gd name="connsiteX137" fmla="*/ 124256 w 1063342"/>
              <a:gd name="connsiteY137" fmla="*/ 1129574 h 1567787"/>
              <a:gd name="connsiteX138" fmla="*/ 108333 w 1063342"/>
              <a:gd name="connsiteY138" fmla="*/ 1034144 h 1567787"/>
              <a:gd name="connsiteX139" fmla="*/ 627180 w 1063342"/>
              <a:gd name="connsiteY139" fmla="*/ 457719 h 1567787"/>
              <a:gd name="connsiteX140" fmla="*/ 645248 w 1063342"/>
              <a:gd name="connsiteY140" fmla="*/ 485698 h 1567787"/>
              <a:gd name="connsiteX141" fmla="*/ 678853 w 1063342"/>
              <a:gd name="connsiteY141" fmla="*/ 448364 h 1567787"/>
              <a:gd name="connsiteX142" fmla="*/ 772987 w 1063342"/>
              <a:gd name="connsiteY142" fmla="*/ 461911 h 1567787"/>
              <a:gd name="connsiteX143" fmla="*/ 1063342 w 1063342"/>
              <a:gd name="connsiteY143" fmla="*/ 723264 h 1567787"/>
              <a:gd name="connsiteX144" fmla="*/ 1063342 w 1063342"/>
              <a:gd name="connsiteY144" fmla="*/ 901766 h 1567787"/>
              <a:gd name="connsiteX145" fmla="*/ 1026293 w 1063342"/>
              <a:gd name="connsiteY145" fmla="*/ 878240 h 1567787"/>
              <a:gd name="connsiteX146" fmla="*/ 1035452 w 1063342"/>
              <a:gd name="connsiteY146" fmla="*/ 890087 h 1567787"/>
              <a:gd name="connsiteX147" fmla="*/ 1016978 w 1063342"/>
              <a:gd name="connsiteY147" fmla="*/ 971677 h 1567787"/>
              <a:gd name="connsiteX148" fmla="*/ 1015634 w 1063342"/>
              <a:gd name="connsiteY148" fmla="*/ 973171 h 1567787"/>
              <a:gd name="connsiteX149" fmla="*/ 996816 w 1063342"/>
              <a:gd name="connsiteY149" fmla="*/ 994077 h 1567787"/>
              <a:gd name="connsiteX150" fmla="*/ 961420 w 1063342"/>
              <a:gd name="connsiteY150" fmla="*/ 1033402 h 1567787"/>
              <a:gd name="connsiteX151" fmla="*/ 871565 w 1063342"/>
              <a:gd name="connsiteY151" fmla="*/ 1038124 h 1567787"/>
              <a:gd name="connsiteX152" fmla="*/ 758571 w 1063342"/>
              <a:gd name="connsiteY152" fmla="*/ 936417 h 1567787"/>
              <a:gd name="connsiteX153" fmla="*/ 696846 w 1063342"/>
              <a:gd name="connsiteY153" fmla="*/ 880857 h 1567787"/>
              <a:gd name="connsiteX154" fmla="*/ 650553 w 1063342"/>
              <a:gd name="connsiteY154" fmla="*/ 839188 h 1567787"/>
              <a:gd name="connsiteX155" fmla="*/ 625910 w 1063342"/>
              <a:gd name="connsiteY155" fmla="*/ 866566 h 1567787"/>
              <a:gd name="connsiteX156" fmla="*/ 560701 w 1063342"/>
              <a:gd name="connsiteY156" fmla="*/ 807871 h 1567787"/>
              <a:gd name="connsiteX157" fmla="*/ 585345 w 1063342"/>
              <a:gd name="connsiteY157" fmla="*/ 780493 h 1567787"/>
              <a:gd name="connsiteX158" fmla="*/ 618052 w 1063342"/>
              <a:gd name="connsiteY158" fmla="*/ 744156 h 1567787"/>
              <a:gd name="connsiteX159" fmla="*/ 711092 w 1063342"/>
              <a:gd name="connsiteY159" fmla="*/ 754914 h 1567787"/>
              <a:gd name="connsiteX160" fmla="*/ 827571 w 1063342"/>
              <a:gd name="connsiteY160" fmla="*/ 859759 h 1567787"/>
              <a:gd name="connsiteX161" fmla="*/ 910699 w 1063342"/>
              <a:gd name="connsiteY161" fmla="*/ 934584 h 1567787"/>
              <a:gd name="connsiteX162" fmla="*/ 930711 w 1063342"/>
              <a:gd name="connsiteY162" fmla="*/ 936377 h 1567787"/>
              <a:gd name="connsiteX163" fmla="*/ 939672 w 1063342"/>
              <a:gd name="connsiteY163" fmla="*/ 926421 h 1567787"/>
              <a:gd name="connsiteX164" fmla="*/ 944601 w 1063342"/>
              <a:gd name="connsiteY164" fmla="*/ 920946 h 1567787"/>
              <a:gd name="connsiteX165" fmla="*/ 944901 w 1063342"/>
              <a:gd name="connsiteY165" fmla="*/ 899590 h 1567787"/>
              <a:gd name="connsiteX166" fmla="*/ 902541 w 1063342"/>
              <a:gd name="connsiteY166" fmla="*/ 842540 h 1567787"/>
              <a:gd name="connsiteX167" fmla="*/ 954068 w 1063342"/>
              <a:gd name="connsiteY167" fmla="*/ 785295 h 1567787"/>
              <a:gd name="connsiteX168" fmla="*/ 1009519 w 1063342"/>
              <a:gd name="connsiteY168" fmla="*/ 856833 h 1567787"/>
              <a:gd name="connsiteX169" fmla="*/ 1027888 w 1063342"/>
              <a:gd name="connsiteY169" fmla="*/ 836424 h 1567787"/>
              <a:gd name="connsiteX170" fmla="*/ 1026198 w 1063342"/>
              <a:gd name="connsiteY170" fmla="*/ 813276 h 1567787"/>
              <a:gd name="connsiteX171" fmla="*/ 992846 w 1063342"/>
              <a:gd name="connsiteY171" fmla="*/ 783256 h 1567787"/>
              <a:gd name="connsiteX172" fmla="*/ 908368 w 1063342"/>
              <a:gd name="connsiteY172" fmla="*/ 809037 h 1567787"/>
              <a:gd name="connsiteX173" fmla="*/ 862666 w 1063342"/>
              <a:gd name="connsiteY173" fmla="*/ 859810 h 1567787"/>
              <a:gd name="connsiteX174" fmla="*/ 805422 w 1063342"/>
              <a:gd name="connsiteY174" fmla="*/ 808284 h 1567787"/>
              <a:gd name="connsiteX175" fmla="*/ 817071 w 1063342"/>
              <a:gd name="connsiteY175" fmla="*/ 795342 h 1567787"/>
              <a:gd name="connsiteX176" fmla="*/ 660272 w 1063342"/>
              <a:gd name="connsiteY176" fmla="*/ 654204 h 1567787"/>
              <a:gd name="connsiteX177" fmla="*/ 653748 w 1063342"/>
              <a:gd name="connsiteY177" fmla="*/ 683475 h 1567787"/>
              <a:gd name="connsiteX178" fmla="*/ 583064 w 1063342"/>
              <a:gd name="connsiteY178" fmla="*/ 619852 h 1567787"/>
              <a:gd name="connsiteX179" fmla="*/ 567141 w 1063342"/>
              <a:gd name="connsiteY179" fmla="*/ 524421 h 1567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</a:cxnLst>
            <a:rect l="l" t="t" r="r" b="b"/>
            <a:pathLst>
              <a:path w="1063342" h="1567787">
                <a:moveTo>
                  <a:pt x="391522" y="1216060"/>
                </a:moveTo>
                <a:lnTo>
                  <a:pt x="417406" y="1239358"/>
                </a:lnTo>
                <a:lnTo>
                  <a:pt x="442946" y="1210985"/>
                </a:lnTo>
                <a:lnTo>
                  <a:pt x="429506" y="1198887"/>
                </a:lnTo>
                <a:cubicBezTo>
                  <a:pt x="421210" y="1191420"/>
                  <a:pt x="412880" y="1192332"/>
                  <a:pt x="404516" y="1201624"/>
                </a:cubicBezTo>
                <a:close/>
                <a:moveTo>
                  <a:pt x="850330" y="706337"/>
                </a:moveTo>
                <a:lnTo>
                  <a:pt x="876214" y="729636"/>
                </a:lnTo>
                <a:lnTo>
                  <a:pt x="901753" y="701262"/>
                </a:lnTo>
                <a:lnTo>
                  <a:pt x="888314" y="689165"/>
                </a:lnTo>
                <a:cubicBezTo>
                  <a:pt x="880018" y="681698"/>
                  <a:pt x="871688" y="682610"/>
                  <a:pt x="863324" y="691902"/>
                </a:cubicBezTo>
                <a:close/>
                <a:moveTo>
                  <a:pt x="879014" y="539325"/>
                </a:moveTo>
                <a:lnTo>
                  <a:pt x="924267" y="489050"/>
                </a:lnTo>
                <a:lnTo>
                  <a:pt x="1063342" y="583628"/>
                </a:lnTo>
                <a:lnTo>
                  <a:pt x="1063342" y="666574"/>
                </a:lnTo>
                <a:close/>
                <a:moveTo>
                  <a:pt x="310882" y="1143475"/>
                </a:moveTo>
                <a:lnTo>
                  <a:pt x="338260" y="1168118"/>
                </a:lnTo>
                <a:lnTo>
                  <a:pt x="363800" y="1139744"/>
                </a:lnTo>
                <a:lnTo>
                  <a:pt x="349861" y="1127198"/>
                </a:lnTo>
                <a:cubicBezTo>
                  <a:pt x="340901" y="1119133"/>
                  <a:pt x="332240" y="1119747"/>
                  <a:pt x="323876" y="1129039"/>
                </a:cubicBezTo>
                <a:close/>
                <a:moveTo>
                  <a:pt x="769690" y="633752"/>
                </a:moveTo>
                <a:lnTo>
                  <a:pt x="797068" y="658395"/>
                </a:lnTo>
                <a:lnTo>
                  <a:pt x="822607" y="630022"/>
                </a:lnTo>
                <a:lnTo>
                  <a:pt x="808669" y="617476"/>
                </a:lnTo>
                <a:cubicBezTo>
                  <a:pt x="799709" y="609411"/>
                  <a:pt x="791048" y="610025"/>
                  <a:pt x="782684" y="619317"/>
                </a:cubicBezTo>
                <a:close/>
                <a:moveTo>
                  <a:pt x="996761" y="271365"/>
                </a:moveTo>
                <a:lnTo>
                  <a:pt x="1063342" y="197396"/>
                </a:lnTo>
                <a:lnTo>
                  <a:pt x="1063342" y="298149"/>
                </a:lnTo>
                <a:close/>
                <a:moveTo>
                  <a:pt x="229744" y="1070442"/>
                </a:moveTo>
                <a:lnTo>
                  <a:pt x="257122" y="1095085"/>
                </a:lnTo>
                <a:lnTo>
                  <a:pt x="282662" y="1066711"/>
                </a:lnTo>
                <a:lnTo>
                  <a:pt x="268724" y="1054166"/>
                </a:lnTo>
                <a:cubicBezTo>
                  <a:pt x="259764" y="1046101"/>
                  <a:pt x="251102" y="1046714"/>
                  <a:pt x="242738" y="1056006"/>
                </a:cubicBezTo>
                <a:close/>
                <a:moveTo>
                  <a:pt x="688552" y="560719"/>
                </a:moveTo>
                <a:lnTo>
                  <a:pt x="715930" y="585362"/>
                </a:lnTo>
                <a:lnTo>
                  <a:pt x="741470" y="556989"/>
                </a:lnTo>
                <a:lnTo>
                  <a:pt x="727532" y="544443"/>
                </a:lnTo>
                <a:cubicBezTo>
                  <a:pt x="718572" y="536378"/>
                  <a:pt x="709910" y="536992"/>
                  <a:pt x="701546" y="546284"/>
                </a:cubicBezTo>
                <a:close/>
                <a:moveTo>
                  <a:pt x="1039539" y="11614"/>
                </a:moveTo>
                <a:lnTo>
                  <a:pt x="1063342" y="0"/>
                </a:lnTo>
                <a:lnTo>
                  <a:pt x="1063342" y="116309"/>
                </a:lnTo>
                <a:lnTo>
                  <a:pt x="957786" y="233579"/>
                </a:lnTo>
                <a:lnTo>
                  <a:pt x="892578" y="174884"/>
                </a:lnTo>
                <a:close/>
                <a:moveTo>
                  <a:pt x="473148" y="639857"/>
                </a:moveTo>
                <a:cubicBezTo>
                  <a:pt x="483304" y="628573"/>
                  <a:pt x="496189" y="622601"/>
                  <a:pt x="511803" y="621938"/>
                </a:cubicBezTo>
                <a:cubicBezTo>
                  <a:pt x="527418" y="621275"/>
                  <a:pt x="540701" y="625872"/>
                  <a:pt x="551652" y="635729"/>
                </a:cubicBezTo>
                <a:cubicBezTo>
                  <a:pt x="563267" y="646184"/>
                  <a:pt x="569563" y="659211"/>
                  <a:pt x="570541" y="674809"/>
                </a:cubicBezTo>
                <a:cubicBezTo>
                  <a:pt x="571519" y="690406"/>
                  <a:pt x="566931" y="703846"/>
                  <a:pt x="556774" y="715130"/>
                </a:cubicBezTo>
                <a:cubicBezTo>
                  <a:pt x="546320" y="726744"/>
                  <a:pt x="533285" y="732883"/>
                  <a:pt x="517671" y="733546"/>
                </a:cubicBezTo>
                <a:cubicBezTo>
                  <a:pt x="502057" y="734208"/>
                  <a:pt x="488441" y="729313"/>
                  <a:pt x="476827" y="718858"/>
                </a:cubicBezTo>
                <a:cubicBezTo>
                  <a:pt x="465876" y="709001"/>
                  <a:pt x="459911" y="696273"/>
                  <a:pt x="458933" y="680676"/>
                </a:cubicBezTo>
                <a:cubicBezTo>
                  <a:pt x="457955" y="665078"/>
                  <a:pt x="462693" y="651471"/>
                  <a:pt x="473148" y="639857"/>
                </a:cubicBezTo>
                <a:close/>
                <a:moveTo>
                  <a:pt x="14340" y="1149579"/>
                </a:moveTo>
                <a:cubicBezTo>
                  <a:pt x="24496" y="1138296"/>
                  <a:pt x="37381" y="1132323"/>
                  <a:pt x="52996" y="1131660"/>
                </a:cubicBezTo>
                <a:cubicBezTo>
                  <a:pt x="68610" y="1130997"/>
                  <a:pt x="81893" y="1135594"/>
                  <a:pt x="92844" y="1145451"/>
                </a:cubicBezTo>
                <a:cubicBezTo>
                  <a:pt x="104459" y="1155906"/>
                  <a:pt x="110755" y="1168933"/>
                  <a:pt x="111733" y="1184531"/>
                </a:cubicBezTo>
                <a:cubicBezTo>
                  <a:pt x="112711" y="1200129"/>
                  <a:pt x="108123" y="1213569"/>
                  <a:pt x="97966" y="1224852"/>
                </a:cubicBezTo>
                <a:cubicBezTo>
                  <a:pt x="87512" y="1236467"/>
                  <a:pt x="74477" y="1242606"/>
                  <a:pt x="58863" y="1243268"/>
                </a:cubicBezTo>
                <a:cubicBezTo>
                  <a:pt x="43249" y="1243931"/>
                  <a:pt x="29633" y="1239035"/>
                  <a:pt x="18019" y="1228580"/>
                </a:cubicBezTo>
                <a:cubicBezTo>
                  <a:pt x="7068" y="1218723"/>
                  <a:pt x="1103" y="1205995"/>
                  <a:pt x="126" y="1190397"/>
                </a:cubicBezTo>
                <a:cubicBezTo>
                  <a:pt x="-853" y="1174800"/>
                  <a:pt x="3885" y="1161194"/>
                  <a:pt x="14340" y="1149579"/>
                </a:cubicBezTo>
                <a:close/>
                <a:moveTo>
                  <a:pt x="369997" y="743443"/>
                </a:moveTo>
                <a:lnTo>
                  <a:pt x="453623" y="818716"/>
                </a:lnTo>
                <a:lnTo>
                  <a:pt x="471097" y="799303"/>
                </a:lnTo>
                <a:lnTo>
                  <a:pt x="536306" y="857998"/>
                </a:lnTo>
                <a:lnTo>
                  <a:pt x="518832" y="877411"/>
                </a:lnTo>
                <a:lnTo>
                  <a:pt x="793107" y="1124289"/>
                </a:lnTo>
                <a:cubicBezTo>
                  <a:pt x="804090" y="1134777"/>
                  <a:pt x="810976" y="1148484"/>
                  <a:pt x="813763" y="1165409"/>
                </a:cubicBezTo>
                <a:cubicBezTo>
                  <a:pt x="816317" y="1183928"/>
                  <a:pt x="811172" y="1200322"/>
                  <a:pt x="798328" y="1214592"/>
                </a:cubicBezTo>
                <a:lnTo>
                  <a:pt x="741425" y="1277809"/>
                </a:lnTo>
                <a:lnTo>
                  <a:pt x="676216" y="1219113"/>
                </a:lnTo>
                <a:lnTo>
                  <a:pt x="695482" y="1197709"/>
                </a:lnTo>
                <a:cubicBezTo>
                  <a:pt x="701755" y="1190740"/>
                  <a:pt x="704129" y="1184767"/>
                  <a:pt x="702602" y="1179789"/>
                </a:cubicBezTo>
                <a:cubicBezTo>
                  <a:pt x="701341" y="1173849"/>
                  <a:pt x="698388" y="1168788"/>
                  <a:pt x="693742" y="1164606"/>
                </a:cubicBezTo>
                <a:lnTo>
                  <a:pt x="669849" y="1143099"/>
                </a:lnTo>
                <a:lnTo>
                  <a:pt x="626388" y="1191383"/>
                </a:lnTo>
                <a:lnTo>
                  <a:pt x="420206" y="1049047"/>
                </a:lnTo>
                <a:lnTo>
                  <a:pt x="465459" y="998772"/>
                </a:lnTo>
                <a:lnTo>
                  <a:pt x="641525" y="1118505"/>
                </a:lnTo>
                <a:lnTo>
                  <a:pt x="511058" y="1000169"/>
                </a:lnTo>
                <a:cubicBezTo>
                  <a:pt x="473227" y="966117"/>
                  <a:pt x="439825" y="965185"/>
                  <a:pt x="410851" y="997375"/>
                </a:cubicBezTo>
                <a:lnTo>
                  <a:pt x="392480" y="1017784"/>
                </a:lnTo>
                <a:lnTo>
                  <a:pt x="327272" y="959089"/>
                </a:lnTo>
                <a:lnTo>
                  <a:pt x="389103" y="890396"/>
                </a:lnTo>
                <a:lnTo>
                  <a:pt x="305477" y="815123"/>
                </a:lnTo>
                <a:close/>
                <a:moveTo>
                  <a:pt x="764285" y="305400"/>
                </a:moveTo>
                <a:lnTo>
                  <a:pt x="828805" y="233720"/>
                </a:lnTo>
                <a:lnTo>
                  <a:pt x="912431" y="308993"/>
                </a:lnTo>
                <a:lnTo>
                  <a:pt x="929905" y="289580"/>
                </a:lnTo>
                <a:lnTo>
                  <a:pt x="995113" y="348276"/>
                </a:lnTo>
                <a:lnTo>
                  <a:pt x="977640" y="367689"/>
                </a:lnTo>
                <a:lnTo>
                  <a:pt x="1063342" y="444831"/>
                </a:lnTo>
                <a:lnTo>
                  <a:pt x="1063342" y="575232"/>
                </a:lnTo>
                <a:lnTo>
                  <a:pt x="969866" y="490447"/>
                </a:lnTo>
                <a:cubicBezTo>
                  <a:pt x="932035" y="456395"/>
                  <a:pt x="898633" y="455463"/>
                  <a:pt x="869658" y="487652"/>
                </a:cubicBezTo>
                <a:lnTo>
                  <a:pt x="851288" y="508061"/>
                </a:lnTo>
                <a:lnTo>
                  <a:pt x="786080" y="449366"/>
                </a:lnTo>
                <a:lnTo>
                  <a:pt x="847911" y="380673"/>
                </a:lnTo>
                <a:close/>
                <a:moveTo>
                  <a:pt x="168372" y="967442"/>
                </a:moveTo>
                <a:lnTo>
                  <a:pt x="186440" y="995420"/>
                </a:lnTo>
                <a:lnTo>
                  <a:pt x="220045" y="958087"/>
                </a:lnTo>
                <a:cubicBezTo>
                  <a:pt x="243941" y="931538"/>
                  <a:pt x="275320" y="936054"/>
                  <a:pt x="314179" y="971633"/>
                </a:cubicBezTo>
                <a:lnTo>
                  <a:pt x="655155" y="1278550"/>
                </a:lnTo>
                <a:cubicBezTo>
                  <a:pt x="686383" y="1307259"/>
                  <a:pt x="687957" y="1337210"/>
                  <a:pt x="659879" y="1368405"/>
                </a:cubicBezTo>
                <a:lnTo>
                  <a:pt x="615074" y="1418182"/>
                </a:lnTo>
                <a:lnTo>
                  <a:pt x="567485" y="1387962"/>
                </a:lnTo>
                <a:lnTo>
                  <a:pt x="576644" y="1399810"/>
                </a:lnTo>
                <a:cubicBezTo>
                  <a:pt x="589718" y="1425996"/>
                  <a:pt x="583561" y="1453192"/>
                  <a:pt x="558170" y="1481400"/>
                </a:cubicBezTo>
                <a:lnTo>
                  <a:pt x="556826" y="1482893"/>
                </a:lnTo>
                <a:lnTo>
                  <a:pt x="538008" y="1503799"/>
                </a:lnTo>
                <a:lnTo>
                  <a:pt x="502612" y="1543124"/>
                </a:lnTo>
                <a:cubicBezTo>
                  <a:pt x="473903" y="1574351"/>
                  <a:pt x="443951" y="1575925"/>
                  <a:pt x="412757" y="1547847"/>
                </a:cubicBezTo>
                <a:lnTo>
                  <a:pt x="299763" y="1446139"/>
                </a:lnTo>
                <a:lnTo>
                  <a:pt x="238038" y="1390580"/>
                </a:lnTo>
                <a:lnTo>
                  <a:pt x="191745" y="1348911"/>
                </a:lnTo>
                <a:lnTo>
                  <a:pt x="167102" y="1376289"/>
                </a:lnTo>
                <a:lnTo>
                  <a:pt x="101894" y="1317594"/>
                </a:lnTo>
                <a:lnTo>
                  <a:pt x="126537" y="1290216"/>
                </a:lnTo>
                <a:lnTo>
                  <a:pt x="159245" y="1253878"/>
                </a:lnTo>
                <a:cubicBezTo>
                  <a:pt x="183440" y="1226998"/>
                  <a:pt x="214452" y="1230584"/>
                  <a:pt x="252284" y="1264637"/>
                </a:cubicBezTo>
                <a:lnTo>
                  <a:pt x="368763" y="1369481"/>
                </a:lnTo>
                <a:lnTo>
                  <a:pt x="451891" y="1444306"/>
                </a:lnTo>
                <a:cubicBezTo>
                  <a:pt x="458529" y="1450281"/>
                  <a:pt x="465199" y="1450877"/>
                  <a:pt x="471903" y="1446099"/>
                </a:cubicBezTo>
                <a:lnTo>
                  <a:pt x="480864" y="1436144"/>
                </a:lnTo>
                <a:cubicBezTo>
                  <a:pt x="482357" y="1434485"/>
                  <a:pt x="484000" y="1432659"/>
                  <a:pt x="485793" y="1430668"/>
                </a:cubicBezTo>
                <a:cubicBezTo>
                  <a:pt x="489511" y="1423201"/>
                  <a:pt x="489610" y="1416083"/>
                  <a:pt x="486093" y="1409313"/>
                </a:cubicBezTo>
                <a:lnTo>
                  <a:pt x="443733" y="1352262"/>
                </a:lnTo>
                <a:lnTo>
                  <a:pt x="495260" y="1295018"/>
                </a:lnTo>
                <a:lnTo>
                  <a:pt x="550711" y="1366555"/>
                </a:lnTo>
                <a:lnTo>
                  <a:pt x="569080" y="1346147"/>
                </a:lnTo>
                <a:cubicBezTo>
                  <a:pt x="576249" y="1338182"/>
                  <a:pt x="575686" y="1330466"/>
                  <a:pt x="567390" y="1322998"/>
                </a:cubicBezTo>
                <a:lnTo>
                  <a:pt x="534039" y="1292979"/>
                </a:lnTo>
                <a:cubicBezTo>
                  <a:pt x="511473" y="1272667"/>
                  <a:pt x="483313" y="1281261"/>
                  <a:pt x="449560" y="1318760"/>
                </a:cubicBezTo>
                <a:lnTo>
                  <a:pt x="403858" y="1369533"/>
                </a:lnTo>
                <a:lnTo>
                  <a:pt x="346614" y="1318006"/>
                </a:lnTo>
                <a:lnTo>
                  <a:pt x="358263" y="1305064"/>
                </a:lnTo>
                <a:lnTo>
                  <a:pt x="201464" y="1163927"/>
                </a:lnTo>
                <a:lnTo>
                  <a:pt x="194940" y="1193198"/>
                </a:lnTo>
                <a:lnTo>
                  <a:pt x="124256" y="1129574"/>
                </a:lnTo>
                <a:cubicBezTo>
                  <a:pt x="126880" y="1095292"/>
                  <a:pt x="121572" y="1063482"/>
                  <a:pt x="108333" y="1034144"/>
                </a:cubicBezTo>
                <a:close/>
                <a:moveTo>
                  <a:pt x="627180" y="457719"/>
                </a:moveTo>
                <a:lnTo>
                  <a:pt x="645248" y="485698"/>
                </a:lnTo>
                <a:lnTo>
                  <a:pt x="678853" y="448364"/>
                </a:lnTo>
                <a:cubicBezTo>
                  <a:pt x="702749" y="421816"/>
                  <a:pt x="734127" y="426332"/>
                  <a:pt x="772987" y="461911"/>
                </a:cubicBezTo>
                <a:lnTo>
                  <a:pt x="1063342" y="723264"/>
                </a:lnTo>
                <a:lnTo>
                  <a:pt x="1063342" y="901766"/>
                </a:lnTo>
                <a:lnTo>
                  <a:pt x="1026293" y="878240"/>
                </a:lnTo>
                <a:lnTo>
                  <a:pt x="1035452" y="890087"/>
                </a:lnTo>
                <a:cubicBezTo>
                  <a:pt x="1048526" y="916273"/>
                  <a:pt x="1042369" y="943469"/>
                  <a:pt x="1016978" y="971677"/>
                </a:cubicBezTo>
                <a:lnTo>
                  <a:pt x="1015634" y="973171"/>
                </a:lnTo>
                <a:lnTo>
                  <a:pt x="996816" y="994077"/>
                </a:lnTo>
                <a:lnTo>
                  <a:pt x="961420" y="1033402"/>
                </a:lnTo>
                <a:cubicBezTo>
                  <a:pt x="932711" y="1064628"/>
                  <a:pt x="902759" y="1066203"/>
                  <a:pt x="871565" y="1038124"/>
                </a:cubicBezTo>
                <a:lnTo>
                  <a:pt x="758571" y="936417"/>
                </a:lnTo>
                <a:lnTo>
                  <a:pt x="696846" y="880857"/>
                </a:lnTo>
                <a:lnTo>
                  <a:pt x="650553" y="839188"/>
                </a:lnTo>
                <a:lnTo>
                  <a:pt x="625910" y="866566"/>
                </a:lnTo>
                <a:lnTo>
                  <a:pt x="560701" y="807871"/>
                </a:lnTo>
                <a:lnTo>
                  <a:pt x="585345" y="780493"/>
                </a:lnTo>
                <a:lnTo>
                  <a:pt x="618052" y="744156"/>
                </a:lnTo>
                <a:cubicBezTo>
                  <a:pt x="642248" y="717275"/>
                  <a:pt x="673260" y="720862"/>
                  <a:pt x="711092" y="754914"/>
                </a:cubicBezTo>
                <a:lnTo>
                  <a:pt x="827571" y="859759"/>
                </a:lnTo>
                <a:lnTo>
                  <a:pt x="910699" y="934584"/>
                </a:lnTo>
                <a:cubicBezTo>
                  <a:pt x="917337" y="940558"/>
                  <a:pt x="924007" y="941155"/>
                  <a:pt x="930711" y="936377"/>
                </a:cubicBezTo>
                <a:lnTo>
                  <a:pt x="939672" y="926421"/>
                </a:lnTo>
                <a:cubicBezTo>
                  <a:pt x="941165" y="924762"/>
                  <a:pt x="942808" y="922937"/>
                  <a:pt x="944601" y="920946"/>
                </a:cubicBezTo>
                <a:cubicBezTo>
                  <a:pt x="948319" y="913479"/>
                  <a:pt x="948418" y="906361"/>
                  <a:pt x="944901" y="899590"/>
                </a:cubicBezTo>
                <a:lnTo>
                  <a:pt x="902541" y="842540"/>
                </a:lnTo>
                <a:lnTo>
                  <a:pt x="954068" y="785295"/>
                </a:lnTo>
                <a:lnTo>
                  <a:pt x="1009519" y="856833"/>
                </a:lnTo>
                <a:lnTo>
                  <a:pt x="1027888" y="836424"/>
                </a:lnTo>
                <a:cubicBezTo>
                  <a:pt x="1035057" y="828460"/>
                  <a:pt x="1034494" y="820744"/>
                  <a:pt x="1026198" y="813276"/>
                </a:cubicBezTo>
                <a:lnTo>
                  <a:pt x="992846" y="783256"/>
                </a:lnTo>
                <a:cubicBezTo>
                  <a:pt x="970281" y="762944"/>
                  <a:pt x="942121" y="771539"/>
                  <a:pt x="908368" y="809037"/>
                </a:cubicBezTo>
                <a:lnTo>
                  <a:pt x="862666" y="859810"/>
                </a:lnTo>
                <a:lnTo>
                  <a:pt x="805422" y="808284"/>
                </a:lnTo>
                <a:lnTo>
                  <a:pt x="817071" y="795342"/>
                </a:lnTo>
                <a:lnTo>
                  <a:pt x="660272" y="654204"/>
                </a:lnTo>
                <a:lnTo>
                  <a:pt x="653748" y="683475"/>
                </a:lnTo>
                <a:lnTo>
                  <a:pt x="583064" y="619852"/>
                </a:lnTo>
                <a:cubicBezTo>
                  <a:pt x="585688" y="585569"/>
                  <a:pt x="580380" y="553760"/>
                  <a:pt x="567141" y="524421"/>
                </a:cubicBezTo>
                <a:close/>
              </a:path>
            </a:pathLst>
          </a:custGeom>
          <a:solidFill>
            <a:srgbClr val="87C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7CE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0" name="任意多边形: 形状 359">
            <a:extLst>
              <a:ext uri="{FF2B5EF4-FFF2-40B4-BE49-F238E27FC236}">
                <a16:creationId xmlns:a16="http://schemas.microsoft.com/office/drawing/2014/main" id="{B982BFD3-B2D2-4D0D-BDF2-1060B629D765}"/>
              </a:ext>
            </a:extLst>
          </p:cNvPr>
          <p:cNvSpPr/>
          <p:nvPr/>
        </p:nvSpPr>
        <p:spPr>
          <a:xfrm rot="2880552">
            <a:off x="8420969" y="3145663"/>
            <a:ext cx="804344" cy="1672927"/>
          </a:xfrm>
          <a:custGeom>
            <a:avLst/>
            <a:gdLst>
              <a:gd name="connsiteX0" fmla="*/ 804343 w 804344"/>
              <a:gd name="connsiteY0" fmla="*/ 622440 h 1672927"/>
              <a:gd name="connsiteX1" fmla="*/ 804343 w 804344"/>
              <a:gd name="connsiteY1" fmla="*/ 781862 h 1672927"/>
              <a:gd name="connsiteX2" fmla="*/ 750352 w 804344"/>
              <a:gd name="connsiteY2" fmla="*/ 843683 h 1672927"/>
              <a:gd name="connsiteX3" fmla="*/ 692610 w 804344"/>
              <a:gd name="connsiteY3" fmla="*/ 791708 h 1672927"/>
              <a:gd name="connsiteX4" fmla="*/ 783267 w 804344"/>
              <a:gd name="connsiteY4" fmla="*/ 675974 h 1672927"/>
              <a:gd name="connsiteX5" fmla="*/ 0 w 804344"/>
              <a:gd name="connsiteY5" fmla="*/ 1492862 h 1672927"/>
              <a:gd name="connsiteX6" fmla="*/ 44920 w 804344"/>
              <a:gd name="connsiteY6" fmla="*/ 1533295 h 1672927"/>
              <a:gd name="connsiteX7" fmla="*/ 49644 w 804344"/>
              <a:gd name="connsiteY7" fmla="*/ 1623150 h 1672927"/>
              <a:gd name="connsiteX8" fmla="*/ 4839 w 804344"/>
              <a:gd name="connsiteY8" fmla="*/ 1672927 h 1672927"/>
              <a:gd name="connsiteX9" fmla="*/ 0 w 804344"/>
              <a:gd name="connsiteY9" fmla="*/ 1669854 h 1672927"/>
              <a:gd name="connsiteX10" fmla="*/ 761523 w 804344"/>
              <a:gd name="connsiteY10" fmla="*/ 514933 h 1672927"/>
              <a:gd name="connsiteX11" fmla="*/ 804344 w 804344"/>
              <a:gd name="connsiteY11" fmla="*/ 467361 h 1672927"/>
              <a:gd name="connsiteX12" fmla="*/ 804343 w 804344"/>
              <a:gd name="connsiteY12" fmla="*/ 553475 h 1672927"/>
              <a:gd name="connsiteX13" fmla="*/ 579770 w 804344"/>
              <a:gd name="connsiteY13" fmla="*/ 584714 h 1672927"/>
              <a:gd name="connsiteX14" fmla="*/ 804343 w 804344"/>
              <a:gd name="connsiteY14" fmla="*/ 335220 h 1672927"/>
              <a:gd name="connsiteX15" fmla="*/ 804343 w 804344"/>
              <a:gd name="connsiteY15" fmla="*/ 435327 h 1672927"/>
              <a:gd name="connsiteX16" fmla="*/ 658224 w 804344"/>
              <a:gd name="connsiteY16" fmla="*/ 597662 h 1672927"/>
              <a:gd name="connsiteX17" fmla="*/ 759770 w 804344"/>
              <a:gd name="connsiteY17" fmla="*/ 689065 h 1672927"/>
              <a:gd name="connsiteX18" fmla="*/ 686737 w 804344"/>
              <a:gd name="connsiteY18" fmla="*/ 770203 h 1672927"/>
              <a:gd name="connsiteX19" fmla="*/ 585191 w 804344"/>
              <a:gd name="connsiteY19" fmla="*/ 678800 h 1672927"/>
              <a:gd name="connsiteX20" fmla="*/ 579770 w 804344"/>
              <a:gd name="connsiteY20" fmla="*/ 584714 h 1672927"/>
              <a:gd name="connsiteX21" fmla="*/ 0 w 804344"/>
              <a:gd name="connsiteY21" fmla="*/ 1214429 h 1672927"/>
              <a:gd name="connsiteX22" fmla="*/ 182872 w 804344"/>
              <a:gd name="connsiteY22" fmla="*/ 1379035 h 1672927"/>
              <a:gd name="connsiteX23" fmla="*/ 203528 w 804344"/>
              <a:gd name="connsiteY23" fmla="*/ 1420154 h 1672927"/>
              <a:gd name="connsiteX24" fmla="*/ 188094 w 804344"/>
              <a:gd name="connsiteY24" fmla="*/ 1469337 h 1672927"/>
              <a:gd name="connsiteX25" fmla="*/ 131191 w 804344"/>
              <a:gd name="connsiteY25" fmla="*/ 1532554 h 1672927"/>
              <a:gd name="connsiteX26" fmla="*/ 65982 w 804344"/>
              <a:gd name="connsiteY26" fmla="*/ 1473858 h 1672927"/>
              <a:gd name="connsiteX27" fmla="*/ 85248 w 804344"/>
              <a:gd name="connsiteY27" fmla="*/ 1452454 h 1672927"/>
              <a:gd name="connsiteX28" fmla="*/ 92367 w 804344"/>
              <a:gd name="connsiteY28" fmla="*/ 1434534 h 1672927"/>
              <a:gd name="connsiteX29" fmla="*/ 83508 w 804344"/>
              <a:gd name="connsiteY29" fmla="*/ 1419351 h 1672927"/>
              <a:gd name="connsiteX30" fmla="*/ 59614 w 804344"/>
              <a:gd name="connsiteY30" fmla="*/ 1397844 h 1672927"/>
              <a:gd name="connsiteX31" fmla="*/ 16153 w 804344"/>
              <a:gd name="connsiteY31" fmla="*/ 1446128 h 1672927"/>
              <a:gd name="connsiteX32" fmla="*/ 0 w 804344"/>
              <a:gd name="connsiteY32" fmla="*/ 1434977 h 1672927"/>
              <a:gd name="connsiteX33" fmla="*/ 0 w 804344"/>
              <a:gd name="connsiteY33" fmla="*/ 1351972 h 1672927"/>
              <a:gd name="connsiteX34" fmla="*/ 31290 w 804344"/>
              <a:gd name="connsiteY34" fmla="*/ 1373251 h 1672927"/>
              <a:gd name="connsiteX35" fmla="*/ 0 w 804344"/>
              <a:gd name="connsiteY35" fmla="*/ 1344870 h 1672927"/>
              <a:gd name="connsiteX36" fmla="*/ 550108 w 804344"/>
              <a:gd name="connsiteY36" fmla="*/ 471511 h 1672927"/>
              <a:gd name="connsiteX37" fmla="*/ 570019 w 804344"/>
              <a:gd name="connsiteY37" fmla="*/ 489434 h 1672927"/>
              <a:gd name="connsiteX38" fmla="*/ 792254 w 804344"/>
              <a:gd name="connsiteY38" fmla="*/ 242537 h 1672927"/>
              <a:gd name="connsiteX39" fmla="*/ 787277 w 804344"/>
              <a:gd name="connsiteY39" fmla="*/ 238057 h 1672927"/>
              <a:gd name="connsiteX40" fmla="*/ 746356 w 804344"/>
              <a:gd name="connsiteY40" fmla="*/ 253486 h 1672927"/>
              <a:gd name="connsiteX41" fmla="*/ 489788 w 804344"/>
              <a:gd name="connsiteY41" fmla="*/ 262231 h 1672927"/>
              <a:gd name="connsiteX42" fmla="*/ 471168 w 804344"/>
              <a:gd name="connsiteY42" fmla="*/ 304942 h 1672927"/>
              <a:gd name="connsiteX43" fmla="*/ 500291 w 804344"/>
              <a:gd name="connsiteY43" fmla="*/ 272586 h 1672927"/>
              <a:gd name="connsiteX44" fmla="*/ 0 w 804344"/>
              <a:gd name="connsiteY44" fmla="*/ 762472 h 1672927"/>
              <a:gd name="connsiteX45" fmla="*/ 23613 w 804344"/>
              <a:gd name="connsiteY45" fmla="*/ 762619 h 1672927"/>
              <a:gd name="connsiteX46" fmla="*/ 65874 w 804344"/>
              <a:gd name="connsiteY46" fmla="*/ 804263 h 1672927"/>
              <a:gd name="connsiteX47" fmla="*/ 218236 w 804344"/>
              <a:gd name="connsiteY47" fmla="*/ 1050437 h 1672927"/>
              <a:gd name="connsiteX48" fmla="*/ 468525 w 804344"/>
              <a:gd name="connsiteY48" fmla="*/ 1156783 h 1672927"/>
              <a:gd name="connsiteX49" fmla="*/ 402214 w 804344"/>
              <a:gd name="connsiteY49" fmla="*/ 1230454 h 1672927"/>
              <a:gd name="connsiteX50" fmla="*/ 289066 w 804344"/>
              <a:gd name="connsiteY50" fmla="*/ 1179970 h 1672927"/>
              <a:gd name="connsiteX51" fmla="*/ 350189 w 804344"/>
              <a:gd name="connsiteY51" fmla="*/ 1287250 h 1672927"/>
              <a:gd name="connsiteX52" fmla="*/ 282483 w 804344"/>
              <a:gd name="connsiteY52" fmla="*/ 1361468 h 1672927"/>
              <a:gd name="connsiteX53" fmla="*/ 153965 w 804344"/>
              <a:gd name="connsiteY53" fmla="*/ 1126845 h 1672927"/>
              <a:gd name="connsiteX54" fmla="*/ 0 w 804344"/>
              <a:gd name="connsiteY54" fmla="*/ 1064910 h 1672927"/>
              <a:gd name="connsiteX55" fmla="*/ 0 w 804344"/>
              <a:gd name="connsiteY55" fmla="*/ 959840 h 1672927"/>
              <a:gd name="connsiteX56" fmla="*/ 68899 w 804344"/>
              <a:gd name="connsiteY56" fmla="*/ 988102 h 1672927"/>
              <a:gd name="connsiteX57" fmla="*/ 0 w 804344"/>
              <a:gd name="connsiteY57" fmla="*/ 876051 h 1672927"/>
              <a:gd name="connsiteX58" fmla="*/ 522849 w 804344"/>
              <a:gd name="connsiteY58" fmla="*/ 151422 h 1672927"/>
              <a:gd name="connsiteX59" fmla="*/ 569640 w 804344"/>
              <a:gd name="connsiteY59" fmla="*/ 193539 h 1672927"/>
              <a:gd name="connsiteX60" fmla="*/ 596031 w 804344"/>
              <a:gd name="connsiteY60" fmla="*/ 82133 h 1672927"/>
              <a:gd name="connsiteX61" fmla="*/ 669960 w 804344"/>
              <a:gd name="connsiteY61" fmla="*/ 0 h 1672927"/>
              <a:gd name="connsiteX62" fmla="*/ 674036 w 804344"/>
              <a:gd name="connsiteY62" fmla="*/ 77558 h 1672927"/>
              <a:gd name="connsiteX63" fmla="*/ 691062 w 804344"/>
              <a:gd name="connsiteY63" fmla="*/ 58642 h 1672927"/>
              <a:gd name="connsiteX64" fmla="*/ 798887 w 804344"/>
              <a:gd name="connsiteY64" fmla="*/ 52974 h 1672927"/>
              <a:gd name="connsiteX65" fmla="*/ 804343 w 804344"/>
              <a:gd name="connsiteY65" fmla="*/ 57885 h 1672927"/>
              <a:gd name="connsiteX66" fmla="*/ 804343 w 804344"/>
              <a:gd name="connsiteY66" fmla="*/ 102973 h 1672927"/>
              <a:gd name="connsiteX67" fmla="*/ 758211 w 804344"/>
              <a:gd name="connsiteY67" fmla="*/ 154224 h 1672927"/>
              <a:gd name="connsiteX68" fmla="*/ 742382 w 804344"/>
              <a:gd name="connsiteY68" fmla="*/ 141778 h 1672927"/>
              <a:gd name="connsiteX69" fmla="*/ 698772 w 804344"/>
              <a:gd name="connsiteY69" fmla="*/ 160194 h 1672927"/>
              <a:gd name="connsiteX70" fmla="*/ 443381 w 804344"/>
              <a:gd name="connsiteY70" fmla="*/ 443926 h 1672927"/>
              <a:gd name="connsiteX71" fmla="*/ 474791 w 804344"/>
              <a:gd name="connsiteY71" fmla="*/ 473100 h 1672927"/>
              <a:gd name="connsiteX72" fmla="*/ 754825 w 804344"/>
              <a:gd name="connsiteY72" fmla="*/ 161990 h 1672927"/>
              <a:gd name="connsiteX73" fmla="*/ 798048 w 804344"/>
              <a:gd name="connsiteY73" fmla="*/ 133991 h 1672927"/>
              <a:gd name="connsiteX74" fmla="*/ 804343 w 804344"/>
              <a:gd name="connsiteY74" fmla="*/ 136229 h 1672927"/>
              <a:gd name="connsiteX75" fmla="*/ 804344 w 804344"/>
              <a:gd name="connsiteY75" fmla="*/ 305187 h 1672927"/>
              <a:gd name="connsiteX76" fmla="*/ 533473 w 804344"/>
              <a:gd name="connsiteY76" fmla="*/ 606117 h 1672927"/>
              <a:gd name="connsiteX77" fmla="*/ 484691 w 804344"/>
              <a:gd name="connsiteY77" fmla="*/ 562207 h 1672927"/>
              <a:gd name="connsiteX78" fmla="*/ 474343 w 804344"/>
              <a:gd name="connsiteY78" fmla="*/ 473598 h 1672927"/>
              <a:gd name="connsiteX79" fmla="*/ 405791 w 804344"/>
              <a:gd name="connsiteY79" fmla="*/ 549758 h 1672927"/>
              <a:gd name="connsiteX80" fmla="*/ 374928 w 804344"/>
              <a:gd name="connsiteY80" fmla="*/ 521978 h 1672927"/>
              <a:gd name="connsiteX81" fmla="*/ 369011 w 804344"/>
              <a:gd name="connsiteY81" fmla="*/ 418435 h 1672927"/>
              <a:gd name="connsiteX82" fmla="*/ 373044 w 804344"/>
              <a:gd name="connsiteY82" fmla="*/ 413954 h 1672927"/>
              <a:gd name="connsiteX83" fmla="*/ 300663 w 804344"/>
              <a:gd name="connsiteY83" fmla="*/ 408275 h 1672927"/>
              <a:gd name="connsiteX84" fmla="*/ 380416 w 804344"/>
              <a:gd name="connsiteY84" fmla="*/ 319671 h 1672927"/>
              <a:gd name="connsiteX85" fmla="*/ 402470 w 804344"/>
              <a:gd name="connsiteY85" fmla="*/ 315192 h 1672927"/>
              <a:gd name="connsiteX86" fmla="*/ 463555 w 804344"/>
              <a:gd name="connsiteY86" fmla="*/ 241321 h 1672927"/>
              <a:gd name="connsiteX87" fmla="*/ 451609 w 804344"/>
              <a:gd name="connsiteY87" fmla="*/ 230568 h 1672927"/>
              <a:gd name="connsiteX88" fmla="*/ 49047 w 804344"/>
              <a:gd name="connsiteY88" fmla="*/ 677567 h 1672927"/>
              <a:gd name="connsiteX89" fmla="*/ 64041 w 804344"/>
              <a:gd name="connsiteY89" fmla="*/ 661145 h 1672927"/>
              <a:gd name="connsiteX90" fmla="*/ 169782 w 804344"/>
              <a:gd name="connsiteY90" fmla="*/ 543669 h 1672927"/>
              <a:gd name="connsiteX91" fmla="*/ 305533 w 804344"/>
              <a:gd name="connsiteY91" fmla="*/ 537007 h 1672927"/>
              <a:gd name="connsiteX92" fmla="*/ 566368 w 804344"/>
              <a:gd name="connsiteY92" fmla="*/ 771787 h 1672927"/>
              <a:gd name="connsiteX93" fmla="*/ 522011 w 804344"/>
              <a:gd name="connsiteY93" fmla="*/ 821067 h 1672927"/>
              <a:gd name="connsiteX94" fmla="*/ 576268 w 804344"/>
              <a:gd name="connsiteY94" fmla="*/ 869905 h 1672927"/>
              <a:gd name="connsiteX95" fmla="*/ 613852 w 804344"/>
              <a:gd name="connsiteY95" fmla="*/ 872198 h 1672927"/>
              <a:gd name="connsiteX96" fmla="*/ 645216 w 804344"/>
              <a:gd name="connsiteY96" fmla="*/ 837353 h 1672927"/>
              <a:gd name="connsiteX97" fmla="*/ 704451 w 804344"/>
              <a:gd name="connsiteY97" fmla="*/ 890672 h 1672927"/>
              <a:gd name="connsiteX98" fmla="*/ 637293 w 804344"/>
              <a:gd name="connsiteY98" fmla="*/ 966285 h 1672927"/>
              <a:gd name="connsiteX99" fmla="*/ 552317 w 804344"/>
              <a:gd name="connsiteY99" fmla="*/ 973596 h 1672927"/>
              <a:gd name="connsiteX100" fmla="*/ 489150 w 804344"/>
              <a:gd name="connsiteY100" fmla="*/ 917640 h 1672927"/>
              <a:gd name="connsiteX101" fmla="*/ 474748 w 804344"/>
              <a:gd name="connsiteY101" fmla="*/ 1148869 h 1672927"/>
              <a:gd name="connsiteX102" fmla="*/ 400530 w 804344"/>
              <a:gd name="connsiteY102" fmla="*/ 1081162 h 1672927"/>
              <a:gd name="connsiteX103" fmla="*/ 367487 w 804344"/>
              <a:gd name="connsiteY103" fmla="*/ 894634 h 1672927"/>
              <a:gd name="connsiteX104" fmla="*/ 177337 w 804344"/>
              <a:gd name="connsiteY104" fmla="*/ 723476 h 1672927"/>
              <a:gd name="connsiteX105" fmla="*/ 241857 w 804344"/>
              <a:gd name="connsiteY105" fmla="*/ 651796 h 1672927"/>
              <a:gd name="connsiteX106" fmla="*/ 431510 w 804344"/>
              <a:gd name="connsiteY106" fmla="*/ 822505 h 1672927"/>
              <a:gd name="connsiteX107" fmla="*/ 468142 w 804344"/>
              <a:gd name="connsiteY107" fmla="*/ 866461 h 1672927"/>
              <a:gd name="connsiteX108" fmla="*/ 469121 w 804344"/>
              <a:gd name="connsiteY108" fmla="*/ 867815 h 1672927"/>
              <a:gd name="connsiteX109" fmla="*/ 503492 w 804344"/>
              <a:gd name="connsiteY109" fmla="*/ 829629 h 1672927"/>
              <a:gd name="connsiteX110" fmla="*/ 269039 w 804344"/>
              <a:gd name="connsiteY110" fmla="*/ 618595 h 1672927"/>
              <a:gd name="connsiteX111" fmla="*/ 210895 w 804344"/>
              <a:gd name="connsiteY111" fmla="*/ 622126 h 1672927"/>
              <a:gd name="connsiteX112" fmla="*/ 121285 w 804344"/>
              <a:gd name="connsiteY112" fmla="*/ 721681 h 1672927"/>
              <a:gd name="connsiteX113" fmla="*/ 392075 w 804344"/>
              <a:gd name="connsiteY113" fmla="*/ 965422 h 1672927"/>
              <a:gd name="connsiteX114" fmla="*/ 335172 w 804344"/>
              <a:gd name="connsiteY114" fmla="*/ 1028640 h 1672927"/>
              <a:gd name="connsiteX115" fmla="*/ 78817 w 804344"/>
              <a:gd name="connsiteY115" fmla="*/ 797892 h 1672927"/>
              <a:gd name="connsiteX116" fmla="*/ 49047 w 804344"/>
              <a:gd name="connsiteY116" fmla="*/ 677567 h 16729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804344" h="1672927">
                <a:moveTo>
                  <a:pt x="804343" y="622440"/>
                </a:moveTo>
                <a:lnTo>
                  <a:pt x="804343" y="781862"/>
                </a:lnTo>
                <a:lnTo>
                  <a:pt x="750352" y="843683"/>
                </a:lnTo>
                <a:lnTo>
                  <a:pt x="692610" y="791708"/>
                </a:lnTo>
                <a:cubicBezTo>
                  <a:pt x="732935" y="752915"/>
                  <a:pt x="763154" y="714337"/>
                  <a:pt x="783267" y="675974"/>
                </a:cubicBezTo>
                <a:close/>
                <a:moveTo>
                  <a:pt x="0" y="1492862"/>
                </a:moveTo>
                <a:lnTo>
                  <a:pt x="44920" y="1533295"/>
                </a:lnTo>
                <a:cubicBezTo>
                  <a:pt x="76148" y="1562004"/>
                  <a:pt x="77723" y="1591956"/>
                  <a:pt x="49644" y="1623150"/>
                </a:cubicBezTo>
                <a:lnTo>
                  <a:pt x="4839" y="1672927"/>
                </a:lnTo>
                <a:lnTo>
                  <a:pt x="0" y="1669854"/>
                </a:lnTo>
                <a:close/>
                <a:moveTo>
                  <a:pt x="761523" y="514933"/>
                </a:moveTo>
                <a:lnTo>
                  <a:pt x="804344" y="467361"/>
                </a:lnTo>
                <a:lnTo>
                  <a:pt x="804343" y="553475"/>
                </a:lnTo>
                <a:close/>
                <a:moveTo>
                  <a:pt x="579770" y="584714"/>
                </a:moveTo>
                <a:lnTo>
                  <a:pt x="804343" y="335220"/>
                </a:lnTo>
                <a:lnTo>
                  <a:pt x="804343" y="435327"/>
                </a:lnTo>
                <a:lnTo>
                  <a:pt x="658224" y="597662"/>
                </a:lnTo>
                <a:lnTo>
                  <a:pt x="759770" y="689065"/>
                </a:lnTo>
                <a:lnTo>
                  <a:pt x="686737" y="770203"/>
                </a:lnTo>
                <a:lnTo>
                  <a:pt x="585191" y="678800"/>
                </a:lnTo>
                <a:cubicBezTo>
                  <a:pt x="552005" y="648929"/>
                  <a:pt x="550199" y="617567"/>
                  <a:pt x="579770" y="584714"/>
                </a:cubicBezTo>
                <a:close/>
                <a:moveTo>
                  <a:pt x="0" y="1214429"/>
                </a:moveTo>
                <a:lnTo>
                  <a:pt x="182872" y="1379035"/>
                </a:lnTo>
                <a:cubicBezTo>
                  <a:pt x="193856" y="1389522"/>
                  <a:pt x="200741" y="1403229"/>
                  <a:pt x="203528" y="1420154"/>
                </a:cubicBezTo>
                <a:cubicBezTo>
                  <a:pt x="206083" y="1438673"/>
                  <a:pt x="200938" y="1455067"/>
                  <a:pt x="188094" y="1469337"/>
                </a:cubicBezTo>
                <a:lnTo>
                  <a:pt x="131191" y="1532554"/>
                </a:lnTo>
                <a:lnTo>
                  <a:pt x="65982" y="1473858"/>
                </a:lnTo>
                <a:lnTo>
                  <a:pt x="85248" y="1452454"/>
                </a:lnTo>
                <a:cubicBezTo>
                  <a:pt x="91520" y="1445485"/>
                  <a:pt x="93894" y="1439512"/>
                  <a:pt x="92367" y="1434534"/>
                </a:cubicBezTo>
                <a:cubicBezTo>
                  <a:pt x="91107" y="1428594"/>
                  <a:pt x="88154" y="1423533"/>
                  <a:pt x="83508" y="1419351"/>
                </a:cubicBezTo>
                <a:lnTo>
                  <a:pt x="59614" y="1397844"/>
                </a:lnTo>
                <a:lnTo>
                  <a:pt x="16153" y="1446128"/>
                </a:lnTo>
                <a:lnTo>
                  <a:pt x="0" y="1434977"/>
                </a:lnTo>
                <a:lnTo>
                  <a:pt x="0" y="1351972"/>
                </a:lnTo>
                <a:lnTo>
                  <a:pt x="31290" y="1373251"/>
                </a:lnTo>
                <a:lnTo>
                  <a:pt x="0" y="1344870"/>
                </a:lnTo>
                <a:close/>
                <a:moveTo>
                  <a:pt x="550108" y="471511"/>
                </a:moveTo>
                <a:lnTo>
                  <a:pt x="570019" y="489434"/>
                </a:lnTo>
                <a:lnTo>
                  <a:pt x="792254" y="242537"/>
                </a:lnTo>
                <a:lnTo>
                  <a:pt x="787277" y="238057"/>
                </a:lnTo>
                <a:cubicBezTo>
                  <a:pt x="777321" y="229095"/>
                  <a:pt x="763681" y="234239"/>
                  <a:pt x="746356" y="253486"/>
                </a:cubicBezTo>
                <a:close/>
                <a:moveTo>
                  <a:pt x="489788" y="262231"/>
                </a:moveTo>
                <a:lnTo>
                  <a:pt x="471168" y="304942"/>
                </a:lnTo>
                <a:lnTo>
                  <a:pt x="500291" y="272586"/>
                </a:lnTo>
                <a:close/>
                <a:moveTo>
                  <a:pt x="0" y="762472"/>
                </a:moveTo>
                <a:lnTo>
                  <a:pt x="23613" y="762619"/>
                </a:lnTo>
                <a:cubicBezTo>
                  <a:pt x="39509" y="767316"/>
                  <a:pt x="53596" y="781197"/>
                  <a:pt x="65874" y="804263"/>
                </a:cubicBezTo>
                <a:lnTo>
                  <a:pt x="218236" y="1050437"/>
                </a:lnTo>
                <a:lnTo>
                  <a:pt x="468525" y="1156783"/>
                </a:lnTo>
                <a:lnTo>
                  <a:pt x="402214" y="1230454"/>
                </a:lnTo>
                <a:lnTo>
                  <a:pt x="289066" y="1179970"/>
                </a:lnTo>
                <a:lnTo>
                  <a:pt x="350189" y="1287250"/>
                </a:lnTo>
                <a:lnTo>
                  <a:pt x="282483" y="1361468"/>
                </a:lnTo>
                <a:lnTo>
                  <a:pt x="153965" y="1126845"/>
                </a:lnTo>
                <a:lnTo>
                  <a:pt x="0" y="1064910"/>
                </a:lnTo>
                <a:lnTo>
                  <a:pt x="0" y="959840"/>
                </a:lnTo>
                <a:lnTo>
                  <a:pt x="68899" y="988102"/>
                </a:lnTo>
                <a:lnTo>
                  <a:pt x="0" y="876051"/>
                </a:lnTo>
                <a:close/>
                <a:moveTo>
                  <a:pt x="522849" y="151422"/>
                </a:moveTo>
                <a:lnTo>
                  <a:pt x="569640" y="193539"/>
                </a:lnTo>
                <a:cubicBezTo>
                  <a:pt x="595295" y="158363"/>
                  <a:pt x="604092" y="121226"/>
                  <a:pt x="596031" y="82133"/>
                </a:cubicBezTo>
                <a:lnTo>
                  <a:pt x="669960" y="0"/>
                </a:lnTo>
                <a:lnTo>
                  <a:pt x="674036" y="77558"/>
                </a:lnTo>
                <a:lnTo>
                  <a:pt x="691062" y="58642"/>
                </a:lnTo>
                <a:cubicBezTo>
                  <a:pt x="724517" y="21475"/>
                  <a:pt x="760459" y="19585"/>
                  <a:pt x="798887" y="52974"/>
                </a:cubicBezTo>
                <a:lnTo>
                  <a:pt x="804343" y="57885"/>
                </a:lnTo>
                <a:lnTo>
                  <a:pt x="804343" y="102973"/>
                </a:lnTo>
                <a:lnTo>
                  <a:pt x="758211" y="154224"/>
                </a:lnTo>
                <a:lnTo>
                  <a:pt x="742382" y="141778"/>
                </a:lnTo>
                <a:cubicBezTo>
                  <a:pt x="729737" y="135804"/>
                  <a:pt x="715201" y="141942"/>
                  <a:pt x="698772" y="160194"/>
                </a:cubicBezTo>
                <a:lnTo>
                  <a:pt x="443381" y="443926"/>
                </a:lnTo>
                <a:lnTo>
                  <a:pt x="474791" y="473100"/>
                </a:lnTo>
                <a:lnTo>
                  <a:pt x="754825" y="161990"/>
                </a:lnTo>
                <a:cubicBezTo>
                  <a:pt x="769611" y="145564"/>
                  <a:pt x="784019" y="136230"/>
                  <a:pt x="798048" y="133991"/>
                </a:cubicBezTo>
                <a:lnTo>
                  <a:pt x="804343" y="136229"/>
                </a:lnTo>
                <a:lnTo>
                  <a:pt x="804344" y="305187"/>
                </a:lnTo>
                <a:lnTo>
                  <a:pt x="533473" y="606117"/>
                </a:lnTo>
                <a:lnTo>
                  <a:pt x="484691" y="562207"/>
                </a:lnTo>
                <a:cubicBezTo>
                  <a:pt x="451506" y="532337"/>
                  <a:pt x="448057" y="502800"/>
                  <a:pt x="474343" y="473598"/>
                </a:cubicBezTo>
                <a:lnTo>
                  <a:pt x="405791" y="549758"/>
                </a:lnTo>
                <a:lnTo>
                  <a:pt x="374928" y="521978"/>
                </a:lnTo>
                <a:cubicBezTo>
                  <a:pt x="337761" y="488523"/>
                  <a:pt x="335788" y="454009"/>
                  <a:pt x="369011" y="418435"/>
                </a:cubicBezTo>
                <a:lnTo>
                  <a:pt x="373044" y="413954"/>
                </a:lnTo>
                <a:lnTo>
                  <a:pt x="300663" y="408275"/>
                </a:lnTo>
                <a:lnTo>
                  <a:pt x="380416" y="319671"/>
                </a:lnTo>
                <a:lnTo>
                  <a:pt x="402470" y="315192"/>
                </a:lnTo>
                <a:cubicBezTo>
                  <a:pt x="428289" y="325216"/>
                  <a:pt x="448650" y="300592"/>
                  <a:pt x="463555" y="241321"/>
                </a:cubicBezTo>
                <a:lnTo>
                  <a:pt x="451609" y="230568"/>
                </a:lnTo>
                <a:close/>
                <a:moveTo>
                  <a:pt x="49047" y="677567"/>
                </a:moveTo>
                <a:cubicBezTo>
                  <a:pt x="53244" y="672061"/>
                  <a:pt x="58241" y="666587"/>
                  <a:pt x="64041" y="661145"/>
                </a:cubicBezTo>
                <a:lnTo>
                  <a:pt x="169782" y="543669"/>
                </a:lnTo>
                <a:cubicBezTo>
                  <a:pt x="212497" y="496215"/>
                  <a:pt x="257747" y="493994"/>
                  <a:pt x="305533" y="537007"/>
                </a:cubicBezTo>
                <a:lnTo>
                  <a:pt x="566368" y="771787"/>
                </a:lnTo>
                <a:lnTo>
                  <a:pt x="522011" y="821067"/>
                </a:lnTo>
                <a:lnTo>
                  <a:pt x="576268" y="869905"/>
                </a:lnTo>
                <a:cubicBezTo>
                  <a:pt x="590538" y="882749"/>
                  <a:pt x="603066" y="883514"/>
                  <a:pt x="613852" y="872198"/>
                </a:cubicBezTo>
                <a:lnTo>
                  <a:pt x="645216" y="837353"/>
                </a:lnTo>
                <a:lnTo>
                  <a:pt x="704451" y="890672"/>
                </a:lnTo>
                <a:lnTo>
                  <a:pt x="637293" y="966285"/>
                </a:lnTo>
                <a:cubicBezTo>
                  <a:pt x="609115" y="995587"/>
                  <a:pt x="580790" y="998024"/>
                  <a:pt x="552317" y="973596"/>
                </a:cubicBezTo>
                <a:lnTo>
                  <a:pt x="489150" y="917640"/>
                </a:lnTo>
                <a:cubicBezTo>
                  <a:pt x="518182" y="1006848"/>
                  <a:pt x="513382" y="1083924"/>
                  <a:pt x="474748" y="1148869"/>
                </a:cubicBezTo>
                <a:lnTo>
                  <a:pt x="400530" y="1081162"/>
                </a:lnTo>
                <a:cubicBezTo>
                  <a:pt x="418754" y="1012865"/>
                  <a:pt x="407740" y="950689"/>
                  <a:pt x="367487" y="894634"/>
                </a:cubicBezTo>
                <a:lnTo>
                  <a:pt x="177337" y="723476"/>
                </a:lnTo>
                <a:lnTo>
                  <a:pt x="241857" y="651796"/>
                </a:lnTo>
                <a:lnTo>
                  <a:pt x="431510" y="822505"/>
                </a:lnTo>
                <a:cubicBezTo>
                  <a:pt x="452242" y="847023"/>
                  <a:pt x="464452" y="861675"/>
                  <a:pt x="468142" y="866461"/>
                </a:cubicBezTo>
                <a:lnTo>
                  <a:pt x="469121" y="867815"/>
                </a:lnTo>
                <a:lnTo>
                  <a:pt x="503492" y="829629"/>
                </a:lnTo>
                <a:lnTo>
                  <a:pt x="269039" y="618595"/>
                </a:lnTo>
                <a:cubicBezTo>
                  <a:pt x="248796" y="600375"/>
                  <a:pt x="229415" y="601551"/>
                  <a:pt x="210895" y="622126"/>
                </a:cubicBezTo>
                <a:lnTo>
                  <a:pt x="121285" y="721681"/>
                </a:lnTo>
                <a:lnTo>
                  <a:pt x="392075" y="965422"/>
                </a:lnTo>
                <a:lnTo>
                  <a:pt x="335172" y="1028640"/>
                </a:lnTo>
                <a:lnTo>
                  <a:pt x="78817" y="797892"/>
                </a:lnTo>
                <a:cubicBezTo>
                  <a:pt x="29599" y="756219"/>
                  <a:pt x="19676" y="716110"/>
                  <a:pt x="49047" y="677567"/>
                </a:cubicBezTo>
                <a:close/>
              </a:path>
            </a:pathLst>
          </a:custGeom>
          <a:solidFill>
            <a:srgbClr val="FCCF4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61" name="任意多边形: 形状 360">
            <a:extLst>
              <a:ext uri="{FF2B5EF4-FFF2-40B4-BE49-F238E27FC236}">
                <a16:creationId xmlns:a16="http://schemas.microsoft.com/office/drawing/2014/main" id="{20A59CB5-BE89-411D-84FB-7C73DE847DB7}"/>
              </a:ext>
            </a:extLst>
          </p:cNvPr>
          <p:cNvSpPr/>
          <p:nvPr/>
        </p:nvSpPr>
        <p:spPr>
          <a:xfrm rot="2880552">
            <a:off x="9345493" y="3786117"/>
            <a:ext cx="360345" cy="724661"/>
          </a:xfrm>
          <a:custGeom>
            <a:avLst/>
            <a:gdLst>
              <a:gd name="connsiteX0" fmla="*/ 0 w 360345"/>
              <a:gd name="connsiteY0" fmla="*/ 410147 h 724661"/>
              <a:gd name="connsiteX1" fmla="*/ 30547 w 360345"/>
              <a:gd name="connsiteY1" fmla="*/ 376211 h 724661"/>
              <a:gd name="connsiteX2" fmla="*/ 106209 w 360345"/>
              <a:gd name="connsiteY2" fmla="*/ 444316 h 724661"/>
              <a:gd name="connsiteX3" fmla="*/ 106408 w 360345"/>
              <a:gd name="connsiteY3" fmla="*/ 448099 h 724661"/>
              <a:gd name="connsiteX4" fmla="*/ 155246 w 360345"/>
              <a:gd name="connsiteY4" fmla="*/ 393842 h 724661"/>
              <a:gd name="connsiteX5" fmla="*/ 360345 w 360345"/>
              <a:gd name="connsiteY5" fmla="*/ 326153 h 724661"/>
              <a:gd name="connsiteX6" fmla="*/ 251468 w 360345"/>
              <a:gd name="connsiteY6" fmla="*/ 447113 h 724661"/>
              <a:gd name="connsiteX7" fmla="*/ 100780 w 360345"/>
              <a:gd name="connsiteY7" fmla="*/ 494394 h 724661"/>
              <a:gd name="connsiteX8" fmla="*/ 12543 w 360345"/>
              <a:gd name="connsiteY8" fmla="*/ 710299 h 724661"/>
              <a:gd name="connsiteX9" fmla="*/ 0 w 360345"/>
              <a:gd name="connsiteY9" fmla="*/ 724661 h 724661"/>
              <a:gd name="connsiteX10" fmla="*/ 0 w 360345"/>
              <a:gd name="connsiteY10" fmla="*/ 565704 h 724661"/>
              <a:gd name="connsiteX11" fmla="*/ 1849 w 360345"/>
              <a:gd name="connsiteY11" fmla="*/ 561007 h 724661"/>
              <a:gd name="connsiteX12" fmla="*/ 9283 w 360345"/>
              <a:gd name="connsiteY12" fmla="*/ 503946 h 724661"/>
              <a:gd name="connsiteX13" fmla="*/ 0 w 360345"/>
              <a:gd name="connsiteY13" fmla="*/ 495591 h 724661"/>
              <a:gd name="connsiteX14" fmla="*/ 0 w 360345"/>
              <a:gd name="connsiteY14" fmla="*/ 278006 h 724661"/>
              <a:gd name="connsiteX15" fmla="*/ 78198 w 360345"/>
              <a:gd name="connsiteY15" fmla="*/ 191131 h 724661"/>
              <a:gd name="connsiteX16" fmla="*/ 174224 w 360345"/>
              <a:gd name="connsiteY16" fmla="*/ 186557 h 724661"/>
              <a:gd name="connsiteX17" fmla="*/ 274775 w 360345"/>
              <a:gd name="connsiteY17" fmla="*/ 277064 h 724661"/>
              <a:gd name="connsiteX18" fmla="*/ 201742 w 360345"/>
              <a:gd name="connsiteY18" fmla="*/ 358202 h 724661"/>
              <a:gd name="connsiteX19" fmla="*/ 129067 w 360345"/>
              <a:gd name="connsiteY19" fmla="*/ 292786 h 724661"/>
              <a:gd name="connsiteX20" fmla="*/ 69281 w 360345"/>
              <a:gd name="connsiteY20" fmla="*/ 301145 h 724661"/>
              <a:gd name="connsiteX21" fmla="*/ 0 w 360345"/>
              <a:gd name="connsiteY21" fmla="*/ 378114 h 724661"/>
              <a:gd name="connsiteX22" fmla="*/ 0 w 360345"/>
              <a:gd name="connsiteY22" fmla="*/ 78526 h 724661"/>
              <a:gd name="connsiteX23" fmla="*/ 34995 w 360345"/>
              <a:gd name="connsiteY23" fmla="*/ 90970 h 724661"/>
              <a:gd name="connsiteX24" fmla="*/ 93732 w 360345"/>
              <a:gd name="connsiteY24" fmla="*/ 143840 h 724661"/>
              <a:gd name="connsiteX25" fmla="*/ 0 w 360345"/>
              <a:gd name="connsiteY25" fmla="*/ 247974 h 724661"/>
              <a:gd name="connsiteX26" fmla="*/ 0 w 360345"/>
              <a:gd name="connsiteY26" fmla="*/ 0 h 724661"/>
              <a:gd name="connsiteX27" fmla="*/ 22754 w 360345"/>
              <a:gd name="connsiteY27" fmla="*/ 20481 h 724661"/>
              <a:gd name="connsiteX28" fmla="*/ 0 w 360345"/>
              <a:gd name="connsiteY28" fmla="*/ 45759 h 724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360345" h="724661">
                <a:moveTo>
                  <a:pt x="0" y="410147"/>
                </a:moveTo>
                <a:lnTo>
                  <a:pt x="30547" y="376211"/>
                </a:lnTo>
                <a:lnTo>
                  <a:pt x="106209" y="444316"/>
                </a:lnTo>
                <a:lnTo>
                  <a:pt x="106408" y="448099"/>
                </a:lnTo>
                <a:lnTo>
                  <a:pt x="155246" y="393842"/>
                </a:lnTo>
                <a:lnTo>
                  <a:pt x="360345" y="326153"/>
                </a:lnTo>
                <a:lnTo>
                  <a:pt x="251468" y="447113"/>
                </a:lnTo>
                <a:lnTo>
                  <a:pt x="100780" y="494394"/>
                </a:lnTo>
                <a:cubicBezTo>
                  <a:pt x="98959" y="563489"/>
                  <a:pt x="69547" y="635458"/>
                  <a:pt x="12543" y="710299"/>
                </a:cubicBezTo>
                <a:lnTo>
                  <a:pt x="0" y="724661"/>
                </a:lnTo>
                <a:lnTo>
                  <a:pt x="0" y="565704"/>
                </a:lnTo>
                <a:lnTo>
                  <a:pt x="1849" y="561007"/>
                </a:lnTo>
                <a:cubicBezTo>
                  <a:pt x="6853" y="541933"/>
                  <a:pt x="9332" y="522912"/>
                  <a:pt x="9283" y="503946"/>
                </a:cubicBezTo>
                <a:lnTo>
                  <a:pt x="0" y="495591"/>
                </a:lnTo>
                <a:close/>
                <a:moveTo>
                  <a:pt x="0" y="278006"/>
                </a:moveTo>
                <a:lnTo>
                  <a:pt x="78198" y="191131"/>
                </a:lnTo>
                <a:cubicBezTo>
                  <a:pt x="108068" y="157946"/>
                  <a:pt x="140078" y="156421"/>
                  <a:pt x="174224" y="186557"/>
                </a:cubicBezTo>
                <a:lnTo>
                  <a:pt x="274775" y="277064"/>
                </a:lnTo>
                <a:lnTo>
                  <a:pt x="201742" y="358202"/>
                </a:lnTo>
                <a:lnTo>
                  <a:pt x="129067" y="292786"/>
                </a:lnTo>
                <a:cubicBezTo>
                  <a:pt x="109819" y="275461"/>
                  <a:pt x="89891" y="278247"/>
                  <a:pt x="69281" y="301145"/>
                </a:cubicBezTo>
                <a:lnTo>
                  <a:pt x="0" y="378114"/>
                </a:lnTo>
                <a:close/>
                <a:moveTo>
                  <a:pt x="0" y="78526"/>
                </a:moveTo>
                <a:lnTo>
                  <a:pt x="34995" y="90970"/>
                </a:lnTo>
                <a:lnTo>
                  <a:pt x="93732" y="143840"/>
                </a:lnTo>
                <a:lnTo>
                  <a:pt x="0" y="247974"/>
                </a:lnTo>
                <a:close/>
                <a:moveTo>
                  <a:pt x="0" y="0"/>
                </a:moveTo>
                <a:lnTo>
                  <a:pt x="22754" y="20481"/>
                </a:lnTo>
                <a:lnTo>
                  <a:pt x="0" y="45759"/>
                </a:lnTo>
                <a:close/>
              </a:path>
            </a:pathLst>
          </a:custGeom>
          <a:solidFill>
            <a:srgbClr val="604A80"/>
          </a:solidFill>
          <a:ln>
            <a:solidFill>
              <a:srgbClr val="2F52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58" name="任意多边形: 形状 357">
            <a:extLst>
              <a:ext uri="{FF2B5EF4-FFF2-40B4-BE49-F238E27FC236}">
                <a16:creationId xmlns:a16="http://schemas.microsoft.com/office/drawing/2014/main" id="{8A8D1002-80D5-40CC-A90A-1096FA677C84}"/>
              </a:ext>
            </a:extLst>
          </p:cNvPr>
          <p:cNvSpPr/>
          <p:nvPr/>
        </p:nvSpPr>
        <p:spPr>
          <a:xfrm rot="2880552">
            <a:off x="7089762" y="2241765"/>
            <a:ext cx="916689" cy="1308366"/>
          </a:xfrm>
          <a:custGeom>
            <a:avLst/>
            <a:gdLst>
              <a:gd name="connsiteX0" fmla="*/ 915176 w 916689"/>
              <a:gd name="connsiteY0" fmla="*/ 1681 h 1308366"/>
              <a:gd name="connsiteX1" fmla="*/ 916689 w 916689"/>
              <a:gd name="connsiteY1" fmla="*/ 0 h 1308366"/>
              <a:gd name="connsiteX2" fmla="*/ 916689 w 916689"/>
              <a:gd name="connsiteY2" fmla="*/ 3043 h 1308366"/>
              <a:gd name="connsiteX3" fmla="*/ 673824 w 916689"/>
              <a:gd name="connsiteY3" fmla="*/ 269816 h 1308366"/>
              <a:gd name="connsiteX4" fmla="*/ 737896 w 916689"/>
              <a:gd name="connsiteY4" fmla="*/ 198634 h 1308366"/>
              <a:gd name="connsiteX5" fmla="*/ 916689 w 916689"/>
              <a:gd name="connsiteY5" fmla="*/ 272987 h 1308366"/>
              <a:gd name="connsiteX6" fmla="*/ 916689 w 916689"/>
              <a:gd name="connsiteY6" fmla="*/ 372849 h 1308366"/>
              <a:gd name="connsiteX7" fmla="*/ 812608 w 916689"/>
              <a:gd name="connsiteY7" fmla="*/ 329860 h 1308366"/>
              <a:gd name="connsiteX8" fmla="*/ 906085 w 916689"/>
              <a:gd name="connsiteY8" fmla="*/ 502305 h 1308366"/>
              <a:gd name="connsiteX9" fmla="*/ 916689 w 916689"/>
              <a:gd name="connsiteY9" fmla="*/ 490524 h 1308366"/>
              <a:gd name="connsiteX10" fmla="*/ 916689 w 916689"/>
              <a:gd name="connsiteY10" fmla="*/ 716452 h 1308366"/>
              <a:gd name="connsiteX11" fmla="*/ 315530 w 916689"/>
              <a:gd name="connsiteY11" fmla="*/ 667870 h 1308366"/>
              <a:gd name="connsiteX12" fmla="*/ 466854 w 916689"/>
              <a:gd name="connsiteY12" fmla="*/ 804079 h 1308366"/>
              <a:gd name="connsiteX13" fmla="*/ 585588 w 916689"/>
              <a:gd name="connsiteY13" fmla="*/ 672169 h 1308366"/>
              <a:gd name="connsiteX14" fmla="*/ 434264 w 916689"/>
              <a:gd name="connsiteY14" fmla="*/ 535960 h 1308366"/>
              <a:gd name="connsiteX15" fmla="*/ 502369 w 916689"/>
              <a:gd name="connsiteY15" fmla="*/ 460298 h 1308366"/>
              <a:gd name="connsiteX16" fmla="*/ 904074 w 916689"/>
              <a:gd name="connsiteY16" fmla="*/ 821878 h 1308366"/>
              <a:gd name="connsiteX17" fmla="*/ 835970 w 916689"/>
              <a:gd name="connsiteY17" fmla="*/ 897541 h 1308366"/>
              <a:gd name="connsiteX18" fmla="*/ 659757 w 916689"/>
              <a:gd name="connsiteY18" fmla="*/ 738930 h 1308366"/>
              <a:gd name="connsiteX19" fmla="*/ 541023 w 916689"/>
              <a:gd name="connsiteY19" fmla="*/ 870840 h 1308366"/>
              <a:gd name="connsiteX20" fmla="*/ 717236 w 916689"/>
              <a:gd name="connsiteY20" fmla="*/ 1029451 h 1308366"/>
              <a:gd name="connsiteX21" fmla="*/ 648683 w 916689"/>
              <a:gd name="connsiteY21" fmla="*/ 1105611 h 1308366"/>
              <a:gd name="connsiteX22" fmla="*/ 246978 w 916689"/>
              <a:gd name="connsiteY22" fmla="*/ 744030 h 1308366"/>
              <a:gd name="connsiteX23" fmla="*/ 199384 w 916689"/>
              <a:gd name="connsiteY23" fmla="*/ 796905 h 1308366"/>
              <a:gd name="connsiteX24" fmla="*/ 274549 w 916689"/>
              <a:gd name="connsiteY24" fmla="*/ 864561 h 1308366"/>
              <a:gd name="connsiteX25" fmla="*/ 209133 w 916689"/>
              <a:gd name="connsiteY25" fmla="*/ 937237 h 1308366"/>
              <a:gd name="connsiteX26" fmla="*/ 535176 w 916689"/>
              <a:gd name="connsiteY26" fmla="*/ 1230713 h 1308366"/>
              <a:gd name="connsiteX27" fmla="*/ 465279 w 916689"/>
              <a:gd name="connsiteY27" fmla="*/ 1308366 h 1308366"/>
              <a:gd name="connsiteX28" fmla="*/ 139236 w 916689"/>
              <a:gd name="connsiteY28" fmla="*/ 1014890 h 1308366"/>
              <a:gd name="connsiteX29" fmla="*/ 75164 w 916689"/>
              <a:gd name="connsiteY29" fmla="*/ 1086072 h 1308366"/>
              <a:gd name="connsiteX30" fmla="*/ 0 w 916689"/>
              <a:gd name="connsiteY30" fmla="*/ 1018416 h 13083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916689" h="1308366">
                <a:moveTo>
                  <a:pt x="915176" y="1681"/>
                </a:moveTo>
                <a:lnTo>
                  <a:pt x="916689" y="0"/>
                </a:lnTo>
                <a:lnTo>
                  <a:pt x="916689" y="3043"/>
                </a:lnTo>
                <a:close/>
                <a:moveTo>
                  <a:pt x="673824" y="269816"/>
                </a:moveTo>
                <a:lnTo>
                  <a:pt x="737896" y="198634"/>
                </a:lnTo>
                <a:lnTo>
                  <a:pt x="916689" y="272987"/>
                </a:lnTo>
                <a:lnTo>
                  <a:pt x="916689" y="372849"/>
                </a:lnTo>
                <a:lnTo>
                  <a:pt x="812608" y="329860"/>
                </a:lnTo>
                <a:lnTo>
                  <a:pt x="906085" y="502305"/>
                </a:lnTo>
                <a:lnTo>
                  <a:pt x="916689" y="490524"/>
                </a:lnTo>
                <a:lnTo>
                  <a:pt x="916689" y="716452"/>
                </a:lnTo>
                <a:close/>
                <a:moveTo>
                  <a:pt x="315530" y="667870"/>
                </a:moveTo>
                <a:lnTo>
                  <a:pt x="466854" y="804079"/>
                </a:lnTo>
                <a:lnTo>
                  <a:pt x="585588" y="672169"/>
                </a:lnTo>
                <a:lnTo>
                  <a:pt x="434264" y="535960"/>
                </a:lnTo>
                <a:lnTo>
                  <a:pt x="502369" y="460298"/>
                </a:lnTo>
                <a:lnTo>
                  <a:pt x="904074" y="821878"/>
                </a:lnTo>
                <a:lnTo>
                  <a:pt x="835970" y="897541"/>
                </a:lnTo>
                <a:lnTo>
                  <a:pt x="659757" y="738930"/>
                </a:lnTo>
                <a:lnTo>
                  <a:pt x="541023" y="870840"/>
                </a:lnTo>
                <a:lnTo>
                  <a:pt x="717236" y="1029451"/>
                </a:lnTo>
                <a:lnTo>
                  <a:pt x="648683" y="1105611"/>
                </a:lnTo>
                <a:lnTo>
                  <a:pt x="246978" y="744030"/>
                </a:lnTo>
                <a:close/>
                <a:moveTo>
                  <a:pt x="199384" y="796905"/>
                </a:moveTo>
                <a:lnTo>
                  <a:pt x="274549" y="864561"/>
                </a:lnTo>
                <a:lnTo>
                  <a:pt x="209133" y="937237"/>
                </a:lnTo>
                <a:lnTo>
                  <a:pt x="535176" y="1230713"/>
                </a:lnTo>
                <a:lnTo>
                  <a:pt x="465279" y="1308366"/>
                </a:lnTo>
                <a:lnTo>
                  <a:pt x="139236" y="1014890"/>
                </a:lnTo>
                <a:lnTo>
                  <a:pt x="75164" y="1086072"/>
                </a:lnTo>
                <a:lnTo>
                  <a:pt x="0" y="1018416"/>
                </a:lnTo>
                <a:close/>
              </a:path>
            </a:pathLst>
          </a:custGeom>
          <a:solidFill>
            <a:srgbClr val="FF85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357" name="图片 356">
            <a:extLst>
              <a:ext uri="{FF2B5EF4-FFF2-40B4-BE49-F238E27FC236}">
                <a16:creationId xmlns:a16="http://schemas.microsoft.com/office/drawing/2014/main" id="{9B000D1C-BA5F-482F-B0B5-BB1711274F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3851" y="4572835"/>
            <a:ext cx="2119294" cy="538082"/>
          </a:xfrm>
          <a:prstGeom prst="rect">
            <a:avLst/>
          </a:prstGeom>
        </p:spPr>
      </p:pic>
      <p:sp>
        <p:nvSpPr>
          <p:cNvPr id="364" name="任意多边形: 形状 363">
            <a:extLst>
              <a:ext uri="{FF2B5EF4-FFF2-40B4-BE49-F238E27FC236}">
                <a16:creationId xmlns:a16="http://schemas.microsoft.com/office/drawing/2014/main" id="{D97375DC-BD22-49B3-84DB-08DA2213ECE4}"/>
              </a:ext>
            </a:extLst>
          </p:cNvPr>
          <p:cNvSpPr/>
          <p:nvPr/>
        </p:nvSpPr>
        <p:spPr>
          <a:xfrm rot="2880552">
            <a:off x="8208723" y="2377781"/>
            <a:ext cx="1153521" cy="1643897"/>
          </a:xfrm>
          <a:custGeom>
            <a:avLst/>
            <a:gdLst>
              <a:gd name="connsiteX0" fmla="*/ 0 w 1153521"/>
              <a:gd name="connsiteY0" fmla="*/ 1155488 h 1643897"/>
              <a:gd name="connsiteX1" fmla="*/ 322205 w 1153521"/>
              <a:gd name="connsiteY1" fmla="*/ 1289481 h 1643897"/>
              <a:gd name="connsiteX2" fmla="*/ 256789 w 1153521"/>
              <a:gd name="connsiteY2" fmla="*/ 1362156 h 1643897"/>
              <a:gd name="connsiteX3" fmla="*/ 148171 w 1153521"/>
              <a:gd name="connsiteY3" fmla="*/ 1316650 h 1643897"/>
              <a:gd name="connsiteX4" fmla="*/ 13306 w 1153521"/>
              <a:gd name="connsiteY4" fmla="*/ 1466480 h 1643897"/>
              <a:gd name="connsiteX5" fmla="*/ 68606 w 1153521"/>
              <a:gd name="connsiteY5" fmla="*/ 1571222 h 1643897"/>
              <a:gd name="connsiteX6" fmla="*/ 3190 w 1153521"/>
              <a:gd name="connsiteY6" fmla="*/ 1643897 h 1643897"/>
              <a:gd name="connsiteX7" fmla="*/ 0 w 1153521"/>
              <a:gd name="connsiteY7" fmla="*/ 1638030 h 1643897"/>
              <a:gd name="connsiteX8" fmla="*/ 0 w 1153521"/>
              <a:gd name="connsiteY8" fmla="*/ 1331102 h 1643897"/>
              <a:gd name="connsiteX9" fmla="*/ 49757 w 1153521"/>
              <a:gd name="connsiteY9" fmla="*/ 1275824 h 1643897"/>
              <a:gd name="connsiteX10" fmla="*/ 0 w 1153521"/>
              <a:gd name="connsiteY10" fmla="*/ 1255272 h 1643897"/>
              <a:gd name="connsiteX11" fmla="*/ 705391 w 1153521"/>
              <a:gd name="connsiteY11" fmla="*/ 56909 h 1643897"/>
              <a:gd name="connsiteX12" fmla="*/ 768565 w 1153521"/>
              <a:gd name="connsiteY12" fmla="*/ 13754 h 1643897"/>
              <a:gd name="connsiteX13" fmla="*/ 867430 w 1153521"/>
              <a:gd name="connsiteY13" fmla="*/ 21 h 1643897"/>
              <a:gd name="connsiteX14" fmla="*/ 866378 w 1153521"/>
              <a:gd name="connsiteY14" fmla="*/ 97291 h 1643897"/>
              <a:gd name="connsiteX15" fmla="*/ 774184 w 1153521"/>
              <a:gd name="connsiteY15" fmla="*/ 120633 h 1643897"/>
              <a:gd name="connsiteX16" fmla="*/ 760169 w 1153521"/>
              <a:gd name="connsiteY16" fmla="*/ 151719 h 1643897"/>
              <a:gd name="connsiteX17" fmla="*/ 769053 w 1153521"/>
              <a:gd name="connsiteY17" fmla="*/ 176386 h 1643897"/>
              <a:gd name="connsiteX18" fmla="*/ 792798 w 1153521"/>
              <a:gd name="connsiteY18" fmla="*/ 186046 h 1643897"/>
              <a:gd name="connsiteX19" fmla="*/ 890916 w 1153521"/>
              <a:gd name="connsiteY19" fmla="*/ 176146 h 1643897"/>
              <a:gd name="connsiteX20" fmla="*/ 980869 w 1153521"/>
              <a:gd name="connsiteY20" fmla="*/ 164303 h 1643897"/>
              <a:gd name="connsiteX21" fmla="*/ 1052353 w 1153521"/>
              <a:gd name="connsiteY21" fmla="*/ 170978 h 1643897"/>
              <a:gd name="connsiteX22" fmla="*/ 1105169 w 1153521"/>
              <a:gd name="connsiteY22" fmla="*/ 201398 h 1643897"/>
              <a:gd name="connsiteX23" fmla="*/ 1153499 w 1153521"/>
              <a:gd name="connsiteY23" fmla="*/ 304371 h 1643897"/>
              <a:gd name="connsiteX24" fmla="*/ 1106599 w 1153521"/>
              <a:gd name="connsiteY24" fmla="*/ 418041 h 1643897"/>
              <a:gd name="connsiteX25" fmla="*/ 1021720 w 1153521"/>
              <a:gd name="connsiteY25" fmla="*/ 472297 h 1643897"/>
              <a:gd name="connsiteX26" fmla="*/ 911506 w 1153521"/>
              <a:gd name="connsiteY26" fmla="*/ 468606 h 1643897"/>
              <a:gd name="connsiteX27" fmla="*/ 930230 w 1153521"/>
              <a:gd name="connsiteY27" fmla="*/ 373726 h 1643897"/>
              <a:gd name="connsiteX28" fmla="*/ 1039250 w 1153521"/>
              <a:gd name="connsiteY28" fmla="*/ 354717 h 1643897"/>
              <a:gd name="connsiteX29" fmla="*/ 1056974 w 1153521"/>
              <a:gd name="connsiteY29" fmla="*/ 313002 h 1643897"/>
              <a:gd name="connsiteX30" fmla="*/ 1043237 w 1153521"/>
              <a:gd name="connsiteY30" fmla="*/ 277209 h 1643897"/>
              <a:gd name="connsiteX31" fmla="*/ 1008143 w 1153521"/>
              <a:gd name="connsiteY31" fmla="*/ 263641 h 1643897"/>
              <a:gd name="connsiteX32" fmla="*/ 930037 w 1153521"/>
              <a:gd name="connsiteY32" fmla="*/ 270830 h 1643897"/>
              <a:gd name="connsiteX33" fmla="*/ 777907 w 1153521"/>
              <a:gd name="connsiteY33" fmla="*/ 281672 h 1643897"/>
              <a:gd name="connsiteX34" fmla="*/ 706076 w 1153521"/>
              <a:gd name="connsiteY34" fmla="*/ 250356 h 1643897"/>
              <a:gd name="connsiteX35" fmla="*/ 665436 w 1153521"/>
              <a:gd name="connsiteY35" fmla="*/ 158360 h 1643897"/>
              <a:gd name="connsiteX36" fmla="*/ 705391 w 1153521"/>
              <a:gd name="connsiteY36" fmla="*/ 56909 h 1643897"/>
              <a:gd name="connsiteX37" fmla="*/ 551509 w 1153521"/>
              <a:gd name="connsiteY37" fmla="*/ 227867 h 1643897"/>
              <a:gd name="connsiteX38" fmla="*/ 604358 w 1153521"/>
              <a:gd name="connsiteY38" fmla="*/ 529540 h 1643897"/>
              <a:gd name="connsiteX39" fmla="*/ 965313 w 1153521"/>
              <a:gd name="connsiteY39" fmla="*/ 576008 h 1643897"/>
              <a:gd name="connsiteX40" fmla="*/ 883766 w 1153521"/>
              <a:gd name="connsiteY40" fmla="*/ 666603 h 1643897"/>
              <a:gd name="connsiteX41" fmla="*/ 593997 w 1153521"/>
              <a:gd name="connsiteY41" fmla="*/ 630146 h 1643897"/>
              <a:gd name="connsiteX42" fmla="*/ 772201 w 1153521"/>
              <a:gd name="connsiteY42" fmla="*/ 790550 h 1643897"/>
              <a:gd name="connsiteX43" fmla="*/ 702753 w 1153521"/>
              <a:gd name="connsiteY43" fmla="*/ 867704 h 1643897"/>
              <a:gd name="connsiteX44" fmla="*/ 301047 w 1153521"/>
              <a:gd name="connsiteY44" fmla="*/ 506124 h 1643897"/>
              <a:gd name="connsiteX45" fmla="*/ 370495 w 1153521"/>
              <a:gd name="connsiteY45" fmla="*/ 428969 h 1643897"/>
              <a:gd name="connsiteX46" fmla="*/ 508379 w 1153521"/>
              <a:gd name="connsiteY46" fmla="*/ 553081 h 1643897"/>
              <a:gd name="connsiteX47" fmla="*/ 468171 w 1153521"/>
              <a:gd name="connsiteY47" fmla="*/ 320454 h 1643897"/>
              <a:gd name="connsiteX48" fmla="*/ 246583 w 1153521"/>
              <a:gd name="connsiteY48" fmla="*/ 566631 h 1643897"/>
              <a:gd name="connsiteX49" fmla="*/ 647791 w 1153521"/>
              <a:gd name="connsiteY49" fmla="*/ 927764 h 1643897"/>
              <a:gd name="connsiteX50" fmla="*/ 585063 w 1153521"/>
              <a:gd name="connsiteY50" fmla="*/ 997452 h 1643897"/>
              <a:gd name="connsiteX51" fmla="*/ 174827 w 1153521"/>
              <a:gd name="connsiteY51" fmla="*/ 924648 h 1643897"/>
              <a:gd name="connsiteX52" fmla="*/ 437653 w 1153521"/>
              <a:gd name="connsiteY52" fmla="*/ 1161221 h 1643897"/>
              <a:gd name="connsiteX53" fmla="*/ 372237 w 1153521"/>
              <a:gd name="connsiteY53" fmla="*/ 1233896 h 1643897"/>
              <a:gd name="connsiteX54" fmla="*/ 0 w 1153521"/>
              <a:gd name="connsiteY54" fmla="*/ 898840 h 1643897"/>
              <a:gd name="connsiteX55" fmla="*/ 0 w 1153521"/>
              <a:gd name="connsiteY55" fmla="*/ 840579 h 1643897"/>
              <a:gd name="connsiteX56" fmla="*/ 33309 w 1153521"/>
              <a:gd name="connsiteY56" fmla="*/ 803573 h 1643897"/>
              <a:gd name="connsiteX57" fmla="*/ 445038 w 1153521"/>
              <a:gd name="connsiteY57" fmla="*/ 877722 h 1643897"/>
              <a:gd name="connsiteX58" fmla="*/ 180719 w 1153521"/>
              <a:gd name="connsiteY58" fmla="*/ 639805 h 164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1153521" h="1643897">
                <a:moveTo>
                  <a:pt x="0" y="1155488"/>
                </a:moveTo>
                <a:lnTo>
                  <a:pt x="322205" y="1289481"/>
                </a:lnTo>
                <a:lnTo>
                  <a:pt x="256789" y="1362156"/>
                </a:lnTo>
                <a:lnTo>
                  <a:pt x="148171" y="1316650"/>
                </a:lnTo>
                <a:lnTo>
                  <a:pt x="13306" y="1466480"/>
                </a:lnTo>
                <a:lnTo>
                  <a:pt x="68606" y="1571222"/>
                </a:lnTo>
                <a:lnTo>
                  <a:pt x="3190" y="1643897"/>
                </a:lnTo>
                <a:lnTo>
                  <a:pt x="0" y="1638030"/>
                </a:lnTo>
                <a:lnTo>
                  <a:pt x="0" y="1331102"/>
                </a:lnTo>
                <a:lnTo>
                  <a:pt x="49757" y="1275824"/>
                </a:lnTo>
                <a:lnTo>
                  <a:pt x="0" y="1255272"/>
                </a:lnTo>
                <a:close/>
                <a:moveTo>
                  <a:pt x="705391" y="56909"/>
                </a:moveTo>
                <a:cubicBezTo>
                  <a:pt x="722716" y="37662"/>
                  <a:pt x="743775" y="23277"/>
                  <a:pt x="768565" y="13754"/>
                </a:cubicBezTo>
                <a:cubicBezTo>
                  <a:pt x="793357" y="4231"/>
                  <a:pt x="826312" y="-348"/>
                  <a:pt x="867430" y="21"/>
                </a:cubicBezTo>
                <a:lnTo>
                  <a:pt x="866378" y="97291"/>
                </a:lnTo>
                <a:cubicBezTo>
                  <a:pt x="822838" y="92941"/>
                  <a:pt x="792106" y="100722"/>
                  <a:pt x="774184" y="120633"/>
                </a:cubicBezTo>
                <a:cubicBezTo>
                  <a:pt x="765223" y="130588"/>
                  <a:pt x="760551" y="140950"/>
                  <a:pt x="760169" y="151719"/>
                </a:cubicBezTo>
                <a:cubicBezTo>
                  <a:pt x="759787" y="162488"/>
                  <a:pt x="762748" y="170711"/>
                  <a:pt x="769053" y="176386"/>
                </a:cubicBezTo>
                <a:cubicBezTo>
                  <a:pt x="775359" y="182062"/>
                  <a:pt x="783273" y="185281"/>
                  <a:pt x="792798" y="186046"/>
                </a:cubicBezTo>
                <a:cubicBezTo>
                  <a:pt x="806106" y="186611"/>
                  <a:pt x="838811" y="183311"/>
                  <a:pt x="890916" y="176146"/>
                </a:cubicBezTo>
                <a:cubicBezTo>
                  <a:pt x="939833" y="168515"/>
                  <a:pt x="969818" y="164568"/>
                  <a:pt x="980869" y="164303"/>
                </a:cubicBezTo>
                <a:cubicBezTo>
                  <a:pt x="1009244" y="162811"/>
                  <a:pt x="1033072" y="165037"/>
                  <a:pt x="1052353" y="170978"/>
                </a:cubicBezTo>
                <a:cubicBezTo>
                  <a:pt x="1071635" y="176920"/>
                  <a:pt x="1089239" y="187059"/>
                  <a:pt x="1105169" y="201398"/>
                </a:cubicBezTo>
                <a:cubicBezTo>
                  <a:pt x="1136695" y="229774"/>
                  <a:pt x="1152804" y="264099"/>
                  <a:pt x="1153499" y="304371"/>
                </a:cubicBezTo>
                <a:cubicBezTo>
                  <a:pt x="1154194" y="344643"/>
                  <a:pt x="1138560" y="382534"/>
                  <a:pt x="1106599" y="418041"/>
                </a:cubicBezTo>
                <a:cubicBezTo>
                  <a:pt x="1081806" y="445585"/>
                  <a:pt x="1053513" y="463670"/>
                  <a:pt x="1021720" y="472297"/>
                </a:cubicBezTo>
                <a:cubicBezTo>
                  <a:pt x="989926" y="480924"/>
                  <a:pt x="953188" y="479694"/>
                  <a:pt x="911506" y="468606"/>
                </a:cubicBezTo>
                <a:lnTo>
                  <a:pt x="930230" y="373726"/>
                </a:lnTo>
                <a:cubicBezTo>
                  <a:pt x="981104" y="385278"/>
                  <a:pt x="1017444" y="378942"/>
                  <a:pt x="1039250" y="354717"/>
                </a:cubicBezTo>
                <a:cubicBezTo>
                  <a:pt x="1050601" y="342107"/>
                  <a:pt x="1056509" y="328201"/>
                  <a:pt x="1056974" y="313002"/>
                </a:cubicBezTo>
                <a:cubicBezTo>
                  <a:pt x="1057440" y="297802"/>
                  <a:pt x="1052861" y="285872"/>
                  <a:pt x="1043237" y="277209"/>
                </a:cubicBezTo>
                <a:cubicBezTo>
                  <a:pt x="1034609" y="269443"/>
                  <a:pt x="1022911" y="264920"/>
                  <a:pt x="1008143" y="263641"/>
                </a:cubicBezTo>
                <a:cubicBezTo>
                  <a:pt x="993375" y="262363"/>
                  <a:pt x="967339" y="264759"/>
                  <a:pt x="930037" y="270830"/>
                </a:cubicBezTo>
                <a:cubicBezTo>
                  <a:pt x="858253" y="282507"/>
                  <a:pt x="807543" y="286121"/>
                  <a:pt x="777907" y="281672"/>
                </a:cubicBezTo>
                <a:cubicBezTo>
                  <a:pt x="748272" y="277224"/>
                  <a:pt x="724328" y="266785"/>
                  <a:pt x="706076" y="250356"/>
                </a:cubicBezTo>
                <a:cubicBezTo>
                  <a:pt x="679528" y="226460"/>
                  <a:pt x="665981" y="195794"/>
                  <a:pt x="665436" y="158360"/>
                </a:cubicBezTo>
                <a:cubicBezTo>
                  <a:pt x="664891" y="120924"/>
                  <a:pt x="678209" y="87108"/>
                  <a:pt x="705391" y="56909"/>
                </a:cubicBezTo>
                <a:close/>
                <a:moveTo>
                  <a:pt x="551509" y="227867"/>
                </a:moveTo>
                <a:lnTo>
                  <a:pt x="604358" y="529540"/>
                </a:lnTo>
                <a:lnTo>
                  <a:pt x="965313" y="576008"/>
                </a:lnTo>
                <a:lnTo>
                  <a:pt x="883766" y="666603"/>
                </a:lnTo>
                <a:lnTo>
                  <a:pt x="593997" y="630146"/>
                </a:lnTo>
                <a:lnTo>
                  <a:pt x="772201" y="790550"/>
                </a:lnTo>
                <a:lnTo>
                  <a:pt x="702753" y="867704"/>
                </a:lnTo>
                <a:lnTo>
                  <a:pt x="301047" y="506124"/>
                </a:lnTo>
                <a:lnTo>
                  <a:pt x="370495" y="428969"/>
                </a:lnTo>
                <a:lnTo>
                  <a:pt x="508379" y="553081"/>
                </a:lnTo>
                <a:lnTo>
                  <a:pt x="468171" y="320454"/>
                </a:lnTo>
                <a:close/>
                <a:moveTo>
                  <a:pt x="246583" y="566631"/>
                </a:moveTo>
                <a:lnTo>
                  <a:pt x="647791" y="927764"/>
                </a:lnTo>
                <a:lnTo>
                  <a:pt x="585063" y="997452"/>
                </a:lnTo>
                <a:lnTo>
                  <a:pt x="174827" y="924648"/>
                </a:lnTo>
                <a:lnTo>
                  <a:pt x="437653" y="1161221"/>
                </a:lnTo>
                <a:lnTo>
                  <a:pt x="372237" y="1233896"/>
                </a:lnTo>
                <a:lnTo>
                  <a:pt x="0" y="898840"/>
                </a:lnTo>
                <a:lnTo>
                  <a:pt x="0" y="840579"/>
                </a:lnTo>
                <a:lnTo>
                  <a:pt x="33309" y="803573"/>
                </a:lnTo>
                <a:lnTo>
                  <a:pt x="445038" y="877722"/>
                </a:lnTo>
                <a:lnTo>
                  <a:pt x="180719" y="639805"/>
                </a:lnTo>
                <a:close/>
              </a:path>
            </a:pathLst>
          </a:custGeom>
          <a:solidFill>
            <a:srgbClr val="87CE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87CEFF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1825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id="{D55A4971-E267-4D68-9609-73CC0197506A}"/>
              </a:ext>
            </a:extLst>
          </p:cNvPr>
          <p:cNvSpPr/>
          <p:nvPr/>
        </p:nvSpPr>
        <p:spPr>
          <a:xfrm>
            <a:off x="3312930" y="4757362"/>
            <a:ext cx="55661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建议使用</a:t>
            </a:r>
            <a:r>
              <a:rPr kumimoji="0" lang="zh-CN" altLang="en-US" sz="36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火狐/谷歌</a:t>
            </a:r>
            <a:r>
              <a:rPr kumimoji="0" lang="zh-CN" altLang="en-US" sz="3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浏览器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784676FD-A53D-4052-BD95-CB5CEDF6EB9D}"/>
              </a:ext>
            </a:extLst>
          </p:cNvPr>
          <p:cNvGrpSpPr/>
          <p:nvPr/>
        </p:nvGrpSpPr>
        <p:grpSpPr>
          <a:xfrm>
            <a:off x="4807740" y="1862005"/>
            <a:ext cx="2576521" cy="584775"/>
            <a:chOff x="3448894" y="1142334"/>
            <a:chExt cx="2576521" cy="584775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9A0AAC7-FFBA-4DC6-87BE-58A79673E402}"/>
                </a:ext>
              </a:extLst>
            </p:cNvPr>
            <p:cNvSpPr txBox="1"/>
            <p:nvPr/>
          </p:nvSpPr>
          <p:spPr>
            <a:xfrm>
              <a:off x="4066616" y="1142334"/>
              <a:ext cx="19587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3200" dirty="0">
                  <a:solidFill>
                    <a:prstClr val="black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登录网址</a:t>
              </a:r>
              <a:r>
                <a:rPr kumimoji="0" lang="zh-CN" altLang="en-US" sz="3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方正清刻本悦宋简体" panose="02000000000000000000" pitchFamily="2" charset="-122"/>
                  <a:ea typeface="方正清刻本悦宋简体" panose="02000000000000000000" pitchFamily="2" charset="-122"/>
                  <a:cs typeface="+mn-cs"/>
                </a:rPr>
                <a:t>：</a:t>
              </a:r>
            </a:p>
          </p:txBody>
        </p:sp>
        <p:sp>
          <p:nvSpPr>
            <p:cNvPr id="34" name="computer-with-floating-letters-signs_42923">
              <a:extLst>
                <a:ext uri="{FF2B5EF4-FFF2-40B4-BE49-F238E27FC236}">
                  <a16:creationId xmlns:a16="http://schemas.microsoft.com/office/drawing/2014/main" id="{D2D4AE1A-F253-4DB1-B48E-592DE141CB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48894" y="1168914"/>
              <a:ext cx="609685" cy="531614"/>
            </a:xfrm>
            <a:custGeom>
              <a:avLst/>
              <a:gdLst>
                <a:gd name="connsiteX0" fmla="*/ 162199 w 565545"/>
                <a:gd name="connsiteY0" fmla="*/ 428621 h 493127"/>
                <a:gd name="connsiteX1" fmla="*/ 132056 w 565545"/>
                <a:gd name="connsiteY1" fmla="*/ 431488 h 493127"/>
                <a:gd name="connsiteX2" fmla="*/ 196649 w 565545"/>
                <a:gd name="connsiteY2" fmla="*/ 455857 h 493127"/>
                <a:gd name="connsiteX3" fmla="*/ 235405 w 565545"/>
                <a:gd name="connsiteY3" fmla="*/ 451556 h 493127"/>
                <a:gd name="connsiteX4" fmla="*/ 310101 w 565545"/>
                <a:gd name="connsiteY4" fmla="*/ 309494 h 493127"/>
                <a:gd name="connsiteX5" fmla="*/ 317294 w 565545"/>
                <a:gd name="connsiteY5" fmla="*/ 309494 h 493127"/>
                <a:gd name="connsiteX6" fmla="*/ 323049 w 565545"/>
                <a:gd name="connsiteY6" fmla="*/ 312360 h 493127"/>
                <a:gd name="connsiteX7" fmla="*/ 328804 w 565545"/>
                <a:gd name="connsiteY7" fmla="*/ 318092 h 493127"/>
                <a:gd name="connsiteX8" fmla="*/ 333120 w 565545"/>
                <a:gd name="connsiteY8" fmla="*/ 326690 h 493127"/>
                <a:gd name="connsiteX9" fmla="*/ 333120 w 565545"/>
                <a:gd name="connsiteY9" fmla="*/ 333856 h 493127"/>
                <a:gd name="connsiteX10" fmla="*/ 328804 w 565545"/>
                <a:gd name="connsiteY10" fmla="*/ 341021 h 493127"/>
                <a:gd name="connsiteX11" fmla="*/ 323049 w 565545"/>
                <a:gd name="connsiteY11" fmla="*/ 346753 h 493127"/>
                <a:gd name="connsiteX12" fmla="*/ 314417 w 565545"/>
                <a:gd name="connsiteY12" fmla="*/ 351052 h 493127"/>
                <a:gd name="connsiteX13" fmla="*/ 307223 w 565545"/>
                <a:gd name="connsiteY13" fmla="*/ 351052 h 493127"/>
                <a:gd name="connsiteX14" fmla="*/ 300030 w 565545"/>
                <a:gd name="connsiteY14" fmla="*/ 348186 h 493127"/>
                <a:gd name="connsiteX15" fmla="*/ 292836 w 565545"/>
                <a:gd name="connsiteY15" fmla="*/ 342454 h 493127"/>
                <a:gd name="connsiteX16" fmla="*/ 289959 w 565545"/>
                <a:gd name="connsiteY16" fmla="*/ 328123 h 493127"/>
                <a:gd name="connsiteX17" fmla="*/ 297152 w 565545"/>
                <a:gd name="connsiteY17" fmla="*/ 316659 h 493127"/>
                <a:gd name="connsiteX18" fmla="*/ 302907 w 565545"/>
                <a:gd name="connsiteY18" fmla="*/ 328123 h 493127"/>
                <a:gd name="connsiteX19" fmla="*/ 301468 w 565545"/>
                <a:gd name="connsiteY19" fmla="*/ 330990 h 493127"/>
                <a:gd name="connsiteX20" fmla="*/ 301468 w 565545"/>
                <a:gd name="connsiteY20" fmla="*/ 333856 h 493127"/>
                <a:gd name="connsiteX21" fmla="*/ 301468 w 565545"/>
                <a:gd name="connsiteY21" fmla="*/ 336722 h 493127"/>
                <a:gd name="connsiteX22" fmla="*/ 304346 w 565545"/>
                <a:gd name="connsiteY22" fmla="*/ 339588 h 493127"/>
                <a:gd name="connsiteX23" fmla="*/ 308662 w 565545"/>
                <a:gd name="connsiteY23" fmla="*/ 339588 h 493127"/>
                <a:gd name="connsiteX24" fmla="*/ 311539 w 565545"/>
                <a:gd name="connsiteY24" fmla="*/ 338155 h 493127"/>
                <a:gd name="connsiteX25" fmla="*/ 315855 w 565545"/>
                <a:gd name="connsiteY25" fmla="*/ 336722 h 493127"/>
                <a:gd name="connsiteX26" fmla="*/ 318733 w 565545"/>
                <a:gd name="connsiteY26" fmla="*/ 333856 h 493127"/>
                <a:gd name="connsiteX27" fmla="*/ 321610 w 565545"/>
                <a:gd name="connsiteY27" fmla="*/ 330990 h 493127"/>
                <a:gd name="connsiteX28" fmla="*/ 321610 w 565545"/>
                <a:gd name="connsiteY28" fmla="*/ 326690 h 493127"/>
                <a:gd name="connsiteX29" fmla="*/ 321610 w 565545"/>
                <a:gd name="connsiteY29" fmla="*/ 323824 h 493127"/>
                <a:gd name="connsiteX30" fmla="*/ 318733 w 565545"/>
                <a:gd name="connsiteY30" fmla="*/ 322391 h 493127"/>
                <a:gd name="connsiteX31" fmla="*/ 317294 w 565545"/>
                <a:gd name="connsiteY31" fmla="*/ 320958 h 493127"/>
                <a:gd name="connsiteX32" fmla="*/ 314417 w 565545"/>
                <a:gd name="connsiteY32" fmla="*/ 320958 h 493127"/>
                <a:gd name="connsiteX33" fmla="*/ 311539 w 565545"/>
                <a:gd name="connsiteY33" fmla="*/ 322391 h 493127"/>
                <a:gd name="connsiteX34" fmla="*/ 304346 w 565545"/>
                <a:gd name="connsiteY34" fmla="*/ 310927 h 493127"/>
                <a:gd name="connsiteX35" fmla="*/ 310101 w 565545"/>
                <a:gd name="connsiteY35" fmla="*/ 309494 h 493127"/>
                <a:gd name="connsiteX36" fmla="*/ 137853 w 565545"/>
                <a:gd name="connsiteY36" fmla="*/ 295266 h 493127"/>
                <a:gd name="connsiteX37" fmla="*/ 133537 w 565545"/>
                <a:gd name="connsiteY37" fmla="*/ 296695 h 493127"/>
                <a:gd name="connsiteX38" fmla="*/ 130660 w 565545"/>
                <a:gd name="connsiteY38" fmla="*/ 299554 h 493127"/>
                <a:gd name="connsiteX39" fmla="*/ 129222 w 565545"/>
                <a:gd name="connsiteY39" fmla="*/ 302413 h 493127"/>
                <a:gd name="connsiteX40" fmla="*/ 129222 w 565545"/>
                <a:gd name="connsiteY40" fmla="*/ 306701 h 493127"/>
                <a:gd name="connsiteX41" fmla="*/ 129222 w 565545"/>
                <a:gd name="connsiteY41" fmla="*/ 310989 h 493127"/>
                <a:gd name="connsiteX42" fmla="*/ 130660 w 565545"/>
                <a:gd name="connsiteY42" fmla="*/ 315277 h 493127"/>
                <a:gd name="connsiteX43" fmla="*/ 133537 w 565545"/>
                <a:gd name="connsiteY43" fmla="*/ 318136 h 493127"/>
                <a:gd name="connsiteX44" fmla="*/ 137853 w 565545"/>
                <a:gd name="connsiteY44" fmla="*/ 318136 h 493127"/>
                <a:gd name="connsiteX45" fmla="*/ 140730 w 565545"/>
                <a:gd name="connsiteY45" fmla="*/ 318136 h 493127"/>
                <a:gd name="connsiteX46" fmla="*/ 143607 w 565545"/>
                <a:gd name="connsiteY46" fmla="*/ 315277 h 493127"/>
                <a:gd name="connsiteX47" fmla="*/ 145045 w 565545"/>
                <a:gd name="connsiteY47" fmla="*/ 310989 h 493127"/>
                <a:gd name="connsiteX48" fmla="*/ 145045 w 565545"/>
                <a:gd name="connsiteY48" fmla="*/ 306701 h 493127"/>
                <a:gd name="connsiteX49" fmla="*/ 145045 w 565545"/>
                <a:gd name="connsiteY49" fmla="*/ 302413 h 493127"/>
                <a:gd name="connsiteX50" fmla="*/ 143607 w 565545"/>
                <a:gd name="connsiteY50" fmla="*/ 299554 h 493127"/>
                <a:gd name="connsiteX51" fmla="*/ 140730 w 565545"/>
                <a:gd name="connsiteY51" fmla="*/ 296695 h 493127"/>
                <a:gd name="connsiteX52" fmla="*/ 137853 w 565545"/>
                <a:gd name="connsiteY52" fmla="*/ 295266 h 493127"/>
                <a:gd name="connsiteX53" fmla="*/ 401842 w 565545"/>
                <a:gd name="connsiteY53" fmla="*/ 283745 h 493127"/>
                <a:gd name="connsiteX54" fmla="*/ 413332 w 565545"/>
                <a:gd name="connsiteY54" fmla="*/ 318123 h 493127"/>
                <a:gd name="connsiteX55" fmla="*/ 430566 w 565545"/>
                <a:gd name="connsiteY55" fmla="*/ 305231 h 493127"/>
                <a:gd name="connsiteX56" fmla="*/ 403278 w 565545"/>
                <a:gd name="connsiteY56" fmla="*/ 283745 h 493127"/>
                <a:gd name="connsiteX57" fmla="*/ 111960 w 565545"/>
                <a:gd name="connsiteY57" fmla="*/ 266679 h 493127"/>
                <a:gd name="connsiteX58" fmla="*/ 129222 w 565545"/>
                <a:gd name="connsiteY58" fmla="*/ 266679 h 493127"/>
                <a:gd name="connsiteX59" fmla="*/ 129222 w 565545"/>
                <a:gd name="connsiteY59" fmla="*/ 289549 h 493127"/>
                <a:gd name="connsiteX60" fmla="*/ 130660 w 565545"/>
                <a:gd name="connsiteY60" fmla="*/ 289549 h 493127"/>
                <a:gd name="connsiteX61" fmla="*/ 134976 w 565545"/>
                <a:gd name="connsiteY61" fmla="*/ 283831 h 493127"/>
                <a:gd name="connsiteX62" fmla="*/ 143607 w 565545"/>
                <a:gd name="connsiteY62" fmla="*/ 282402 h 493127"/>
                <a:gd name="connsiteX63" fmla="*/ 152238 w 565545"/>
                <a:gd name="connsiteY63" fmla="*/ 285261 h 493127"/>
                <a:gd name="connsiteX64" fmla="*/ 159430 w 565545"/>
                <a:gd name="connsiteY64" fmla="*/ 290978 h 493127"/>
                <a:gd name="connsiteX65" fmla="*/ 162307 w 565545"/>
                <a:gd name="connsiteY65" fmla="*/ 298125 h 493127"/>
                <a:gd name="connsiteX66" fmla="*/ 162307 w 565545"/>
                <a:gd name="connsiteY66" fmla="*/ 306701 h 493127"/>
                <a:gd name="connsiteX67" fmla="*/ 162307 w 565545"/>
                <a:gd name="connsiteY67" fmla="*/ 315277 h 493127"/>
                <a:gd name="connsiteX68" fmla="*/ 157992 w 565545"/>
                <a:gd name="connsiteY68" fmla="*/ 323853 h 493127"/>
                <a:gd name="connsiteX69" fmla="*/ 152238 w 565545"/>
                <a:gd name="connsiteY69" fmla="*/ 329570 h 493127"/>
                <a:gd name="connsiteX70" fmla="*/ 143607 w 565545"/>
                <a:gd name="connsiteY70" fmla="*/ 332429 h 493127"/>
                <a:gd name="connsiteX71" fmla="*/ 137853 w 565545"/>
                <a:gd name="connsiteY71" fmla="*/ 331000 h 493127"/>
                <a:gd name="connsiteX72" fmla="*/ 133537 w 565545"/>
                <a:gd name="connsiteY72" fmla="*/ 329570 h 493127"/>
                <a:gd name="connsiteX73" fmla="*/ 130660 w 565545"/>
                <a:gd name="connsiteY73" fmla="*/ 328141 h 493127"/>
                <a:gd name="connsiteX74" fmla="*/ 129222 w 565545"/>
                <a:gd name="connsiteY74" fmla="*/ 325282 h 493127"/>
                <a:gd name="connsiteX75" fmla="*/ 129222 w 565545"/>
                <a:gd name="connsiteY75" fmla="*/ 331000 h 493127"/>
                <a:gd name="connsiteX76" fmla="*/ 111960 w 565545"/>
                <a:gd name="connsiteY76" fmla="*/ 331000 h 493127"/>
                <a:gd name="connsiteX77" fmla="*/ 50258 w 565545"/>
                <a:gd name="connsiteY77" fmla="*/ 250870 h 493127"/>
                <a:gd name="connsiteX78" fmla="*/ 57451 w 565545"/>
                <a:gd name="connsiteY78" fmla="*/ 250870 h 493127"/>
                <a:gd name="connsiteX79" fmla="*/ 64645 w 565545"/>
                <a:gd name="connsiteY79" fmla="*/ 253736 h 493127"/>
                <a:gd name="connsiteX80" fmla="*/ 70400 w 565545"/>
                <a:gd name="connsiteY80" fmla="*/ 259468 h 493127"/>
                <a:gd name="connsiteX81" fmla="*/ 73277 w 565545"/>
                <a:gd name="connsiteY81" fmla="*/ 266633 h 493127"/>
                <a:gd name="connsiteX82" fmla="*/ 73277 w 565545"/>
                <a:gd name="connsiteY82" fmla="*/ 275232 h 493127"/>
                <a:gd name="connsiteX83" fmla="*/ 70400 w 565545"/>
                <a:gd name="connsiteY83" fmla="*/ 282397 h 493127"/>
                <a:gd name="connsiteX84" fmla="*/ 63206 w 565545"/>
                <a:gd name="connsiteY84" fmla="*/ 288129 h 493127"/>
                <a:gd name="connsiteX85" fmla="*/ 56013 w 565545"/>
                <a:gd name="connsiteY85" fmla="*/ 292428 h 493127"/>
                <a:gd name="connsiteX86" fmla="*/ 47381 w 565545"/>
                <a:gd name="connsiteY86" fmla="*/ 292428 h 493127"/>
                <a:gd name="connsiteX87" fmla="*/ 40187 w 565545"/>
                <a:gd name="connsiteY87" fmla="*/ 289562 h 493127"/>
                <a:gd name="connsiteX88" fmla="*/ 34432 w 565545"/>
                <a:gd name="connsiteY88" fmla="*/ 283830 h 493127"/>
                <a:gd name="connsiteX89" fmla="*/ 30116 w 565545"/>
                <a:gd name="connsiteY89" fmla="*/ 269499 h 493127"/>
                <a:gd name="connsiteX90" fmla="*/ 37310 w 565545"/>
                <a:gd name="connsiteY90" fmla="*/ 258035 h 493127"/>
                <a:gd name="connsiteX91" fmla="*/ 44503 w 565545"/>
                <a:gd name="connsiteY91" fmla="*/ 268066 h 493127"/>
                <a:gd name="connsiteX92" fmla="*/ 43064 w 565545"/>
                <a:gd name="connsiteY92" fmla="*/ 269499 h 493127"/>
                <a:gd name="connsiteX93" fmla="*/ 41626 w 565545"/>
                <a:gd name="connsiteY93" fmla="*/ 272366 h 493127"/>
                <a:gd name="connsiteX94" fmla="*/ 41626 w 565545"/>
                <a:gd name="connsiteY94" fmla="*/ 275232 h 493127"/>
                <a:gd name="connsiteX95" fmla="*/ 43064 w 565545"/>
                <a:gd name="connsiteY95" fmla="*/ 278098 h 493127"/>
                <a:gd name="connsiteX96" fmla="*/ 45942 w 565545"/>
                <a:gd name="connsiteY96" fmla="*/ 279531 h 493127"/>
                <a:gd name="connsiteX97" fmla="*/ 48819 w 565545"/>
                <a:gd name="connsiteY97" fmla="*/ 280964 h 493127"/>
                <a:gd name="connsiteX98" fmla="*/ 53135 w 565545"/>
                <a:gd name="connsiteY98" fmla="*/ 279531 h 493127"/>
                <a:gd name="connsiteX99" fmla="*/ 56013 w 565545"/>
                <a:gd name="connsiteY99" fmla="*/ 278098 h 493127"/>
                <a:gd name="connsiteX100" fmla="*/ 60329 w 565545"/>
                <a:gd name="connsiteY100" fmla="*/ 275232 h 493127"/>
                <a:gd name="connsiteX101" fmla="*/ 61768 w 565545"/>
                <a:gd name="connsiteY101" fmla="*/ 272366 h 493127"/>
                <a:gd name="connsiteX102" fmla="*/ 63206 w 565545"/>
                <a:gd name="connsiteY102" fmla="*/ 268066 h 493127"/>
                <a:gd name="connsiteX103" fmla="*/ 61768 w 565545"/>
                <a:gd name="connsiteY103" fmla="*/ 265200 h 493127"/>
                <a:gd name="connsiteX104" fmla="*/ 58890 w 565545"/>
                <a:gd name="connsiteY104" fmla="*/ 262334 h 493127"/>
                <a:gd name="connsiteX105" fmla="*/ 57451 w 565545"/>
                <a:gd name="connsiteY105" fmla="*/ 262334 h 493127"/>
                <a:gd name="connsiteX106" fmla="*/ 54574 w 565545"/>
                <a:gd name="connsiteY106" fmla="*/ 262334 h 493127"/>
                <a:gd name="connsiteX107" fmla="*/ 51697 w 565545"/>
                <a:gd name="connsiteY107" fmla="*/ 263767 h 493127"/>
                <a:gd name="connsiteX108" fmla="*/ 44503 w 565545"/>
                <a:gd name="connsiteY108" fmla="*/ 252303 h 493127"/>
                <a:gd name="connsiteX109" fmla="*/ 50258 w 565545"/>
                <a:gd name="connsiteY109" fmla="*/ 250870 h 493127"/>
                <a:gd name="connsiteX110" fmla="*/ 394661 w 565545"/>
                <a:gd name="connsiteY110" fmla="*/ 245069 h 493127"/>
                <a:gd name="connsiteX111" fmla="*/ 489449 w 565545"/>
                <a:gd name="connsiteY111" fmla="*/ 309528 h 493127"/>
                <a:gd name="connsiteX112" fmla="*/ 462162 w 565545"/>
                <a:gd name="connsiteY112" fmla="*/ 331015 h 493127"/>
                <a:gd name="connsiteX113" fmla="*/ 449236 w 565545"/>
                <a:gd name="connsiteY113" fmla="*/ 320988 h 493127"/>
                <a:gd name="connsiteX114" fmla="*/ 420513 w 565545"/>
                <a:gd name="connsiteY114" fmla="*/ 341042 h 493127"/>
                <a:gd name="connsiteX115" fmla="*/ 426257 w 565545"/>
                <a:gd name="connsiteY115" fmla="*/ 355366 h 493127"/>
                <a:gd name="connsiteX116" fmla="*/ 398970 w 565545"/>
                <a:gd name="connsiteY116" fmla="*/ 375420 h 493127"/>
                <a:gd name="connsiteX117" fmla="*/ 367374 w 565545"/>
                <a:gd name="connsiteY117" fmla="*/ 263691 h 493127"/>
                <a:gd name="connsiteX118" fmla="*/ 314418 w 565545"/>
                <a:gd name="connsiteY118" fmla="*/ 212079 h 493127"/>
                <a:gd name="connsiteX119" fmla="*/ 310103 w 565545"/>
                <a:gd name="connsiteY119" fmla="*/ 213516 h 493127"/>
                <a:gd name="connsiteX120" fmla="*/ 307227 w 565545"/>
                <a:gd name="connsiteY120" fmla="*/ 214953 h 493127"/>
                <a:gd name="connsiteX121" fmla="*/ 304351 w 565545"/>
                <a:gd name="connsiteY121" fmla="*/ 219263 h 493127"/>
                <a:gd name="connsiteX122" fmla="*/ 302912 w 565545"/>
                <a:gd name="connsiteY122" fmla="*/ 222137 h 493127"/>
                <a:gd name="connsiteX123" fmla="*/ 301474 w 565545"/>
                <a:gd name="connsiteY123" fmla="*/ 226447 h 493127"/>
                <a:gd name="connsiteX124" fmla="*/ 302912 w 565545"/>
                <a:gd name="connsiteY124" fmla="*/ 229321 h 493127"/>
                <a:gd name="connsiteX125" fmla="*/ 305789 w 565545"/>
                <a:gd name="connsiteY125" fmla="*/ 233632 h 493127"/>
                <a:gd name="connsiteX126" fmla="*/ 308665 w 565545"/>
                <a:gd name="connsiteY126" fmla="*/ 233632 h 493127"/>
                <a:gd name="connsiteX127" fmla="*/ 312980 w 565545"/>
                <a:gd name="connsiteY127" fmla="*/ 233632 h 493127"/>
                <a:gd name="connsiteX128" fmla="*/ 315856 w 565545"/>
                <a:gd name="connsiteY128" fmla="*/ 230758 h 493127"/>
                <a:gd name="connsiteX129" fmla="*/ 318732 w 565545"/>
                <a:gd name="connsiteY129" fmla="*/ 227884 h 493127"/>
                <a:gd name="connsiteX130" fmla="*/ 320171 w 565545"/>
                <a:gd name="connsiteY130" fmla="*/ 223574 h 493127"/>
                <a:gd name="connsiteX131" fmla="*/ 321609 w 565545"/>
                <a:gd name="connsiteY131" fmla="*/ 219263 h 493127"/>
                <a:gd name="connsiteX132" fmla="*/ 320171 w 565545"/>
                <a:gd name="connsiteY132" fmla="*/ 216390 h 493127"/>
                <a:gd name="connsiteX133" fmla="*/ 317294 w 565545"/>
                <a:gd name="connsiteY133" fmla="*/ 213516 h 493127"/>
                <a:gd name="connsiteX134" fmla="*/ 314418 w 565545"/>
                <a:gd name="connsiteY134" fmla="*/ 212079 h 493127"/>
                <a:gd name="connsiteX135" fmla="*/ 311541 w 565545"/>
                <a:gd name="connsiteY135" fmla="*/ 174721 h 493127"/>
                <a:gd name="connsiteX136" fmla="*/ 327362 w 565545"/>
                <a:gd name="connsiteY136" fmla="*/ 184779 h 493127"/>
                <a:gd name="connsiteX137" fmla="*/ 314418 w 565545"/>
                <a:gd name="connsiteY137" fmla="*/ 203458 h 493127"/>
                <a:gd name="connsiteX138" fmla="*/ 315856 w 565545"/>
                <a:gd name="connsiteY138" fmla="*/ 203458 h 493127"/>
                <a:gd name="connsiteX139" fmla="*/ 323047 w 565545"/>
                <a:gd name="connsiteY139" fmla="*/ 202021 h 493127"/>
                <a:gd name="connsiteX140" fmla="*/ 330238 w 565545"/>
                <a:gd name="connsiteY140" fmla="*/ 204895 h 493127"/>
                <a:gd name="connsiteX141" fmla="*/ 337429 w 565545"/>
                <a:gd name="connsiteY141" fmla="*/ 212079 h 493127"/>
                <a:gd name="connsiteX142" fmla="*/ 338867 w 565545"/>
                <a:gd name="connsiteY142" fmla="*/ 220700 h 493127"/>
                <a:gd name="connsiteX143" fmla="*/ 337429 w 565545"/>
                <a:gd name="connsiteY143" fmla="*/ 229321 h 493127"/>
                <a:gd name="connsiteX144" fmla="*/ 333114 w 565545"/>
                <a:gd name="connsiteY144" fmla="*/ 236505 h 493127"/>
                <a:gd name="connsiteX145" fmla="*/ 327362 w 565545"/>
                <a:gd name="connsiteY145" fmla="*/ 243690 h 493127"/>
                <a:gd name="connsiteX146" fmla="*/ 320171 w 565545"/>
                <a:gd name="connsiteY146" fmla="*/ 248000 h 493127"/>
                <a:gd name="connsiteX147" fmla="*/ 311541 w 565545"/>
                <a:gd name="connsiteY147" fmla="*/ 249437 h 493127"/>
                <a:gd name="connsiteX148" fmla="*/ 302912 w 565545"/>
                <a:gd name="connsiteY148" fmla="*/ 246563 h 493127"/>
                <a:gd name="connsiteX149" fmla="*/ 298598 w 565545"/>
                <a:gd name="connsiteY149" fmla="*/ 243690 h 493127"/>
                <a:gd name="connsiteX150" fmla="*/ 297160 w 565545"/>
                <a:gd name="connsiteY150" fmla="*/ 240816 h 493127"/>
                <a:gd name="connsiteX151" fmla="*/ 295721 w 565545"/>
                <a:gd name="connsiteY151" fmla="*/ 237942 h 493127"/>
                <a:gd name="connsiteX152" fmla="*/ 295721 w 565545"/>
                <a:gd name="connsiteY152" fmla="*/ 235069 h 493127"/>
                <a:gd name="connsiteX153" fmla="*/ 292845 w 565545"/>
                <a:gd name="connsiteY153" fmla="*/ 239379 h 493127"/>
                <a:gd name="connsiteX154" fmla="*/ 277025 w 565545"/>
                <a:gd name="connsiteY154" fmla="*/ 229321 h 493127"/>
                <a:gd name="connsiteX155" fmla="*/ 28601 w 565545"/>
                <a:gd name="connsiteY155" fmla="*/ 157593 h 493127"/>
                <a:gd name="connsiteX156" fmla="*/ 30037 w 565545"/>
                <a:gd name="connsiteY156" fmla="*/ 170525 h 493127"/>
                <a:gd name="connsiteX157" fmla="*/ 50136 w 565545"/>
                <a:gd name="connsiteY157" fmla="*/ 161904 h 493127"/>
                <a:gd name="connsiteX158" fmla="*/ 255500 w 565545"/>
                <a:gd name="connsiteY158" fmla="*/ 149094 h 493127"/>
                <a:gd name="connsiteX159" fmla="*/ 213874 w 565545"/>
                <a:gd name="connsiteY159" fmla="*/ 362681 h 493127"/>
                <a:gd name="connsiteX160" fmla="*/ 472244 w 565545"/>
                <a:gd name="connsiteY160" fmla="*/ 435788 h 493127"/>
                <a:gd name="connsiteX161" fmla="*/ 532531 w 565545"/>
                <a:gd name="connsiteY161" fmla="*/ 182064 h 493127"/>
                <a:gd name="connsiteX162" fmla="*/ 152130 w 565545"/>
                <a:gd name="connsiteY162" fmla="*/ 144835 h 493127"/>
                <a:gd name="connsiteX163" fmla="*/ 170746 w 565545"/>
                <a:gd name="connsiteY163" fmla="*/ 156283 h 493127"/>
                <a:gd name="connsiteX164" fmla="*/ 154994 w 565545"/>
                <a:gd name="connsiteY164" fmla="*/ 167731 h 493127"/>
                <a:gd name="connsiteX165" fmla="*/ 152130 w 565545"/>
                <a:gd name="connsiteY165" fmla="*/ 166300 h 493127"/>
                <a:gd name="connsiteX166" fmla="*/ 149265 w 565545"/>
                <a:gd name="connsiteY166" fmla="*/ 163438 h 493127"/>
                <a:gd name="connsiteX167" fmla="*/ 144969 w 565545"/>
                <a:gd name="connsiteY167" fmla="*/ 163438 h 493127"/>
                <a:gd name="connsiteX168" fmla="*/ 140673 w 565545"/>
                <a:gd name="connsiteY168" fmla="*/ 164869 h 493127"/>
                <a:gd name="connsiteX169" fmla="*/ 136377 w 565545"/>
                <a:gd name="connsiteY169" fmla="*/ 170593 h 493127"/>
                <a:gd name="connsiteX170" fmla="*/ 134945 w 565545"/>
                <a:gd name="connsiteY170" fmla="*/ 174886 h 493127"/>
                <a:gd name="connsiteX171" fmla="*/ 136377 w 565545"/>
                <a:gd name="connsiteY171" fmla="*/ 182040 h 493127"/>
                <a:gd name="connsiteX172" fmla="*/ 140673 w 565545"/>
                <a:gd name="connsiteY172" fmla="*/ 187764 h 493127"/>
                <a:gd name="connsiteX173" fmla="*/ 144969 w 565545"/>
                <a:gd name="connsiteY173" fmla="*/ 192057 h 493127"/>
                <a:gd name="connsiteX174" fmla="*/ 149265 w 565545"/>
                <a:gd name="connsiteY174" fmla="*/ 196350 h 493127"/>
                <a:gd name="connsiteX175" fmla="*/ 154994 w 565545"/>
                <a:gd name="connsiteY175" fmla="*/ 197781 h 493127"/>
                <a:gd name="connsiteX176" fmla="*/ 160722 w 565545"/>
                <a:gd name="connsiteY176" fmla="*/ 194919 h 493127"/>
                <a:gd name="connsiteX177" fmla="*/ 163586 w 565545"/>
                <a:gd name="connsiteY177" fmla="*/ 192057 h 493127"/>
                <a:gd name="connsiteX178" fmla="*/ 165018 w 565545"/>
                <a:gd name="connsiteY178" fmla="*/ 187764 h 493127"/>
                <a:gd name="connsiteX179" fmla="*/ 165018 w 565545"/>
                <a:gd name="connsiteY179" fmla="*/ 184902 h 493127"/>
                <a:gd name="connsiteX180" fmla="*/ 163586 w 565545"/>
                <a:gd name="connsiteY180" fmla="*/ 180609 h 493127"/>
                <a:gd name="connsiteX181" fmla="*/ 179339 w 565545"/>
                <a:gd name="connsiteY181" fmla="*/ 169162 h 493127"/>
                <a:gd name="connsiteX182" fmla="*/ 183635 w 565545"/>
                <a:gd name="connsiteY182" fmla="*/ 177748 h 493127"/>
                <a:gd name="connsiteX183" fmla="*/ 183635 w 565545"/>
                <a:gd name="connsiteY183" fmla="*/ 189195 h 493127"/>
                <a:gd name="connsiteX184" fmla="*/ 179339 w 565545"/>
                <a:gd name="connsiteY184" fmla="*/ 199212 h 493127"/>
                <a:gd name="connsiteX185" fmla="*/ 170746 w 565545"/>
                <a:gd name="connsiteY185" fmla="*/ 207798 h 493127"/>
                <a:gd name="connsiteX186" fmla="*/ 157858 w 565545"/>
                <a:gd name="connsiteY186" fmla="*/ 213522 h 493127"/>
                <a:gd name="connsiteX187" fmla="*/ 144969 w 565545"/>
                <a:gd name="connsiteY187" fmla="*/ 213522 h 493127"/>
                <a:gd name="connsiteX188" fmla="*/ 133513 w 565545"/>
                <a:gd name="connsiteY188" fmla="*/ 209229 h 493127"/>
                <a:gd name="connsiteX189" fmla="*/ 123488 w 565545"/>
                <a:gd name="connsiteY189" fmla="*/ 199212 h 493127"/>
                <a:gd name="connsiteX190" fmla="*/ 117760 w 565545"/>
                <a:gd name="connsiteY190" fmla="*/ 186333 h 493127"/>
                <a:gd name="connsiteX191" fmla="*/ 116328 w 565545"/>
                <a:gd name="connsiteY191" fmla="*/ 173455 h 493127"/>
                <a:gd name="connsiteX192" fmla="*/ 122056 w 565545"/>
                <a:gd name="connsiteY192" fmla="*/ 162007 h 493127"/>
                <a:gd name="connsiteX193" fmla="*/ 132081 w 565545"/>
                <a:gd name="connsiteY193" fmla="*/ 151990 h 493127"/>
                <a:gd name="connsiteX194" fmla="*/ 152130 w 565545"/>
                <a:gd name="connsiteY194" fmla="*/ 144835 h 493127"/>
                <a:gd name="connsiteX195" fmla="*/ 2759 w 565545"/>
                <a:gd name="connsiteY195" fmla="*/ 131730 h 493127"/>
                <a:gd name="connsiteX196" fmla="*/ 71671 w 565545"/>
                <a:gd name="connsiteY196" fmla="*/ 150409 h 493127"/>
                <a:gd name="connsiteX197" fmla="*/ 73107 w 565545"/>
                <a:gd name="connsiteY197" fmla="*/ 170525 h 493127"/>
                <a:gd name="connsiteX198" fmla="*/ 8502 w 565545"/>
                <a:gd name="connsiteY198" fmla="*/ 200699 h 493127"/>
                <a:gd name="connsiteX199" fmla="*/ 7066 w 565545"/>
                <a:gd name="connsiteY199" fmla="*/ 179146 h 493127"/>
                <a:gd name="connsiteX200" fmla="*/ 15680 w 565545"/>
                <a:gd name="connsiteY200" fmla="*/ 176272 h 493127"/>
                <a:gd name="connsiteX201" fmla="*/ 14244 w 565545"/>
                <a:gd name="connsiteY201" fmla="*/ 154720 h 493127"/>
                <a:gd name="connsiteX202" fmla="*/ 4195 w 565545"/>
                <a:gd name="connsiteY202" fmla="*/ 153283 h 493127"/>
                <a:gd name="connsiteX203" fmla="*/ 242581 w 565545"/>
                <a:gd name="connsiteY203" fmla="*/ 127592 h 493127"/>
                <a:gd name="connsiteX204" fmla="*/ 565545 w 565545"/>
                <a:gd name="connsiteY204" fmla="*/ 159128 h 493127"/>
                <a:gd name="connsiteX205" fmla="*/ 493775 w 565545"/>
                <a:gd name="connsiteY205" fmla="*/ 461591 h 493127"/>
                <a:gd name="connsiteX206" fmla="*/ 261242 w 565545"/>
                <a:gd name="connsiteY206" fmla="*/ 493127 h 493127"/>
                <a:gd name="connsiteX207" fmla="*/ 0 w 565545"/>
                <a:gd name="connsiteY207" fmla="*/ 399951 h 493127"/>
                <a:gd name="connsiteX208" fmla="*/ 195214 w 565545"/>
                <a:gd name="connsiteY208" fmla="*/ 369849 h 493127"/>
                <a:gd name="connsiteX209" fmla="*/ 345994 w 565545"/>
                <a:gd name="connsiteY209" fmla="*/ 77420 h 493127"/>
                <a:gd name="connsiteX210" fmla="*/ 344557 w 565545"/>
                <a:gd name="connsiteY210" fmla="*/ 80289 h 493127"/>
                <a:gd name="connsiteX211" fmla="*/ 341684 w 565545"/>
                <a:gd name="connsiteY211" fmla="*/ 83157 h 493127"/>
                <a:gd name="connsiteX212" fmla="*/ 337373 w 565545"/>
                <a:gd name="connsiteY212" fmla="*/ 87459 h 493127"/>
                <a:gd name="connsiteX213" fmla="*/ 338810 w 565545"/>
                <a:gd name="connsiteY213" fmla="*/ 90327 h 493127"/>
                <a:gd name="connsiteX214" fmla="*/ 341684 w 565545"/>
                <a:gd name="connsiteY214" fmla="*/ 93196 h 493127"/>
                <a:gd name="connsiteX215" fmla="*/ 345994 w 565545"/>
                <a:gd name="connsiteY215" fmla="*/ 91762 h 493127"/>
                <a:gd name="connsiteX216" fmla="*/ 350305 w 565545"/>
                <a:gd name="connsiteY216" fmla="*/ 87459 h 493127"/>
                <a:gd name="connsiteX217" fmla="*/ 348868 w 565545"/>
                <a:gd name="connsiteY217" fmla="*/ 81723 h 493127"/>
                <a:gd name="connsiteX218" fmla="*/ 192358 w 565545"/>
                <a:gd name="connsiteY218" fmla="*/ 57297 h 493127"/>
                <a:gd name="connsiteX219" fmla="*/ 180893 w 565545"/>
                <a:gd name="connsiteY219" fmla="*/ 70189 h 493127"/>
                <a:gd name="connsiteX220" fmla="*/ 192358 w 565545"/>
                <a:gd name="connsiteY220" fmla="*/ 81648 h 493127"/>
                <a:gd name="connsiteX221" fmla="*/ 196657 w 565545"/>
                <a:gd name="connsiteY221" fmla="*/ 83081 h 493127"/>
                <a:gd name="connsiteX222" fmla="*/ 199523 w 565545"/>
                <a:gd name="connsiteY222" fmla="*/ 84513 h 493127"/>
                <a:gd name="connsiteX223" fmla="*/ 203823 w 565545"/>
                <a:gd name="connsiteY223" fmla="*/ 84513 h 493127"/>
                <a:gd name="connsiteX224" fmla="*/ 206689 w 565545"/>
                <a:gd name="connsiteY224" fmla="*/ 81648 h 493127"/>
                <a:gd name="connsiteX225" fmla="*/ 205256 w 565545"/>
                <a:gd name="connsiteY225" fmla="*/ 68756 h 493127"/>
                <a:gd name="connsiteX226" fmla="*/ 340247 w 565545"/>
                <a:gd name="connsiteY226" fmla="*/ 50172 h 493127"/>
                <a:gd name="connsiteX227" fmla="*/ 347431 w 565545"/>
                <a:gd name="connsiteY227" fmla="*/ 50172 h 493127"/>
                <a:gd name="connsiteX228" fmla="*/ 353178 w 565545"/>
                <a:gd name="connsiteY228" fmla="*/ 54474 h 493127"/>
                <a:gd name="connsiteX229" fmla="*/ 357489 w 565545"/>
                <a:gd name="connsiteY229" fmla="*/ 60211 h 493127"/>
                <a:gd name="connsiteX230" fmla="*/ 367547 w 565545"/>
                <a:gd name="connsiteY230" fmla="*/ 77420 h 493127"/>
                <a:gd name="connsiteX231" fmla="*/ 370420 w 565545"/>
                <a:gd name="connsiteY231" fmla="*/ 81723 h 493127"/>
                <a:gd name="connsiteX232" fmla="*/ 374731 w 565545"/>
                <a:gd name="connsiteY232" fmla="*/ 86025 h 493127"/>
                <a:gd name="connsiteX233" fmla="*/ 358926 w 565545"/>
                <a:gd name="connsiteY233" fmla="*/ 96064 h 493127"/>
                <a:gd name="connsiteX234" fmla="*/ 357489 w 565545"/>
                <a:gd name="connsiteY234" fmla="*/ 94630 h 493127"/>
                <a:gd name="connsiteX235" fmla="*/ 356052 w 565545"/>
                <a:gd name="connsiteY235" fmla="*/ 91762 h 493127"/>
                <a:gd name="connsiteX236" fmla="*/ 351742 w 565545"/>
                <a:gd name="connsiteY236" fmla="*/ 100366 h 493127"/>
                <a:gd name="connsiteX237" fmla="*/ 344557 w 565545"/>
                <a:gd name="connsiteY237" fmla="*/ 106103 h 493127"/>
                <a:gd name="connsiteX238" fmla="*/ 338810 w 565545"/>
                <a:gd name="connsiteY238" fmla="*/ 107537 h 493127"/>
                <a:gd name="connsiteX239" fmla="*/ 333063 w 565545"/>
                <a:gd name="connsiteY239" fmla="*/ 108971 h 493127"/>
                <a:gd name="connsiteX240" fmla="*/ 327315 w 565545"/>
                <a:gd name="connsiteY240" fmla="*/ 106103 h 493127"/>
                <a:gd name="connsiteX241" fmla="*/ 321568 w 565545"/>
                <a:gd name="connsiteY241" fmla="*/ 101800 h 493127"/>
                <a:gd name="connsiteX242" fmla="*/ 320131 w 565545"/>
                <a:gd name="connsiteY242" fmla="*/ 94630 h 493127"/>
                <a:gd name="connsiteX243" fmla="*/ 321568 w 565545"/>
                <a:gd name="connsiteY243" fmla="*/ 88893 h 493127"/>
                <a:gd name="connsiteX244" fmla="*/ 324442 w 565545"/>
                <a:gd name="connsiteY244" fmla="*/ 84591 h 493127"/>
                <a:gd name="connsiteX245" fmla="*/ 328752 w 565545"/>
                <a:gd name="connsiteY245" fmla="*/ 80289 h 493127"/>
                <a:gd name="connsiteX246" fmla="*/ 333063 w 565545"/>
                <a:gd name="connsiteY246" fmla="*/ 75986 h 493127"/>
                <a:gd name="connsiteX247" fmla="*/ 337373 w 565545"/>
                <a:gd name="connsiteY247" fmla="*/ 73118 h 493127"/>
                <a:gd name="connsiteX248" fmla="*/ 340247 w 565545"/>
                <a:gd name="connsiteY248" fmla="*/ 70250 h 493127"/>
                <a:gd name="connsiteX249" fmla="*/ 340247 w 565545"/>
                <a:gd name="connsiteY249" fmla="*/ 65947 h 493127"/>
                <a:gd name="connsiteX250" fmla="*/ 335936 w 565545"/>
                <a:gd name="connsiteY250" fmla="*/ 64513 h 493127"/>
                <a:gd name="connsiteX251" fmla="*/ 331626 w 565545"/>
                <a:gd name="connsiteY251" fmla="*/ 65947 h 493127"/>
                <a:gd name="connsiteX252" fmla="*/ 328752 w 565545"/>
                <a:gd name="connsiteY252" fmla="*/ 67382 h 493127"/>
                <a:gd name="connsiteX253" fmla="*/ 328752 w 565545"/>
                <a:gd name="connsiteY253" fmla="*/ 70250 h 493127"/>
                <a:gd name="connsiteX254" fmla="*/ 327315 w 565545"/>
                <a:gd name="connsiteY254" fmla="*/ 71684 h 493127"/>
                <a:gd name="connsiteX255" fmla="*/ 328752 w 565545"/>
                <a:gd name="connsiteY255" fmla="*/ 73118 h 493127"/>
                <a:gd name="connsiteX256" fmla="*/ 312947 w 565545"/>
                <a:gd name="connsiteY256" fmla="*/ 83157 h 493127"/>
                <a:gd name="connsiteX257" fmla="*/ 311510 w 565545"/>
                <a:gd name="connsiteY257" fmla="*/ 74552 h 493127"/>
                <a:gd name="connsiteX258" fmla="*/ 314384 w 565545"/>
                <a:gd name="connsiteY258" fmla="*/ 65947 h 493127"/>
                <a:gd name="connsiteX259" fmla="*/ 320131 w 565545"/>
                <a:gd name="connsiteY259" fmla="*/ 60211 h 493127"/>
                <a:gd name="connsiteX260" fmla="*/ 327315 w 565545"/>
                <a:gd name="connsiteY260" fmla="*/ 55909 h 493127"/>
                <a:gd name="connsiteX261" fmla="*/ 340247 w 565545"/>
                <a:gd name="connsiteY261" fmla="*/ 50172 h 493127"/>
                <a:gd name="connsiteX262" fmla="*/ 57416 w 565545"/>
                <a:gd name="connsiteY262" fmla="*/ 48693 h 493127"/>
                <a:gd name="connsiteX263" fmla="*/ 53106 w 565545"/>
                <a:gd name="connsiteY263" fmla="*/ 50126 h 493127"/>
                <a:gd name="connsiteX264" fmla="*/ 51669 w 565545"/>
                <a:gd name="connsiteY264" fmla="*/ 54424 h 493127"/>
                <a:gd name="connsiteX265" fmla="*/ 53106 w 565545"/>
                <a:gd name="connsiteY265" fmla="*/ 58722 h 493127"/>
                <a:gd name="connsiteX266" fmla="*/ 60290 w 565545"/>
                <a:gd name="connsiteY266" fmla="*/ 63020 h 493127"/>
                <a:gd name="connsiteX267" fmla="*/ 67474 w 565545"/>
                <a:gd name="connsiteY267" fmla="*/ 60155 h 493127"/>
                <a:gd name="connsiteX268" fmla="*/ 71785 w 565545"/>
                <a:gd name="connsiteY268" fmla="*/ 55856 h 493127"/>
                <a:gd name="connsiteX269" fmla="*/ 67474 w 565545"/>
                <a:gd name="connsiteY269" fmla="*/ 54424 h 493127"/>
                <a:gd name="connsiteX270" fmla="*/ 63163 w 565545"/>
                <a:gd name="connsiteY270" fmla="*/ 51558 h 493127"/>
                <a:gd name="connsiteX271" fmla="*/ 57416 w 565545"/>
                <a:gd name="connsiteY271" fmla="*/ 48693 h 493127"/>
                <a:gd name="connsiteX272" fmla="*/ 212421 w 565545"/>
                <a:gd name="connsiteY272" fmla="*/ 34378 h 493127"/>
                <a:gd name="connsiteX273" fmla="*/ 203823 w 565545"/>
                <a:gd name="connsiteY273" fmla="*/ 45838 h 493127"/>
                <a:gd name="connsiteX274" fmla="*/ 213855 w 565545"/>
                <a:gd name="connsiteY274" fmla="*/ 54432 h 493127"/>
                <a:gd name="connsiteX275" fmla="*/ 221020 w 565545"/>
                <a:gd name="connsiteY275" fmla="*/ 58729 h 493127"/>
                <a:gd name="connsiteX276" fmla="*/ 226753 w 565545"/>
                <a:gd name="connsiteY276" fmla="*/ 55864 h 493127"/>
                <a:gd name="connsiteX277" fmla="*/ 228186 w 565545"/>
                <a:gd name="connsiteY277" fmla="*/ 50135 h 493127"/>
                <a:gd name="connsiteX278" fmla="*/ 223886 w 565545"/>
                <a:gd name="connsiteY278" fmla="*/ 44405 h 493127"/>
                <a:gd name="connsiteX279" fmla="*/ 511087 w 565545"/>
                <a:gd name="connsiteY279" fmla="*/ 34255 h 493127"/>
                <a:gd name="connsiteX280" fmla="*/ 525446 w 565545"/>
                <a:gd name="connsiteY280" fmla="*/ 35692 h 493127"/>
                <a:gd name="connsiteX281" fmla="*/ 536933 w 565545"/>
                <a:gd name="connsiteY281" fmla="*/ 41439 h 493127"/>
                <a:gd name="connsiteX282" fmla="*/ 545548 w 565545"/>
                <a:gd name="connsiteY282" fmla="*/ 51497 h 493127"/>
                <a:gd name="connsiteX283" fmla="*/ 549855 w 565545"/>
                <a:gd name="connsiteY283" fmla="*/ 65866 h 493127"/>
                <a:gd name="connsiteX284" fmla="*/ 522574 w 565545"/>
                <a:gd name="connsiteY284" fmla="*/ 65866 h 493127"/>
                <a:gd name="connsiteX285" fmla="*/ 518267 w 565545"/>
                <a:gd name="connsiteY285" fmla="*/ 58682 h 493127"/>
                <a:gd name="connsiteX286" fmla="*/ 511087 w 565545"/>
                <a:gd name="connsiteY286" fmla="*/ 55808 h 493127"/>
                <a:gd name="connsiteX287" fmla="*/ 503908 w 565545"/>
                <a:gd name="connsiteY287" fmla="*/ 57245 h 493127"/>
                <a:gd name="connsiteX288" fmla="*/ 501037 w 565545"/>
                <a:gd name="connsiteY288" fmla="*/ 61555 h 493127"/>
                <a:gd name="connsiteX289" fmla="*/ 498165 w 565545"/>
                <a:gd name="connsiteY289" fmla="*/ 67303 h 493127"/>
                <a:gd name="connsiteX290" fmla="*/ 498165 w 565545"/>
                <a:gd name="connsiteY290" fmla="*/ 74487 h 493127"/>
                <a:gd name="connsiteX291" fmla="*/ 498165 w 565545"/>
                <a:gd name="connsiteY291" fmla="*/ 81671 h 493127"/>
                <a:gd name="connsiteX292" fmla="*/ 501037 w 565545"/>
                <a:gd name="connsiteY292" fmla="*/ 87419 h 493127"/>
                <a:gd name="connsiteX293" fmla="*/ 503908 w 565545"/>
                <a:gd name="connsiteY293" fmla="*/ 91729 h 493127"/>
                <a:gd name="connsiteX294" fmla="*/ 511087 w 565545"/>
                <a:gd name="connsiteY294" fmla="*/ 93166 h 493127"/>
                <a:gd name="connsiteX295" fmla="*/ 519702 w 565545"/>
                <a:gd name="connsiteY295" fmla="*/ 90292 h 493127"/>
                <a:gd name="connsiteX296" fmla="*/ 522574 w 565545"/>
                <a:gd name="connsiteY296" fmla="*/ 83108 h 493127"/>
                <a:gd name="connsiteX297" fmla="*/ 551291 w 565545"/>
                <a:gd name="connsiteY297" fmla="*/ 83108 h 493127"/>
                <a:gd name="connsiteX298" fmla="*/ 545548 w 565545"/>
                <a:gd name="connsiteY298" fmla="*/ 96040 h 493127"/>
                <a:gd name="connsiteX299" fmla="*/ 536933 w 565545"/>
                <a:gd name="connsiteY299" fmla="*/ 106098 h 493127"/>
                <a:gd name="connsiteX300" fmla="*/ 525446 w 565545"/>
                <a:gd name="connsiteY300" fmla="*/ 113282 h 493127"/>
                <a:gd name="connsiteX301" fmla="*/ 511087 w 565545"/>
                <a:gd name="connsiteY301" fmla="*/ 114719 h 493127"/>
                <a:gd name="connsiteX302" fmla="*/ 493857 w 565545"/>
                <a:gd name="connsiteY302" fmla="*/ 111845 h 493127"/>
                <a:gd name="connsiteX303" fmla="*/ 480935 w 565545"/>
                <a:gd name="connsiteY303" fmla="*/ 104661 h 493127"/>
                <a:gd name="connsiteX304" fmla="*/ 472320 w 565545"/>
                <a:gd name="connsiteY304" fmla="*/ 91729 h 493127"/>
                <a:gd name="connsiteX305" fmla="*/ 469448 w 565545"/>
                <a:gd name="connsiteY305" fmla="*/ 74487 h 493127"/>
                <a:gd name="connsiteX306" fmla="*/ 472320 w 565545"/>
                <a:gd name="connsiteY306" fmla="*/ 58682 h 493127"/>
                <a:gd name="connsiteX307" fmla="*/ 480935 w 565545"/>
                <a:gd name="connsiteY307" fmla="*/ 45750 h 493127"/>
                <a:gd name="connsiteX308" fmla="*/ 493857 w 565545"/>
                <a:gd name="connsiteY308" fmla="*/ 37129 h 493127"/>
                <a:gd name="connsiteX309" fmla="*/ 511087 w 565545"/>
                <a:gd name="connsiteY309" fmla="*/ 34255 h 493127"/>
                <a:gd name="connsiteX310" fmla="*/ 417704 w 565545"/>
                <a:gd name="connsiteY310" fmla="*/ 17158 h 493127"/>
                <a:gd name="connsiteX311" fmla="*/ 413406 w 565545"/>
                <a:gd name="connsiteY311" fmla="*/ 18588 h 493127"/>
                <a:gd name="connsiteX312" fmla="*/ 411974 w 565545"/>
                <a:gd name="connsiteY312" fmla="*/ 21447 h 493127"/>
                <a:gd name="connsiteX313" fmla="*/ 410542 w 565545"/>
                <a:gd name="connsiteY313" fmla="*/ 25737 h 493127"/>
                <a:gd name="connsiteX314" fmla="*/ 411974 w 565545"/>
                <a:gd name="connsiteY314" fmla="*/ 28597 h 493127"/>
                <a:gd name="connsiteX315" fmla="*/ 414839 w 565545"/>
                <a:gd name="connsiteY315" fmla="*/ 31456 h 493127"/>
                <a:gd name="connsiteX316" fmla="*/ 419136 w 565545"/>
                <a:gd name="connsiteY316" fmla="*/ 34316 h 493127"/>
                <a:gd name="connsiteX317" fmla="*/ 422001 w 565545"/>
                <a:gd name="connsiteY317" fmla="*/ 35746 h 493127"/>
                <a:gd name="connsiteX318" fmla="*/ 426298 w 565545"/>
                <a:gd name="connsiteY318" fmla="*/ 35746 h 493127"/>
                <a:gd name="connsiteX319" fmla="*/ 430596 w 565545"/>
                <a:gd name="connsiteY319" fmla="*/ 34316 h 493127"/>
                <a:gd name="connsiteX320" fmla="*/ 432028 w 565545"/>
                <a:gd name="connsiteY320" fmla="*/ 31456 h 493127"/>
                <a:gd name="connsiteX321" fmla="*/ 433460 w 565545"/>
                <a:gd name="connsiteY321" fmla="*/ 27167 h 493127"/>
                <a:gd name="connsiteX322" fmla="*/ 432028 w 565545"/>
                <a:gd name="connsiteY322" fmla="*/ 24307 h 493127"/>
                <a:gd name="connsiteX323" fmla="*/ 429163 w 565545"/>
                <a:gd name="connsiteY323" fmla="*/ 21447 h 493127"/>
                <a:gd name="connsiteX324" fmla="*/ 424866 w 565545"/>
                <a:gd name="connsiteY324" fmla="*/ 20018 h 493127"/>
                <a:gd name="connsiteX325" fmla="*/ 422001 w 565545"/>
                <a:gd name="connsiteY325" fmla="*/ 18588 h 493127"/>
                <a:gd name="connsiteX326" fmla="*/ 417704 w 565545"/>
                <a:gd name="connsiteY326" fmla="*/ 17158 h 493127"/>
                <a:gd name="connsiteX327" fmla="*/ 66037 w 565545"/>
                <a:gd name="connsiteY327" fmla="*/ 12874 h 493127"/>
                <a:gd name="connsiteX328" fmla="*/ 76095 w 565545"/>
                <a:gd name="connsiteY328" fmla="*/ 14307 h 493127"/>
                <a:gd name="connsiteX329" fmla="*/ 84716 w 565545"/>
                <a:gd name="connsiteY329" fmla="*/ 20038 h 493127"/>
                <a:gd name="connsiteX330" fmla="*/ 93337 w 565545"/>
                <a:gd name="connsiteY330" fmla="*/ 27202 h 493127"/>
                <a:gd name="connsiteX331" fmla="*/ 101958 w 565545"/>
                <a:gd name="connsiteY331" fmla="*/ 41529 h 493127"/>
                <a:gd name="connsiteX332" fmla="*/ 104832 w 565545"/>
                <a:gd name="connsiteY332" fmla="*/ 51558 h 493127"/>
                <a:gd name="connsiteX333" fmla="*/ 100521 w 565545"/>
                <a:gd name="connsiteY333" fmla="*/ 58722 h 493127"/>
                <a:gd name="connsiteX334" fmla="*/ 94774 w 565545"/>
                <a:gd name="connsiteY334" fmla="*/ 64453 h 493127"/>
                <a:gd name="connsiteX335" fmla="*/ 76095 w 565545"/>
                <a:gd name="connsiteY335" fmla="*/ 81646 h 493127"/>
                <a:gd name="connsiteX336" fmla="*/ 70348 w 565545"/>
                <a:gd name="connsiteY336" fmla="*/ 87377 h 493127"/>
                <a:gd name="connsiteX337" fmla="*/ 67474 w 565545"/>
                <a:gd name="connsiteY337" fmla="*/ 93108 h 493127"/>
                <a:gd name="connsiteX338" fmla="*/ 51669 w 565545"/>
                <a:gd name="connsiteY338" fmla="*/ 75915 h 493127"/>
                <a:gd name="connsiteX339" fmla="*/ 53106 w 565545"/>
                <a:gd name="connsiteY339" fmla="*/ 73050 h 493127"/>
                <a:gd name="connsiteX340" fmla="*/ 55979 w 565545"/>
                <a:gd name="connsiteY340" fmla="*/ 71617 h 493127"/>
                <a:gd name="connsiteX341" fmla="*/ 55979 w 565545"/>
                <a:gd name="connsiteY341" fmla="*/ 70184 h 493127"/>
                <a:gd name="connsiteX342" fmla="*/ 44484 w 565545"/>
                <a:gd name="connsiteY342" fmla="*/ 68751 h 493127"/>
                <a:gd name="connsiteX343" fmla="*/ 37300 w 565545"/>
                <a:gd name="connsiteY343" fmla="*/ 61588 h 493127"/>
                <a:gd name="connsiteX344" fmla="*/ 31553 w 565545"/>
                <a:gd name="connsiteY344" fmla="*/ 54424 h 493127"/>
                <a:gd name="connsiteX345" fmla="*/ 30116 w 565545"/>
                <a:gd name="connsiteY345" fmla="*/ 47260 h 493127"/>
                <a:gd name="connsiteX346" fmla="*/ 31553 w 565545"/>
                <a:gd name="connsiteY346" fmla="*/ 40096 h 493127"/>
                <a:gd name="connsiteX347" fmla="*/ 35863 w 565545"/>
                <a:gd name="connsiteY347" fmla="*/ 32932 h 493127"/>
                <a:gd name="connsiteX348" fmla="*/ 43048 w 565545"/>
                <a:gd name="connsiteY348" fmla="*/ 28634 h 493127"/>
                <a:gd name="connsiteX349" fmla="*/ 50232 w 565545"/>
                <a:gd name="connsiteY349" fmla="*/ 28634 h 493127"/>
                <a:gd name="connsiteX350" fmla="*/ 57416 w 565545"/>
                <a:gd name="connsiteY350" fmla="*/ 31500 h 493127"/>
                <a:gd name="connsiteX351" fmla="*/ 63163 w 565545"/>
                <a:gd name="connsiteY351" fmla="*/ 35798 h 493127"/>
                <a:gd name="connsiteX352" fmla="*/ 68911 w 565545"/>
                <a:gd name="connsiteY352" fmla="*/ 40096 h 493127"/>
                <a:gd name="connsiteX353" fmla="*/ 74658 w 565545"/>
                <a:gd name="connsiteY353" fmla="*/ 44394 h 493127"/>
                <a:gd name="connsiteX354" fmla="*/ 78969 w 565545"/>
                <a:gd name="connsiteY354" fmla="*/ 47260 h 493127"/>
                <a:gd name="connsiteX355" fmla="*/ 83279 w 565545"/>
                <a:gd name="connsiteY355" fmla="*/ 45827 h 493127"/>
                <a:gd name="connsiteX356" fmla="*/ 84716 w 565545"/>
                <a:gd name="connsiteY356" fmla="*/ 41529 h 493127"/>
                <a:gd name="connsiteX357" fmla="*/ 81842 w 565545"/>
                <a:gd name="connsiteY357" fmla="*/ 35798 h 493127"/>
                <a:gd name="connsiteX358" fmla="*/ 78969 w 565545"/>
                <a:gd name="connsiteY358" fmla="*/ 32932 h 493127"/>
                <a:gd name="connsiteX359" fmla="*/ 76095 w 565545"/>
                <a:gd name="connsiteY359" fmla="*/ 32932 h 493127"/>
                <a:gd name="connsiteX360" fmla="*/ 73221 w 565545"/>
                <a:gd name="connsiteY360" fmla="*/ 32932 h 493127"/>
                <a:gd name="connsiteX361" fmla="*/ 71785 w 565545"/>
                <a:gd name="connsiteY361" fmla="*/ 34365 h 493127"/>
                <a:gd name="connsiteX362" fmla="*/ 57416 w 565545"/>
                <a:gd name="connsiteY362" fmla="*/ 18605 h 493127"/>
                <a:gd name="connsiteX363" fmla="*/ 66037 w 565545"/>
                <a:gd name="connsiteY363" fmla="*/ 12874 h 493127"/>
                <a:gd name="connsiteX364" fmla="*/ 416271 w 565545"/>
                <a:gd name="connsiteY364" fmla="*/ 0 h 493127"/>
                <a:gd name="connsiteX365" fmla="*/ 424866 w 565545"/>
                <a:gd name="connsiteY365" fmla="*/ 0 h 493127"/>
                <a:gd name="connsiteX366" fmla="*/ 432028 w 565545"/>
                <a:gd name="connsiteY366" fmla="*/ 2860 h 493127"/>
                <a:gd name="connsiteX367" fmla="*/ 440622 w 565545"/>
                <a:gd name="connsiteY367" fmla="*/ 7149 h 493127"/>
                <a:gd name="connsiteX368" fmla="*/ 446352 w 565545"/>
                <a:gd name="connsiteY368" fmla="*/ 14298 h 493127"/>
                <a:gd name="connsiteX369" fmla="*/ 449217 w 565545"/>
                <a:gd name="connsiteY369" fmla="*/ 22877 h 493127"/>
                <a:gd name="connsiteX370" fmla="*/ 446352 w 565545"/>
                <a:gd name="connsiteY370" fmla="*/ 31456 h 493127"/>
                <a:gd name="connsiteX371" fmla="*/ 444920 w 565545"/>
                <a:gd name="connsiteY371" fmla="*/ 35746 h 493127"/>
                <a:gd name="connsiteX372" fmla="*/ 440622 w 565545"/>
                <a:gd name="connsiteY372" fmla="*/ 38605 h 493127"/>
                <a:gd name="connsiteX373" fmla="*/ 437758 w 565545"/>
                <a:gd name="connsiteY373" fmla="*/ 40035 h 493127"/>
                <a:gd name="connsiteX374" fmla="*/ 434893 w 565545"/>
                <a:gd name="connsiteY374" fmla="*/ 41465 h 493127"/>
                <a:gd name="connsiteX375" fmla="*/ 440622 w 565545"/>
                <a:gd name="connsiteY375" fmla="*/ 42895 h 493127"/>
                <a:gd name="connsiteX376" fmla="*/ 433460 w 565545"/>
                <a:gd name="connsiteY376" fmla="*/ 58623 h 493127"/>
                <a:gd name="connsiteX377" fmla="*/ 374731 w 565545"/>
                <a:gd name="connsiteY377" fmla="*/ 32886 h 493127"/>
                <a:gd name="connsiteX378" fmla="*/ 381893 w 565545"/>
                <a:gd name="connsiteY378" fmla="*/ 15728 h 493127"/>
                <a:gd name="connsiteX379" fmla="*/ 401947 w 565545"/>
                <a:gd name="connsiteY379" fmla="*/ 25737 h 493127"/>
                <a:gd name="connsiteX380" fmla="*/ 400515 w 565545"/>
                <a:gd name="connsiteY380" fmla="*/ 18588 h 493127"/>
                <a:gd name="connsiteX381" fmla="*/ 401947 w 565545"/>
                <a:gd name="connsiteY381" fmla="*/ 11439 h 493127"/>
                <a:gd name="connsiteX382" fmla="*/ 407677 w 565545"/>
                <a:gd name="connsiteY382" fmla="*/ 2860 h 493127"/>
                <a:gd name="connsiteX383" fmla="*/ 416271 w 565545"/>
                <a:gd name="connsiteY383" fmla="*/ 0 h 493127"/>
                <a:gd name="connsiteX384" fmla="*/ 206689 w 565545"/>
                <a:gd name="connsiteY384" fmla="*/ 0 h 493127"/>
                <a:gd name="connsiteX385" fmla="*/ 243950 w 565545"/>
                <a:gd name="connsiteY385" fmla="*/ 34378 h 493127"/>
                <a:gd name="connsiteX386" fmla="*/ 252549 w 565545"/>
                <a:gd name="connsiteY386" fmla="*/ 44405 h 493127"/>
                <a:gd name="connsiteX387" fmla="*/ 255415 w 565545"/>
                <a:gd name="connsiteY387" fmla="*/ 55864 h 493127"/>
                <a:gd name="connsiteX388" fmla="*/ 253982 w 565545"/>
                <a:gd name="connsiteY388" fmla="*/ 63027 h 493127"/>
                <a:gd name="connsiteX389" fmla="*/ 249683 w 565545"/>
                <a:gd name="connsiteY389" fmla="*/ 70189 h 493127"/>
                <a:gd name="connsiteX390" fmla="*/ 239651 w 565545"/>
                <a:gd name="connsiteY390" fmla="*/ 75918 h 493127"/>
                <a:gd name="connsiteX391" fmla="*/ 229619 w 565545"/>
                <a:gd name="connsiteY391" fmla="*/ 75918 h 493127"/>
                <a:gd name="connsiteX392" fmla="*/ 231052 w 565545"/>
                <a:gd name="connsiteY392" fmla="*/ 81648 h 493127"/>
                <a:gd name="connsiteX393" fmla="*/ 232485 w 565545"/>
                <a:gd name="connsiteY393" fmla="*/ 88810 h 493127"/>
                <a:gd name="connsiteX394" fmla="*/ 231052 w 565545"/>
                <a:gd name="connsiteY394" fmla="*/ 95972 h 493127"/>
                <a:gd name="connsiteX395" fmla="*/ 225320 w 565545"/>
                <a:gd name="connsiteY395" fmla="*/ 103134 h 493127"/>
                <a:gd name="connsiteX396" fmla="*/ 215288 w 565545"/>
                <a:gd name="connsiteY396" fmla="*/ 110297 h 493127"/>
                <a:gd name="connsiteX397" fmla="*/ 205256 w 565545"/>
                <a:gd name="connsiteY397" fmla="*/ 111729 h 493127"/>
                <a:gd name="connsiteX398" fmla="*/ 193791 w 565545"/>
                <a:gd name="connsiteY398" fmla="*/ 108864 h 493127"/>
                <a:gd name="connsiteX399" fmla="*/ 183759 w 565545"/>
                <a:gd name="connsiteY399" fmla="*/ 101702 h 493127"/>
                <a:gd name="connsiteX400" fmla="*/ 145065 w 565545"/>
                <a:gd name="connsiteY400" fmla="*/ 67324 h 4931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</a:cxnLst>
              <a:rect l="l" t="t" r="r" b="b"/>
              <a:pathLst>
                <a:path w="565545" h="493127">
                  <a:moveTo>
                    <a:pt x="162199" y="428621"/>
                  </a:moveTo>
                  <a:lnTo>
                    <a:pt x="132056" y="431488"/>
                  </a:lnTo>
                  <a:lnTo>
                    <a:pt x="196649" y="455857"/>
                  </a:lnTo>
                  <a:lnTo>
                    <a:pt x="235405" y="451556"/>
                  </a:lnTo>
                  <a:close/>
                  <a:moveTo>
                    <a:pt x="310101" y="309494"/>
                  </a:moveTo>
                  <a:cubicBezTo>
                    <a:pt x="312978" y="308061"/>
                    <a:pt x="314417" y="308061"/>
                    <a:pt x="317294" y="309494"/>
                  </a:cubicBezTo>
                  <a:cubicBezTo>
                    <a:pt x="318733" y="309494"/>
                    <a:pt x="321610" y="310927"/>
                    <a:pt x="323049" y="312360"/>
                  </a:cubicBezTo>
                  <a:cubicBezTo>
                    <a:pt x="325926" y="313793"/>
                    <a:pt x="327365" y="315226"/>
                    <a:pt x="328804" y="318092"/>
                  </a:cubicBezTo>
                  <a:cubicBezTo>
                    <a:pt x="331681" y="320958"/>
                    <a:pt x="333120" y="323824"/>
                    <a:pt x="333120" y="326690"/>
                  </a:cubicBezTo>
                  <a:cubicBezTo>
                    <a:pt x="333120" y="329556"/>
                    <a:pt x="333120" y="330990"/>
                    <a:pt x="333120" y="333856"/>
                  </a:cubicBezTo>
                  <a:cubicBezTo>
                    <a:pt x="331681" y="336722"/>
                    <a:pt x="331681" y="339588"/>
                    <a:pt x="328804" y="341021"/>
                  </a:cubicBezTo>
                  <a:cubicBezTo>
                    <a:pt x="327365" y="343887"/>
                    <a:pt x="325926" y="345320"/>
                    <a:pt x="323049" y="346753"/>
                  </a:cubicBezTo>
                  <a:cubicBezTo>
                    <a:pt x="320172" y="349619"/>
                    <a:pt x="317294" y="349619"/>
                    <a:pt x="314417" y="351052"/>
                  </a:cubicBezTo>
                  <a:cubicBezTo>
                    <a:pt x="311539" y="351052"/>
                    <a:pt x="308662" y="351052"/>
                    <a:pt x="307223" y="351052"/>
                  </a:cubicBezTo>
                  <a:cubicBezTo>
                    <a:pt x="304346" y="351052"/>
                    <a:pt x="301468" y="349619"/>
                    <a:pt x="300030" y="348186"/>
                  </a:cubicBezTo>
                  <a:cubicBezTo>
                    <a:pt x="297152" y="346753"/>
                    <a:pt x="295714" y="343887"/>
                    <a:pt x="292836" y="342454"/>
                  </a:cubicBezTo>
                  <a:cubicBezTo>
                    <a:pt x="289959" y="336722"/>
                    <a:pt x="288520" y="332423"/>
                    <a:pt x="289959" y="328123"/>
                  </a:cubicBezTo>
                  <a:cubicBezTo>
                    <a:pt x="289959" y="323824"/>
                    <a:pt x="292836" y="320958"/>
                    <a:pt x="297152" y="316659"/>
                  </a:cubicBezTo>
                  <a:lnTo>
                    <a:pt x="302907" y="328123"/>
                  </a:lnTo>
                  <a:cubicBezTo>
                    <a:pt x="301468" y="329556"/>
                    <a:pt x="301468" y="329556"/>
                    <a:pt x="301468" y="330990"/>
                  </a:cubicBezTo>
                  <a:cubicBezTo>
                    <a:pt x="301468" y="330990"/>
                    <a:pt x="301468" y="332423"/>
                    <a:pt x="301468" y="333856"/>
                  </a:cubicBezTo>
                  <a:cubicBezTo>
                    <a:pt x="301468" y="333856"/>
                    <a:pt x="301468" y="335289"/>
                    <a:pt x="301468" y="336722"/>
                  </a:cubicBezTo>
                  <a:cubicBezTo>
                    <a:pt x="302907" y="338155"/>
                    <a:pt x="304346" y="338155"/>
                    <a:pt x="304346" y="339588"/>
                  </a:cubicBezTo>
                  <a:cubicBezTo>
                    <a:pt x="305785" y="339588"/>
                    <a:pt x="307223" y="339588"/>
                    <a:pt x="308662" y="339588"/>
                  </a:cubicBezTo>
                  <a:cubicBezTo>
                    <a:pt x="310101" y="339588"/>
                    <a:pt x="311539" y="339588"/>
                    <a:pt x="311539" y="338155"/>
                  </a:cubicBezTo>
                  <a:cubicBezTo>
                    <a:pt x="312978" y="338155"/>
                    <a:pt x="314417" y="336722"/>
                    <a:pt x="315855" y="336722"/>
                  </a:cubicBezTo>
                  <a:cubicBezTo>
                    <a:pt x="317294" y="335289"/>
                    <a:pt x="318733" y="335289"/>
                    <a:pt x="318733" y="333856"/>
                  </a:cubicBezTo>
                  <a:cubicBezTo>
                    <a:pt x="320172" y="332423"/>
                    <a:pt x="320172" y="332423"/>
                    <a:pt x="321610" y="330990"/>
                  </a:cubicBezTo>
                  <a:cubicBezTo>
                    <a:pt x="321610" y="329556"/>
                    <a:pt x="321610" y="328123"/>
                    <a:pt x="321610" y="326690"/>
                  </a:cubicBezTo>
                  <a:cubicBezTo>
                    <a:pt x="321610" y="326690"/>
                    <a:pt x="321610" y="325257"/>
                    <a:pt x="321610" y="323824"/>
                  </a:cubicBezTo>
                  <a:cubicBezTo>
                    <a:pt x="320172" y="322391"/>
                    <a:pt x="320172" y="322391"/>
                    <a:pt x="318733" y="322391"/>
                  </a:cubicBezTo>
                  <a:cubicBezTo>
                    <a:pt x="318733" y="320958"/>
                    <a:pt x="317294" y="320958"/>
                    <a:pt x="317294" y="320958"/>
                  </a:cubicBezTo>
                  <a:cubicBezTo>
                    <a:pt x="315855" y="320958"/>
                    <a:pt x="314417" y="320958"/>
                    <a:pt x="314417" y="320958"/>
                  </a:cubicBezTo>
                  <a:cubicBezTo>
                    <a:pt x="312978" y="320958"/>
                    <a:pt x="312978" y="320958"/>
                    <a:pt x="311539" y="322391"/>
                  </a:cubicBezTo>
                  <a:lnTo>
                    <a:pt x="304346" y="310927"/>
                  </a:lnTo>
                  <a:cubicBezTo>
                    <a:pt x="305785" y="310927"/>
                    <a:pt x="308662" y="309494"/>
                    <a:pt x="310101" y="309494"/>
                  </a:cubicBezTo>
                  <a:close/>
                  <a:moveTo>
                    <a:pt x="137853" y="295266"/>
                  </a:moveTo>
                  <a:cubicBezTo>
                    <a:pt x="134976" y="295266"/>
                    <a:pt x="133537" y="295266"/>
                    <a:pt x="133537" y="296695"/>
                  </a:cubicBezTo>
                  <a:cubicBezTo>
                    <a:pt x="132099" y="296695"/>
                    <a:pt x="130660" y="298125"/>
                    <a:pt x="130660" y="299554"/>
                  </a:cubicBezTo>
                  <a:cubicBezTo>
                    <a:pt x="130660" y="300983"/>
                    <a:pt x="129222" y="300983"/>
                    <a:pt x="129222" y="302413"/>
                  </a:cubicBezTo>
                  <a:cubicBezTo>
                    <a:pt x="129222" y="303842"/>
                    <a:pt x="129222" y="305271"/>
                    <a:pt x="129222" y="306701"/>
                  </a:cubicBezTo>
                  <a:cubicBezTo>
                    <a:pt x="129222" y="308130"/>
                    <a:pt x="129222" y="309559"/>
                    <a:pt x="129222" y="310989"/>
                  </a:cubicBezTo>
                  <a:cubicBezTo>
                    <a:pt x="129222" y="312418"/>
                    <a:pt x="130660" y="313847"/>
                    <a:pt x="130660" y="315277"/>
                  </a:cubicBezTo>
                  <a:cubicBezTo>
                    <a:pt x="130660" y="316706"/>
                    <a:pt x="132099" y="316706"/>
                    <a:pt x="133537" y="318136"/>
                  </a:cubicBezTo>
                  <a:cubicBezTo>
                    <a:pt x="133537" y="318136"/>
                    <a:pt x="134976" y="318136"/>
                    <a:pt x="137853" y="318136"/>
                  </a:cubicBezTo>
                  <a:cubicBezTo>
                    <a:pt x="139291" y="318136"/>
                    <a:pt x="140730" y="318136"/>
                    <a:pt x="140730" y="318136"/>
                  </a:cubicBezTo>
                  <a:cubicBezTo>
                    <a:pt x="142168" y="316706"/>
                    <a:pt x="143607" y="316706"/>
                    <a:pt x="143607" y="315277"/>
                  </a:cubicBezTo>
                  <a:cubicBezTo>
                    <a:pt x="143607" y="313847"/>
                    <a:pt x="145045" y="312418"/>
                    <a:pt x="145045" y="310989"/>
                  </a:cubicBezTo>
                  <a:cubicBezTo>
                    <a:pt x="145045" y="309559"/>
                    <a:pt x="145045" y="308130"/>
                    <a:pt x="145045" y="306701"/>
                  </a:cubicBezTo>
                  <a:cubicBezTo>
                    <a:pt x="145045" y="305271"/>
                    <a:pt x="145045" y="303842"/>
                    <a:pt x="145045" y="302413"/>
                  </a:cubicBezTo>
                  <a:cubicBezTo>
                    <a:pt x="145045" y="300983"/>
                    <a:pt x="143607" y="300983"/>
                    <a:pt x="143607" y="299554"/>
                  </a:cubicBezTo>
                  <a:cubicBezTo>
                    <a:pt x="143607" y="298125"/>
                    <a:pt x="142168" y="296695"/>
                    <a:pt x="140730" y="296695"/>
                  </a:cubicBezTo>
                  <a:cubicBezTo>
                    <a:pt x="140730" y="295266"/>
                    <a:pt x="139291" y="295266"/>
                    <a:pt x="137853" y="295266"/>
                  </a:cubicBezTo>
                  <a:close/>
                  <a:moveTo>
                    <a:pt x="401842" y="283745"/>
                  </a:moveTo>
                  <a:lnTo>
                    <a:pt x="413332" y="318123"/>
                  </a:lnTo>
                  <a:lnTo>
                    <a:pt x="430566" y="305231"/>
                  </a:lnTo>
                  <a:lnTo>
                    <a:pt x="403278" y="283745"/>
                  </a:lnTo>
                  <a:close/>
                  <a:moveTo>
                    <a:pt x="111960" y="266679"/>
                  </a:moveTo>
                  <a:lnTo>
                    <a:pt x="129222" y="266679"/>
                  </a:lnTo>
                  <a:lnTo>
                    <a:pt x="129222" y="289549"/>
                  </a:lnTo>
                  <a:lnTo>
                    <a:pt x="130660" y="289549"/>
                  </a:lnTo>
                  <a:cubicBezTo>
                    <a:pt x="132099" y="286690"/>
                    <a:pt x="133537" y="285261"/>
                    <a:pt x="134976" y="283831"/>
                  </a:cubicBezTo>
                  <a:cubicBezTo>
                    <a:pt x="137853" y="282402"/>
                    <a:pt x="140730" y="282402"/>
                    <a:pt x="143607" y="282402"/>
                  </a:cubicBezTo>
                  <a:cubicBezTo>
                    <a:pt x="146484" y="282402"/>
                    <a:pt x="150799" y="283831"/>
                    <a:pt x="152238" y="285261"/>
                  </a:cubicBezTo>
                  <a:cubicBezTo>
                    <a:pt x="155115" y="286690"/>
                    <a:pt x="157992" y="288119"/>
                    <a:pt x="159430" y="290978"/>
                  </a:cubicBezTo>
                  <a:cubicBezTo>
                    <a:pt x="160869" y="292407"/>
                    <a:pt x="160869" y="295266"/>
                    <a:pt x="162307" y="298125"/>
                  </a:cubicBezTo>
                  <a:cubicBezTo>
                    <a:pt x="162307" y="300983"/>
                    <a:pt x="162307" y="303842"/>
                    <a:pt x="162307" y="306701"/>
                  </a:cubicBezTo>
                  <a:cubicBezTo>
                    <a:pt x="162307" y="309559"/>
                    <a:pt x="162307" y="312418"/>
                    <a:pt x="162307" y="315277"/>
                  </a:cubicBezTo>
                  <a:cubicBezTo>
                    <a:pt x="160869" y="318136"/>
                    <a:pt x="159430" y="320994"/>
                    <a:pt x="157992" y="323853"/>
                  </a:cubicBezTo>
                  <a:cubicBezTo>
                    <a:pt x="156553" y="326712"/>
                    <a:pt x="155115" y="328141"/>
                    <a:pt x="152238" y="329570"/>
                  </a:cubicBezTo>
                  <a:cubicBezTo>
                    <a:pt x="149361" y="331000"/>
                    <a:pt x="146484" y="332429"/>
                    <a:pt x="143607" y="332429"/>
                  </a:cubicBezTo>
                  <a:cubicBezTo>
                    <a:pt x="140730" y="332429"/>
                    <a:pt x="139291" y="331000"/>
                    <a:pt x="137853" y="331000"/>
                  </a:cubicBezTo>
                  <a:cubicBezTo>
                    <a:pt x="136414" y="331000"/>
                    <a:pt x="134976" y="331000"/>
                    <a:pt x="133537" y="329570"/>
                  </a:cubicBezTo>
                  <a:cubicBezTo>
                    <a:pt x="133537" y="329570"/>
                    <a:pt x="132099" y="328141"/>
                    <a:pt x="130660" y="328141"/>
                  </a:cubicBezTo>
                  <a:cubicBezTo>
                    <a:pt x="130660" y="326712"/>
                    <a:pt x="130660" y="326712"/>
                    <a:pt x="129222" y="325282"/>
                  </a:cubicBezTo>
                  <a:lnTo>
                    <a:pt x="129222" y="331000"/>
                  </a:lnTo>
                  <a:lnTo>
                    <a:pt x="111960" y="331000"/>
                  </a:lnTo>
                  <a:close/>
                  <a:moveTo>
                    <a:pt x="50258" y="250870"/>
                  </a:moveTo>
                  <a:cubicBezTo>
                    <a:pt x="53135" y="249437"/>
                    <a:pt x="56013" y="249437"/>
                    <a:pt x="57451" y="250870"/>
                  </a:cubicBezTo>
                  <a:cubicBezTo>
                    <a:pt x="60329" y="250870"/>
                    <a:pt x="61768" y="252303"/>
                    <a:pt x="64645" y="253736"/>
                  </a:cubicBezTo>
                  <a:cubicBezTo>
                    <a:pt x="66084" y="255169"/>
                    <a:pt x="68961" y="256602"/>
                    <a:pt x="70400" y="259468"/>
                  </a:cubicBezTo>
                  <a:cubicBezTo>
                    <a:pt x="71839" y="262334"/>
                    <a:pt x="73277" y="265200"/>
                    <a:pt x="73277" y="266633"/>
                  </a:cubicBezTo>
                  <a:cubicBezTo>
                    <a:pt x="74716" y="269499"/>
                    <a:pt x="74716" y="272366"/>
                    <a:pt x="73277" y="275232"/>
                  </a:cubicBezTo>
                  <a:cubicBezTo>
                    <a:pt x="73277" y="278098"/>
                    <a:pt x="71839" y="280964"/>
                    <a:pt x="70400" y="282397"/>
                  </a:cubicBezTo>
                  <a:cubicBezTo>
                    <a:pt x="68961" y="285263"/>
                    <a:pt x="66084" y="286696"/>
                    <a:pt x="63206" y="288129"/>
                  </a:cubicBezTo>
                  <a:cubicBezTo>
                    <a:pt x="60329" y="289562"/>
                    <a:pt x="58890" y="290995"/>
                    <a:pt x="56013" y="292428"/>
                  </a:cubicBezTo>
                  <a:cubicBezTo>
                    <a:pt x="53135" y="292428"/>
                    <a:pt x="50258" y="292428"/>
                    <a:pt x="47381" y="292428"/>
                  </a:cubicBezTo>
                  <a:cubicBezTo>
                    <a:pt x="44503" y="292428"/>
                    <a:pt x="41626" y="290995"/>
                    <a:pt x="40187" y="289562"/>
                  </a:cubicBezTo>
                  <a:cubicBezTo>
                    <a:pt x="37310" y="288129"/>
                    <a:pt x="35871" y="285263"/>
                    <a:pt x="34432" y="283830"/>
                  </a:cubicBezTo>
                  <a:cubicBezTo>
                    <a:pt x="30116" y="278098"/>
                    <a:pt x="30116" y="273799"/>
                    <a:pt x="30116" y="269499"/>
                  </a:cubicBezTo>
                  <a:cubicBezTo>
                    <a:pt x="30116" y="265200"/>
                    <a:pt x="32993" y="262334"/>
                    <a:pt x="37310" y="258035"/>
                  </a:cubicBezTo>
                  <a:lnTo>
                    <a:pt x="44503" y="268066"/>
                  </a:lnTo>
                  <a:cubicBezTo>
                    <a:pt x="43064" y="269499"/>
                    <a:pt x="43064" y="269499"/>
                    <a:pt x="43064" y="269499"/>
                  </a:cubicBezTo>
                  <a:cubicBezTo>
                    <a:pt x="43064" y="270932"/>
                    <a:pt x="41626" y="270932"/>
                    <a:pt x="41626" y="272366"/>
                  </a:cubicBezTo>
                  <a:cubicBezTo>
                    <a:pt x="41626" y="272366"/>
                    <a:pt x="41626" y="273799"/>
                    <a:pt x="41626" y="275232"/>
                  </a:cubicBezTo>
                  <a:cubicBezTo>
                    <a:pt x="41626" y="275232"/>
                    <a:pt x="41626" y="276665"/>
                    <a:pt x="43064" y="278098"/>
                  </a:cubicBezTo>
                  <a:cubicBezTo>
                    <a:pt x="43064" y="279531"/>
                    <a:pt x="44503" y="279531"/>
                    <a:pt x="45942" y="279531"/>
                  </a:cubicBezTo>
                  <a:cubicBezTo>
                    <a:pt x="45942" y="280964"/>
                    <a:pt x="47381" y="280964"/>
                    <a:pt x="48819" y="280964"/>
                  </a:cubicBezTo>
                  <a:cubicBezTo>
                    <a:pt x="50258" y="280964"/>
                    <a:pt x="51697" y="280964"/>
                    <a:pt x="53135" y="279531"/>
                  </a:cubicBezTo>
                  <a:cubicBezTo>
                    <a:pt x="54574" y="279531"/>
                    <a:pt x="56013" y="278098"/>
                    <a:pt x="56013" y="278098"/>
                  </a:cubicBezTo>
                  <a:cubicBezTo>
                    <a:pt x="57451" y="276665"/>
                    <a:pt x="58890" y="276665"/>
                    <a:pt x="60329" y="275232"/>
                  </a:cubicBezTo>
                  <a:cubicBezTo>
                    <a:pt x="60329" y="273799"/>
                    <a:pt x="61768" y="273799"/>
                    <a:pt x="61768" y="272366"/>
                  </a:cubicBezTo>
                  <a:cubicBezTo>
                    <a:pt x="63206" y="270932"/>
                    <a:pt x="63206" y="269499"/>
                    <a:pt x="63206" y="268066"/>
                  </a:cubicBezTo>
                  <a:cubicBezTo>
                    <a:pt x="63206" y="268066"/>
                    <a:pt x="61768" y="266633"/>
                    <a:pt x="61768" y="265200"/>
                  </a:cubicBezTo>
                  <a:cubicBezTo>
                    <a:pt x="60329" y="263767"/>
                    <a:pt x="60329" y="263767"/>
                    <a:pt x="58890" y="262334"/>
                  </a:cubicBezTo>
                  <a:cubicBezTo>
                    <a:pt x="58890" y="262334"/>
                    <a:pt x="57451" y="262334"/>
                    <a:pt x="57451" y="262334"/>
                  </a:cubicBezTo>
                  <a:cubicBezTo>
                    <a:pt x="56013" y="262334"/>
                    <a:pt x="56013" y="262334"/>
                    <a:pt x="54574" y="262334"/>
                  </a:cubicBezTo>
                  <a:cubicBezTo>
                    <a:pt x="54574" y="262334"/>
                    <a:pt x="53135" y="262334"/>
                    <a:pt x="51697" y="263767"/>
                  </a:cubicBezTo>
                  <a:lnTo>
                    <a:pt x="44503" y="252303"/>
                  </a:lnTo>
                  <a:cubicBezTo>
                    <a:pt x="47381" y="252303"/>
                    <a:pt x="48819" y="250870"/>
                    <a:pt x="50258" y="250870"/>
                  </a:cubicBezTo>
                  <a:close/>
                  <a:moveTo>
                    <a:pt x="394661" y="245069"/>
                  </a:moveTo>
                  <a:lnTo>
                    <a:pt x="489449" y="309528"/>
                  </a:lnTo>
                  <a:lnTo>
                    <a:pt x="462162" y="331015"/>
                  </a:lnTo>
                  <a:lnTo>
                    <a:pt x="449236" y="320988"/>
                  </a:lnTo>
                  <a:lnTo>
                    <a:pt x="420513" y="341042"/>
                  </a:lnTo>
                  <a:lnTo>
                    <a:pt x="426257" y="355366"/>
                  </a:lnTo>
                  <a:lnTo>
                    <a:pt x="398970" y="375420"/>
                  </a:lnTo>
                  <a:lnTo>
                    <a:pt x="367374" y="263691"/>
                  </a:lnTo>
                  <a:close/>
                  <a:moveTo>
                    <a:pt x="314418" y="212079"/>
                  </a:moveTo>
                  <a:cubicBezTo>
                    <a:pt x="312980" y="212079"/>
                    <a:pt x="311541" y="212079"/>
                    <a:pt x="310103" y="213516"/>
                  </a:cubicBezTo>
                  <a:cubicBezTo>
                    <a:pt x="308665" y="213516"/>
                    <a:pt x="308665" y="214953"/>
                    <a:pt x="307227" y="214953"/>
                  </a:cubicBezTo>
                  <a:cubicBezTo>
                    <a:pt x="305789" y="216390"/>
                    <a:pt x="305789" y="217826"/>
                    <a:pt x="304351" y="219263"/>
                  </a:cubicBezTo>
                  <a:cubicBezTo>
                    <a:pt x="304351" y="220700"/>
                    <a:pt x="302912" y="220700"/>
                    <a:pt x="302912" y="222137"/>
                  </a:cubicBezTo>
                  <a:cubicBezTo>
                    <a:pt x="302912" y="223574"/>
                    <a:pt x="301474" y="225011"/>
                    <a:pt x="301474" y="226447"/>
                  </a:cubicBezTo>
                  <a:cubicBezTo>
                    <a:pt x="301474" y="227884"/>
                    <a:pt x="301474" y="229321"/>
                    <a:pt x="302912" y="229321"/>
                  </a:cubicBezTo>
                  <a:cubicBezTo>
                    <a:pt x="302912" y="230758"/>
                    <a:pt x="304351" y="232195"/>
                    <a:pt x="305789" y="233632"/>
                  </a:cubicBezTo>
                  <a:cubicBezTo>
                    <a:pt x="307227" y="233632"/>
                    <a:pt x="308665" y="233632"/>
                    <a:pt x="308665" y="233632"/>
                  </a:cubicBezTo>
                  <a:cubicBezTo>
                    <a:pt x="310103" y="233632"/>
                    <a:pt x="311541" y="233632"/>
                    <a:pt x="312980" y="233632"/>
                  </a:cubicBezTo>
                  <a:cubicBezTo>
                    <a:pt x="314418" y="232195"/>
                    <a:pt x="314418" y="232195"/>
                    <a:pt x="315856" y="230758"/>
                  </a:cubicBezTo>
                  <a:cubicBezTo>
                    <a:pt x="317294" y="229321"/>
                    <a:pt x="317294" y="227884"/>
                    <a:pt x="318732" y="227884"/>
                  </a:cubicBezTo>
                  <a:cubicBezTo>
                    <a:pt x="318732" y="226447"/>
                    <a:pt x="320171" y="225011"/>
                    <a:pt x="320171" y="223574"/>
                  </a:cubicBezTo>
                  <a:cubicBezTo>
                    <a:pt x="320171" y="222137"/>
                    <a:pt x="321609" y="220700"/>
                    <a:pt x="321609" y="219263"/>
                  </a:cubicBezTo>
                  <a:cubicBezTo>
                    <a:pt x="321609" y="217826"/>
                    <a:pt x="321609" y="217826"/>
                    <a:pt x="320171" y="216390"/>
                  </a:cubicBezTo>
                  <a:cubicBezTo>
                    <a:pt x="320171" y="214953"/>
                    <a:pt x="318732" y="213516"/>
                    <a:pt x="317294" y="213516"/>
                  </a:cubicBezTo>
                  <a:cubicBezTo>
                    <a:pt x="315856" y="212079"/>
                    <a:pt x="314418" y="212079"/>
                    <a:pt x="314418" y="212079"/>
                  </a:cubicBezTo>
                  <a:close/>
                  <a:moveTo>
                    <a:pt x="311541" y="174721"/>
                  </a:moveTo>
                  <a:lnTo>
                    <a:pt x="327362" y="184779"/>
                  </a:lnTo>
                  <a:lnTo>
                    <a:pt x="314418" y="203458"/>
                  </a:lnTo>
                  <a:lnTo>
                    <a:pt x="315856" y="203458"/>
                  </a:lnTo>
                  <a:cubicBezTo>
                    <a:pt x="317294" y="203458"/>
                    <a:pt x="320171" y="202021"/>
                    <a:pt x="323047" y="202021"/>
                  </a:cubicBezTo>
                  <a:cubicBezTo>
                    <a:pt x="324485" y="203458"/>
                    <a:pt x="327362" y="203458"/>
                    <a:pt x="330238" y="204895"/>
                  </a:cubicBezTo>
                  <a:cubicBezTo>
                    <a:pt x="333114" y="207768"/>
                    <a:pt x="335991" y="209205"/>
                    <a:pt x="337429" y="212079"/>
                  </a:cubicBezTo>
                  <a:cubicBezTo>
                    <a:pt x="338867" y="214953"/>
                    <a:pt x="338867" y="217826"/>
                    <a:pt x="338867" y="220700"/>
                  </a:cubicBezTo>
                  <a:cubicBezTo>
                    <a:pt x="338867" y="223574"/>
                    <a:pt x="338867" y="226447"/>
                    <a:pt x="337429" y="229321"/>
                  </a:cubicBezTo>
                  <a:cubicBezTo>
                    <a:pt x="335991" y="232195"/>
                    <a:pt x="334552" y="233632"/>
                    <a:pt x="333114" y="236505"/>
                  </a:cubicBezTo>
                  <a:cubicBezTo>
                    <a:pt x="331676" y="239379"/>
                    <a:pt x="330238" y="240816"/>
                    <a:pt x="327362" y="243690"/>
                  </a:cubicBezTo>
                  <a:cubicBezTo>
                    <a:pt x="325923" y="245126"/>
                    <a:pt x="323047" y="246563"/>
                    <a:pt x="320171" y="248000"/>
                  </a:cubicBezTo>
                  <a:cubicBezTo>
                    <a:pt x="317294" y="249437"/>
                    <a:pt x="314418" y="249437"/>
                    <a:pt x="311541" y="249437"/>
                  </a:cubicBezTo>
                  <a:cubicBezTo>
                    <a:pt x="308665" y="249437"/>
                    <a:pt x="305789" y="249437"/>
                    <a:pt x="302912" y="246563"/>
                  </a:cubicBezTo>
                  <a:cubicBezTo>
                    <a:pt x="301474" y="246563"/>
                    <a:pt x="300036" y="245126"/>
                    <a:pt x="298598" y="243690"/>
                  </a:cubicBezTo>
                  <a:cubicBezTo>
                    <a:pt x="298598" y="242253"/>
                    <a:pt x="297160" y="242253"/>
                    <a:pt x="297160" y="240816"/>
                  </a:cubicBezTo>
                  <a:cubicBezTo>
                    <a:pt x="295721" y="239379"/>
                    <a:pt x="295721" y="237942"/>
                    <a:pt x="295721" y="237942"/>
                  </a:cubicBezTo>
                  <a:cubicBezTo>
                    <a:pt x="295721" y="236505"/>
                    <a:pt x="295721" y="235069"/>
                    <a:pt x="295721" y="235069"/>
                  </a:cubicBezTo>
                  <a:lnTo>
                    <a:pt x="292845" y="239379"/>
                  </a:lnTo>
                  <a:lnTo>
                    <a:pt x="277025" y="229321"/>
                  </a:lnTo>
                  <a:close/>
                  <a:moveTo>
                    <a:pt x="28601" y="157593"/>
                  </a:moveTo>
                  <a:lnTo>
                    <a:pt x="30037" y="170525"/>
                  </a:lnTo>
                  <a:lnTo>
                    <a:pt x="50136" y="161904"/>
                  </a:lnTo>
                  <a:close/>
                  <a:moveTo>
                    <a:pt x="255500" y="149094"/>
                  </a:moveTo>
                  <a:lnTo>
                    <a:pt x="213874" y="362681"/>
                  </a:lnTo>
                  <a:lnTo>
                    <a:pt x="472244" y="435788"/>
                  </a:lnTo>
                  <a:lnTo>
                    <a:pt x="532531" y="182064"/>
                  </a:lnTo>
                  <a:close/>
                  <a:moveTo>
                    <a:pt x="152130" y="144835"/>
                  </a:moveTo>
                  <a:cubicBezTo>
                    <a:pt x="159290" y="146266"/>
                    <a:pt x="165018" y="150559"/>
                    <a:pt x="170746" y="156283"/>
                  </a:cubicBezTo>
                  <a:lnTo>
                    <a:pt x="154994" y="167731"/>
                  </a:lnTo>
                  <a:cubicBezTo>
                    <a:pt x="153562" y="166300"/>
                    <a:pt x="153562" y="166300"/>
                    <a:pt x="152130" y="166300"/>
                  </a:cubicBezTo>
                  <a:cubicBezTo>
                    <a:pt x="152130" y="164869"/>
                    <a:pt x="150698" y="164869"/>
                    <a:pt x="149265" y="163438"/>
                  </a:cubicBezTo>
                  <a:cubicBezTo>
                    <a:pt x="147833" y="163438"/>
                    <a:pt x="146401" y="163438"/>
                    <a:pt x="144969" y="163438"/>
                  </a:cubicBezTo>
                  <a:cubicBezTo>
                    <a:pt x="143537" y="163438"/>
                    <a:pt x="142105" y="164869"/>
                    <a:pt x="140673" y="164869"/>
                  </a:cubicBezTo>
                  <a:cubicBezTo>
                    <a:pt x="137809" y="166300"/>
                    <a:pt x="136377" y="167731"/>
                    <a:pt x="136377" y="170593"/>
                  </a:cubicBezTo>
                  <a:cubicBezTo>
                    <a:pt x="134945" y="172024"/>
                    <a:pt x="134945" y="173455"/>
                    <a:pt x="134945" y="174886"/>
                  </a:cubicBezTo>
                  <a:cubicBezTo>
                    <a:pt x="136377" y="177748"/>
                    <a:pt x="136377" y="179179"/>
                    <a:pt x="136377" y="182040"/>
                  </a:cubicBezTo>
                  <a:cubicBezTo>
                    <a:pt x="137809" y="183471"/>
                    <a:pt x="139241" y="184902"/>
                    <a:pt x="140673" y="187764"/>
                  </a:cubicBezTo>
                  <a:cubicBezTo>
                    <a:pt x="142105" y="189195"/>
                    <a:pt x="143537" y="190626"/>
                    <a:pt x="144969" y="192057"/>
                  </a:cubicBezTo>
                  <a:cubicBezTo>
                    <a:pt x="146401" y="193488"/>
                    <a:pt x="147833" y="194919"/>
                    <a:pt x="149265" y="196350"/>
                  </a:cubicBezTo>
                  <a:cubicBezTo>
                    <a:pt x="150698" y="196350"/>
                    <a:pt x="153562" y="197781"/>
                    <a:pt x="154994" y="197781"/>
                  </a:cubicBezTo>
                  <a:cubicBezTo>
                    <a:pt x="156426" y="196350"/>
                    <a:pt x="159290" y="196350"/>
                    <a:pt x="160722" y="194919"/>
                  </a:cubicBezTo>
                  <a:cubicBezTo>
                    <a:pt x="162154" y="193488"/>
                    <a:pt x="163586" y="193488"/>
                    <a:pt x="163586" y="192057"/>
                  </a:cubicBezTo>
                  <a:cubicBezTo>
                    <a:pt x="165018" y="190626"/>
                    <a:pt x="165018" y="189195"/>
                    <a:pt x="165018" y="187764"/>
                  </a:cubicBezTo>
                  <a:cubicBezTo>
                    <a:pt x="165018" y="186333"/>
                    <a:pt x="165018" y="186333"/>
                    <a:pt x="165018" y="184902"/>
                  </a:cubicBezTo>
                  <a:cubicBezTo>
                    <a:pt x="165018" y="183471"/>
                    <a:pt x="163586" y="182040"/>
                    <a:pt x="163586" y="180609"/>
                  </a:cubicBezTo>
                  <a:lnTo>
                    <a:pt x="179339" y="169162"/>
                  </a:lnTo>
                  <a:cubicBezTo>
                    <a:pt x="182203" y="172024"/>
                    <a:pt x="182203" y="174886"/>
                    <a:pt x="183635" y="177748"/>
                  </a:cubicBezTo>
                  <a:cubicBezTo>
                    <a:pt x="183635" y="182040"/>
                    <a:pt x="185067" y="184902"/>
                    <a:pt x="183635" y="189195"/>
                  </a:cubicBezTo>
                  <a:cubicBezTo>
                    <a:pt x="183635" y="192057"/>
                    <a:pt x="182203" y="194919"/>
                    <a:pt x="179339" y="199212"/>
                  </a:cubicBezTo>
                  <a:cubicBezTo>
                    <a:pt x="177907" y="202074"/>
                    <a:pt x="173610" y="204936"/>
                    <a:pt x="170746" y="207798"/>
                  </a:cubicBezTo>
                  <a:cubicBezTo>
                    <a:pt x="166450" y="210660"/>
                    <a:pt x="162154" y="213522"/>
                    <a:pt x="157858" y="213522"/>
                  </a:cubicBezTo>
                  <a:cubicBezTo>
                    <a:pt x="152130" y="214953"/>
                    <a:pt x="147833" y="214953"/>
                    <a:pt x="144969" y="213522"/>
                  </a:cubicBezTo>
                  <a:cubicBezTo>
                    <a:pt x="140673" y="213522"/>
                    <a:pt x="136377" y="210660"/>
                    <a:pt x="133513" y="209229"/>
                  </a:cubicBezTo>
                  <a:cubicBezTo>
                    <a:pt x="129217" y="206367"/>
                    <a:pt x="126352" y="202074"/>
                    <a:pt x="123488" y="199212"/>
                  </a:cubicBezTo>
                  <a:cubicBezTo>
                    <a:pt x="120624" y="194919"/>
                    <a:pt x="119192" y="190626"/>
                    <a:pt x="117760" y="186333"/>
                  </a:cubicBezTo>
                  <a:cubicBezTo>
                    <a:pt x="116328" y="180609"/>
                    <a:pt x="116328" y="177748"/>
                    <a:pt x="116328" y="173455"/>
                  </a:cubicBezTo>
                  <a:cubicBezTo>
                    <a:pt x="117760" y="169162"/>
                    <a:pt x="119192" y="164869"/>
                    <a:pt x="122056" y="162007"/>
                  </a:cubicBezTo>
                  <a:cubicBezTo>
                    <a:pt x="123488" y="157714"/>
                    <a:pt x="127784" y="154852"/>
                    <a:pt x="132081" y="151990"/>
                  </a:cubicBezTo>
                  <a:cubicBezTo>
                    <a:pt x="139241" y="146266"/>
                    <a:pt x="146401" y="144835"/>
                    <a:pt x="152130" y="144835"/>
                  </a:cubicBezTo>
                  <a:close/>
                  <a:moveTo>
                    <a:pt x="2759" y="131730"/>
                  </a:moveTo>
                  <a:lnTo>
                    <a:pt x="71671" y="150409"/>
                  </a:lnTo>
                  <a:lnTo>
                    <a:pt x="73107" y="170525"/>
                  </a:lnTo>
                  <a:lnTo>
                    <a:pt x="8502" y="200699"/>
                  </a:lnTo>
                  <a:lnTo>
                    <a:pt x="7066" y="179146"/>
                  </a:lnTo>
                  <a:lnTo>
                    <a:pt x="15680" y="176272"/>
                  </a:lnTo>
                  <a:lnTo>
                    <a:pt x="14244" y="154720"/>
                  </a:lnTo>
                  <a:lnTo>
                    <a:pt x="4195" y="153283"/>
                  </a:lnTo>
                  <a:close/>
                  <a:moveTo>
                    <a:pt x="242581" y="127592"/>
                  </a:moveTo>
                  <a:lnTo>
                    <a:pt x="565545" y="159128"/>
                  </a:lnTo>
                  <a:lnTo>
                    <a:pt x="493775" y="461591"/>
                  </a:lnTo>
                  <a:lnTo>
                    <a:pt x="261242" y="493127"/>
                  </a:lnTo>
                  <a:lnTo>
                    <a:pt x="0" y="399951"/>
                  </a:lnTo>
                  <a:lnTo>
                    <a:pt x="195214" y="369849"/>
                  </a:lnTo>
                  <a:close/>
                  <a:moveTo>
                    <a:pt x="345994" y="77420"/>
                  </a:moveTo>
                  <a:cubicBezTo>
                    <a:pt x="345994" y="78854"/>
                    <a:pt x="344557" y="78854"/>
                    <a:pt x="344557" y="80289"/>
                  </a:cubicBezTo>
                  <a:cubicBezTo>
                    <a:pt x="343120" y="81723"/>
                    <a:pt x="341684" y="81723"/>
                    <a:pt x="341684" y="83157"/>
                  </a:cubicBezTo>
                  <a:cubicBezTo>
                    <a:pt x="340247" y="84591"/>
                    <a:pt x="338810" y="86025"/>
                    <a:pt x="337373" y="87459"/>
                  </a:cubicBezTo>
                  <a:cubicBezTo>
                    <a:pt x="337373" y="88893"/>
                    <a:pt x="337373" y="88893"/>
                    <a:pt x="338810" y="90327"/>
                  </a:cubicBezTo>
                  <a:cubicBezTo>
                    <a:pt x="338810" y="91762"/>
                    <a:pt x="340247" y="93196"/>
                    <a:pt x="341684" y="93196"/>
                  </a:cubicBezTo>
                  <a:cubicBezTo>
                    <a:pt x="343120" y="93196"/>
                    <a:pt x="344557" y="93196"/>
                    <a:pt x="345994" y="91762"/>
                  </a:cubicBezTo>
                  <a:cubicBezTo>
                    <a:pt x="347431" y="90327"/>
                    <a:pt x="348868" y="88893"/>
                    <a:pt x="350305" y="87459"/>
                  </a:cubicBezTo>
                  <a:cubicBezTo>
                    <a:pt x="350305" y="86025"/>
                    <a:pt x="350305" y="83157"/>
                    <a:pt x="348868" y="81723"/>
                  </a:cubicBezTo>
                  <a:close/>
                  <a:moveTo>
                    <a:pt x="192358" y="57297"/>
                  </a:moveTo>
                  <a:lnTo>
                    <a:pt x="180893" y="70189"/>
                  </a:lnTo>
                  <a:lnTo>
                    <a:pt x="192358" y="81648"/>
                  </a:lnTo>
                  <a:cubicBezTo>
                    <a:pt x="193791" y="81648"/>
                    <a:pt x="195224" y="83081"/>
                    <a:pt x="196657" y="83081"/>
                  </a:cubicBezTo>
                  <a:cubicBezTo>
                    <a:pt x="198090" y="84513"/>
                    <a:pt x="198090" y="84513"/>
                    <a:pt x="199523" y="84513"/>
                  </a:cubicBezTo>
                  <a:cubicBezTo>
                    <a:pt x="200957" y="85945"/>
                    <a:pt x="202390" y="84513"/>
                    <a:pt x="203823" y="84513"/>
                  </a:cubicBezTo>
                  <a:cubicBezTo>
                    <a:pt x="203823" y="84513"/>
                    <a:pt x="205256" y="83081"/>
                    <a:pt x="206689" y="81648"/>
                  </a:cubicBezTo>
                  <a:cubicBezTo>
                    <a:pt x="210988" y="77351"/>
                    <a:pt x="209555" y="74486"/>
                    <a:pt x="205256" y="68756"/>
                  </a:cubicBezTo>
                  <a:close/>
                  <a:moveTo>
                    <a:pt x="340247" y="50172"/>
                  </a:moveTo>
                  <a:cubicBezTo>
                    <a:pt x="343120" y="48738"/>
                    <a:pt x="345994" y="48738"/>
                    <a:pt x="347431" y="50172"/>
                  </a:cubicBezTo>
                  <a:cubicBezTo>
                    <a:pt x="350305" y="50172"/>
                    <a:pt x="351742" y="51606"/>
                    <a:pt x="353178" y="54474"/>
                  </a:cubicBezTo>
                  <a:cubicBezTo>
                    <a:pt x="354615" y="55909"/>
                    <a:pt x="356052" y="57343"/>
                    <a:pt x="357489" y="60211"/>
                  </a:cubicBezTo>
                  <a:lnTo>
                    <a:pt x="367547" y="77420"/>
                  </a:lnTo>
                  <a:cubicBezTo>
                    <a:pt x="368984" y="78854"/>
                    <a:pt x="370420" y="80289"/>
                    <a:pt x="370420" y="81723"/>
                  </a:cubicBezTo>
                  <a:cubicBezTo>
                    <a:pt x="371857" y="83157"/>
                    <a:pt x="373294" y="84591"/>
                    <a:pt x="374731" y="86025"/>
                  </a:cubicBezTo>
                  <a:lnTo>
                    <a:pt x="358926" y="96064"/>
                  </a:lnTo>
                  <a:cubicBezTo>
                    <a:pt x="358926" y="94630"/>
                    <a:pt x="357489" y="94630"/>
                    <a:pt x="357489" y="94630"/>
                  </a:cubicBezTo>
                  <a:cubicBezTo>
                    <a:pt x="356052" y="93196"/>
                    <a:pt x="356052" y="93196"/>
                    <a:pt x="356052" y="91762"/>
                  </a:cubicBezTo>
                  <a:cubicBezTo>
                    <a:pt x="354615" y="94630"/>
                    <a:pt x="353178" y="97498"/>
                    <a:pt x="351742" y="100366"/>
                  </a:cubicBezTo>
                  <a:cubicBezTo>
                    <a:pt x="350305" y="101800"/>
                    <a:pt x="347431" y="103235"/>
                    <a:pt x="344557" y="106103"/>
                  </a:cubicBezTo>
                  <a:cubicBezTo>
                    <a:pt x="343120" y="106103"/>
                    <a:pt x="340247" y="107537"/>
                    <a:pt x="338810" y="107537"/>
                  </a:cubicBezTo>
                  <a:cubicBezTo>
                    <a:pt x="337373" y="108971"/>
                    <a:pt x="334499" y="108971"/>
                    <a:pt x="333063" y="108971"/>
                  </a:cubicBezTo>
                  <a:cubicBezTo>
                    <a:pt x="330189" y="108971"/>
                    <a:pt x="328752" y="107537"/>
                    <a:pt x="327315" y="106103"/>
                  </a:cubicBezTo>
                  <a:cubicBezTo>
                    <a:pt x="325878" y="106103"/>
                    <a:pt x="323005" y="103235"/>
                    <a:pt x="321568" y="101800"/>
                  </a:cubicBezTo>
                  <a:cubicBezTo>
                    <a:pt x="321568" y="98932"/>
                    <a:pt x="320131" y="97498"/>
                    <a:pt x="320131" y="94630"/>
                  </a:cubicBezTo>
                  <a:cubicBezTo>
                    <a:pt x="320131" y="93196"/>
                    <a:pt x="320131" y="91762"/>
                    <a:pt x="321568" y="88893"/>
                  </a:cubicBezTo>
                  <a:cubicBezTo>
                    <a:pt x="321568" y="87459"/>
                    <a:pt x="323005" y="86025"/>
                    <a:pt x="324442" y="84591"/>
                  </a:cubicBezTo>
                  <a:cubicBezTo>
                    <a:pt x="325878" y="83157"/>
                    <a:pt x="327315" y="81723"/>
                    <a:pt x="328752" y="80289"/>
                  </a:cubicBezTo>
                  <a:cubicBezTo>
                    <a:pt x="330189" y="78854"/>
                    <a:pt x="331626" y="77420"/>
                    <a:pt x="333063" y="75986"/>
                  </a:cubicBezTo>
                  <a:cubicBezTo>
                    <a:pt x="334499" y="74552"/>
                    <a:pt x="335936" y="73118"/>
                    <a:pt x="337373" y="73118"/>
                  </a:cubicBezTo>
                  <a:cubicBezTo>
                    <a:pt x="338810" y="71684"/>
                    <a:pt x="338810" y="70250"/>
                    <a:pt x="340247" y="70250"/>
                  </a:cubicBezTo>
                  <a:cubicBezTo>
                    <a:pt x="340247" y="68816"/>
                    <a:pt x="340247" y="67382"/>
                    <a:pt x="340247" y="65947"/>
                  </a:cubicBezTo>
                  <a:cubicBezTo>
                    <a:pt x="338810" y="64513"/>
                    <a:pt x="337373" y="64513"/>
                    <a:pt x="335936" y="64513"/>
                  </a:cubicBezTo>
                  <a:cubicBezTo>
                    <a:pt x="334499" y="64513"/>
                    <a:pt x="333063" y="64513"/>
                    <a:pt x="331626" y="65947"/>
                  </a:cubicBezTo>
                  <a:cubicBezTo>
                    <a:pt x="330189" y="65947"/>
                    <a:pt x="330189" y="67382"/>
                    <a:pt x="328752" y="67382"/>
                  </a:cubicBezTo>
                  <a:cubicBezTo>
                    <a:pt x="328752" y="68816"/>
                    <a:pt x="328752" y="68816"/>
                    <a:pt x="328752" y="70250"/>
                  </a:cubicBezTo>
                  <a:cubicBezTo>
                    <a:pt x="327315" y="70250"/>
                    <a:pt x="327315" y="71684"/>
                    <a:pt x="327315" y="71684"/>
                  </a:cubicBezTo>
                  <a:cubicBezTo>
                    <a:pt x="328752" y="73118"/>
                    <a:pt x="328752" y="73118"/>
                    <a:pt x="328752" y="73118"/>
                  </a:cubicBezTo>
                  <a:lnTo>
                    <a:pt x="312947" y="83157"/>
                  </a:lnTo>
                  <a:cubicBezTo>
                    <a:pt x="311510" y="78854"/>
                    <a:pt x="311510" y="75986"/>
                    <a:pt x="311510" y="74552"/>
                  </a:cubicBezTo>
                  <a:cubicBezTo>
                    <a:pt x="311510" y="71684"/>
                    <a:pt x="312947" y="68816"/>
                    <a:pt x="314384" y="65947"/>
                  </a:cubicBezTo>
                  <a:cubicBezTo>
                    <a:pt x="315821" y="64513"/>
                    <a:pt x="317257" y="61645"/>
                    <a:pt x="320131" y="60211"/>
                  </a:cubicBezTo>
                  <a:cubicBezTo>
                    <a:pt x="321568" y="58777"/>
                    <a:pt x="324442" y="57343"/>
                    <a:pt x="327315" y="55909"/>
                  </a:cubicBezTo>
                  <a:cubicBezTo>
                    <a:pt x="331626" y="53040"/>
                    <a:pt x="335936" y="50172"/>
                    <a:pt x="340247" y="50172"/>
                  </a:cubicBezTo>
                  <a:close/>
                  <a:moveTo>
                    <a:pt x="57416" y="48693"/>
                  </a:moveTo>
                  <a:cubicBezTo>
                    <a:pt x="55979" y="48693"/>
                    <a:pt x="54542" y="48693"/>
                    <a:pt x="53106" y="50126"/>
                  </a:cubicBezTo>
                  <a:cubicBezTo>
                    <a:pt x="51669" y="51558"/>
                    <a:pt x="51669" y="51558"/>
                    <a:pt x="51669" y="54424"/>
                  </a:cubicBezTo>
                  <a:cubicBezTo>
                    <a:pt x="51669" y="55856"/>
                    <a:pt x="51669" y="57289"/>
                    <a:pt x="53106" y="58722"/>
                  </a:cubicBezTo>
                  <a:cubicBezTo>
                    <a:pt x="54542" y="61588"/>
                    <a:pt x="57416" y="61588"/>
                    <a:pt x="60290" y="63020"/>
                  </a:cubicBezTo>
                  <a:cubicBezTo>
                    <a:pt x="61727" y="63020"/>
                    <a:pt x="64600" y="61588"/>
                    <a:pt x="67474" y="60155"/>
                  </a:cubicBezTo>
                  <a:lnTo>
                    <a:pt x="71785" y="55856"/>
                  </a:lnTo>
                  <a:cubicBezTo>
                    <a:pt x="70348" y="55856"/>
                    <a:pt x="68911" y="54424"/>
                    <a:pt x="67474" y="54424"/>
                  </a:cubicBezTo>
                  <a:cubicBezTo>
                    <a:pt x="66037" y="52991"/>
                    <a:pt x="64600" y="51558"/>
                    <a:pt x="63163" y="51558"/>
                  </a:cubicBezTo>
                  <a:cubicBezTo>
                    <a:pt x="60290" y="50126"/>
                    <a:pt x="58853" y="48693"/>
                    <a:pt x="57416" y="48693"/>
                  </a:cubicBezTo>
                  <a:close/>
                  <a:moveTo>
                    <a:pt x="212421" y="34378"/>
                  </a:moveTo>
                  <a:lnTo>
                    <a:pt x="203823" y="45838"/>
                  </a:lnTo>
                  <a:lnTo>
                    <a:pt x="213855" y="54432"/>
                  </a:lnTo>
                  <a:cubicBezTo>
                    <a:pt x="216721" y="57297"/>
                    <a:pt x="218154" y="58729"/>
                    <a:pt x="221020" y="58729"/>
                  </a:cubicBezTo>
                  <a:cubicBezTo>
                    <a:pt x="222453" y="58729"/>
                    <a:pt x="223886" y="58729"/>
                    <a:pt x="226753" y="55864"/>
                  </a:cubicBezTo>
                  <a:cubicBezTo>
                    <a:pt x="228186" y="54432"/>
                    <a:pt x="228186" y="53000"/>
                    <a:pt x="228186" y="50135"/>
                  </a:cubicBezTo>
                  <a:cubicBezTo>
                    <a:pt x="226753" y="48702"/>
                    <a:pt x="225320" y="47270"/>
                    <a:pt x="223886" y="44405"/>
                  </a:cubicBezTo>
                  <a:close/>
                  <a:moveTo>
                    <a:pt x="511087" y="34255"/>
                  </a:moveTo>
                  <a:cubicBezTo>
                    <a:pt x="515395" y="34255"/>
                    <a:pt x="521138" y="34255"/>
                    <a:pt x="525446" y="35692"/>
                  </a:cubicBezTo>
                  <a:cubicBezTo>
                    <a:pt x="529753" y="37129"/>
                    <a:pt x="534061" y="38566"/>
                    <a:pt x="536933" y="41439"/>
                  </a:cubicBezTo>
                  <a:cubicBezTo>
                    <a:pt x="541240" y="44313"/>
                    <a:pt x="544112" y="47187"/>
                    <a:pt x="545548" y="51497"/>
                  </a:cubicBezTo>
                  <a:cubicBezTo>
                    <a:pt x="548419" y="55808"/>
                    <a:pt x="549855" y="60118"/>
                    <a:pt x="549855" y="65866"/>
                  </a:cubicBezTo>
                  <a:lnTo>
                    <a:pt x="522574" y="65866"/>
                  </a:lnTo>
                  <a:cubicBezTo>
                    <a:pt x="521138" y="61555"/>
                    <a:pt x="521138" y="60118"/>
                    <a:pt x="518267" y="58682"/>
                  </a:cubicBezTo>
                  <a:cubicBezTo>
                    <a:pt x="516831" y="55808"/>
                    <a:pt x="513959" y="55808"/>
                    <a:pt x="511087" y="55808"/>
                  </a:cubicBezTo>
                  <a:cubicBezTo>
                    <a:pt x="508216" y="55808"/>
                    <a:pt x="506780" y="55808"/>
                    <a:pt x="503908" y="57245"/>
                  </a:cubicBezTo>
                  <a:cubicBezTo>
                    <a:pt x="502472" y="58682"/>
                    <a:pt x="501037" y="60118"/>
                    <a:pt x="501037" y="61555"/>
                  </a:cubicBezTo>
                  <a:cubicBezTo>
                    <a:pt x="499601" y="62992"/>
                    <a:pt x="499601" y="65866"/>
                    <a:pt x="498165" y="67303"/>
                  </a:cubicBezTo>
                  <a:cubicBezTo>
                    <a:pt x="498165" y="70176"/>
                    <a:pt x="498165" y="73050"/>
                    <a:pt x="498165" y="74487"/>
                  </a:cubicBezTo>
                  <a:cubicBezTo>
                    <a:pt x="498165" y="77361"/>
                    <a:pt x="498165" y="78798"/>
                    <a:pt x="498165" y="81671"/>
                  </a:cubicBezTo>
                  <a:cubicBezTo>
                    <a:pt x="499601" y="84545"/>
                    <a:pt x="499601" y="85982"/>
                    <a:pt x="501037" y="87419"/>
                  </a:cubicBezTo>
                  <a:cubicBezTo>
                    <a:pt x="501037" y="88856"/>
                    <a:pt x="502472" y="90292"/>
                    <a:pt x="503908" y="91729"/>
                  </a:cubicBezTo>
                  <a:cubicBezTo>
                    <a:pt x="506780" y="93166"/>
                    <a:pt x="508216" y="93166"/>
                    <a:pt x="511087" y="93166"/>
                  </a:cubicBezTo>
                  <a:cubicBezTo>
                    <a:pt x="513959" y="93166"/>
                    <a:pt x="516831" y="93166"/>
                    <a:pt x="519702" y="90292"/>
                  </a:cubicBezTo>
                  <a:cubicBezTo>
                    <a:pt x="521138" y="87419"/>
                    <a:pt x="522574" y="85982"/>
                    <a:pt x="522574" y="83108"/>
                  </a:cubicBezTo>
                  <a:lnTo>
                    <a:pt x="551291" y="83108"/>
                  </a:lnTo>
                  <a:cubicBezTo>
                    <a:pt x="549855" y="87419"/>
                    <a:pt x="548419" y="91729"/>
                    <a:pt x="545548" y="96040"/>
                  </a:cubicBezTo>
                  <a:cubicBezTo>
                    <a:pt x="544112" y="100350"/>
                    <a:pt x="541240" y="103224"/>
                    <a:pt x="536933" y="106098"/>
                  </a:cubicBezTo>
                  <a:cubicBezTo>
                    <a:pt x="534061" y="108972"/>
                    <a:pt x="529753" y="111845"/>
                    <a:pt x="525446" y="113282"/>
                  </a:cubicBezTo>
                  <a:cubicBezTo>
                    <a:pt x="521138" y="114719"/>
                    <a:pt x="515395" y="114719"/>
                    <a:pt x="511087" y="114719"/>
                  </a:cubicBezTo>
                  <a:cubicBezTo>
                    <a:pt x="505344" y="114719"/>
                    <a:pt x="499601" y="114719"/>
                    <a:pt x="493857" y="111845"/>
                  </a:cubicBezTo>
                  <a:cubicBezTo>
                    <a:pt x="489550" y="110408"/>
                    <a:pt x="485242" y="107535"/>
                    <a:pt x="480935" y="104661"/>
                  </a:cubicBezTo>
                  <a:cubicBezTo>
                    <a:pt x="478063" y="100350"/>
                    <a:pt x="473756" y="96040"/>
                    <a:pt x="472320" y="91729"/>
                  </a:cubicBezTo>
                  <a:cubicBezTo>
                    <a:pt x="469448" y="85982"/>
                    <a:pt x="469448" y="80234"/>
                    <a:pt x="469448" y="74487"/>
                  </a:cubicBezTo>
                  <a:cubicBezTo>
                    <a:pt x="469448" y="68740"/>
                    <a:pt x="469448" y="62992"/>
                    <a:pt x="472320" y="58682"/>
                  </a:cubicBezTo>
                  <a:cubicBezTo>
                    <a:pt x="473756" y="52934"/>
                    <a:pt x="478063" y="48624"/>
                    <a:pt x="480935" y="45750"/>
                  </a:cubicBezTo>
                  <a:cubicBezTo>
                    <a:pt x="485242" y="41439"/>
                    <a:pt x="489550" y="38566"/>
                    <a:pt x="493857" y="37129"/>
                  </a:cubicBezTo>
                  <a:cubicBezTo>
                    <a:pt x="499601" y="35692"/>
                    <a:pt x="505344" y="34255"/>
                    <a:pt x="511087" y="34255"/>
                  </a:cubicBezTo>
                  <a:close/>
                  <a:moveTo>
                    <a:pt x="417704" y="17158"/>
                  </a:moveTo>
                  <a:cubicBezTo>
                    <a:pt x="416271" y="17158"/>
                    <a:pt x="414839" y="18588"/>
                    <a:pt x="413406" y="18588"/>
                  </a:cubicBezTo>
                  <a:cubicBezTo>
                    <a:pt x="413406" y="20018"/>
                    <a:pt x="411974" y="20018"/>
                    <a:pt x="411974" y="21447"/>
                  </a:cubicBezTo>
                  <a:cubicBezTo>
                    <a:pt x="410542" y="22877"/>
                    <a:pt x="410542" y="24307"/>
                    <a:pt x="410542" y="25737"/>
                  </a:cubicBezTo>
                  <a:cubicBezTo>
                    <a:pt x="410542" y="27167"/>
                    <a:pt x="411974" y="28597"/>
                    <a:pt x="411974" y="28597"/>
                  </a:cubicBezTo>
                  <a:cubicBezTo>
                    <a:pt x="413406" y="30026"/>
                    <a:pt x="413406" y="31456"/>
                    <a:pt x="414839" y="31456"/>
                  </a:cubicBezTo>
                  <a:cubicBezTo>
                    <a:pt x="416271" y="32886"/>
                    <a:pt x="417704" y="32886"/>
                    <a:pt x="419136" y="34316"/>
                  </a:cubicBezTo>
                  <a:cubicBezTo>
                    <a:pt x="420569" y="34316"/>
                    <a:pt x="422001" y="34316"/>
                    <a:pt x="422001" y="35746"/>
                  </a:cubicBezTo>
                  <a:cubicBezTo>
                    <a:pt x="423433" y="35746"/>
                    <a:pt x="424866" y="35746"/>
                    <a:pt x="426298" y="35746"/>
                  </a:cubicBezTo>
                  <a:cubicBezTo>
                    <a:pt x="427731" y="35746"/>
                    <a:pt x="429163" y="35746"/>
                    <a:pt x="430596" y="34316"/>
                  </a:cubicBezTo>
                  <a:cubicBezTo>
                    <a:pt x="430596" y="34316"/>
                    <a:pt x="432028" y="32886"/>
                    <a:pt x="432028" y="31456"/>
                  </a:cubicBezTo>
                  <a:cubicBezTo>
                    <a:pt x="433460" y="30026"/>
                    <a:pt x="433460" y="28597"/>
                    <a:pt x="433460" y="27167"/>
                  </a:cubicBezTo>
                  <a:cubicBezTo>
                    <a:pt x="433460" y="25737"/>
                    <a:pt x="432028" y="25737"/>
                    <a:pt x="432028" y="24307"/>
                  </a:cubicBezTo>
                  <a:cubicBezTo>
                    <a:pt x="430596" y="22877"/>
                    <a:pt x="430596" y="22877"/>
                    <a:pt x="429163" y="21447"/>
                  </a:cubicBezTo>
                  <a:cubicBezTo>
                    <a:pt x="427731" y="20018"/>
                    <a:pt x="426298" y="20018"/>
                    <a:pt x="424866" y="20018"/>
                  </a:cubicBezTo>
                  <a:cubicBezTo>
                    <a:pt x="423433" y="18588"/>
                    <a:pt x="423433" y="18588"/>
                    <a:pt x="422001" y="18588"/>
                  </a:cubicBezTo>
                  <a:cubicBezTo>
                    <a:pt x="420569" y="17158"/>
                    <a:pt x="419136" y="17158"/>
                    <a:pt x="417704" y="17158"/>
                  </a:cubicBezTo>
                  <a:close/>
                  <a:moveTo>
                    <a:pt x="66037" y="12874"/>
                  </a:moveTo>
                  <a:cubicBezTo>
                    <a:pt x="70348" y="12874"/>
                    <a:pt x="73221" y="12874"/>
                    <a:pt x="76095" y="14307"/>
                  </a:cubicBezTo>
                  <a:cubicBezTo>
                    <a:pt x="78969" y="15740"/>
                    <a:pt x="81842" y="17172"/>
                    <a:pt x="84716" y="20038"/>
                  </a:cubicBezTo>
                  <a:cubicBezTo>
                    <a:pt x="87590" y="22903"/>
                    <a:pt x="90464" y="25769"/>
                    <a:pt x="93337" y="27202"/>
                  </a:cubicBezTo>
                  <a:cubicBezTo>
                    <a:pt x="97648" y="32932"/>
                    <a:pt x="100521" y="37231"/>
                    <a:pt x="101958" y="41529"/>
                  </a:cubicBezTo>
                  <a:cubicBezTo>
                    <a:pt x="103395" y="45827"/>
                    <a:pt x="104832" y="48693"/>
                    <a:pt x="104832" y="51558"/>
                  </a:cubicBezTo>
                  <a:cubicBezTo>
                    <a:pt x="103395" y="54424"/>
                    <a:pt x="101958" y="57289"/>
                    <a:pt x="100521" y="58722"/>
                  </a:cubicBezTo>
                  <a:cubicBezTo>
                    <a:pt x="99085" y="61588"/>
                    <a:pt x="96211" y="63020"/>
                    <a:pt x="94774" y="64453"/>
                  </a:cubicBezTo>
                  <a:lnTo>
                    <a:pt x="76095" y="81646"/>
                  </a:lnTo>
                  <a:cubicBezTo>
                    <a:pt x="74658" y="83079"/>
                    <a:pt x="73221" y="84512"/>
                    <a:pt x="70348" y="87377"/>
                  </a:cubicBezTo>
                  <a:cubicBezTo>
                    <a:pt x="68911" y="88810"/>
                    <a:pt x="68911" y="90242"/>
                    <a:pt x="67474" y="93108"/>
                  </a:cubicBezTo>
                  <a:lnTo>
                    <a:pt x="51669" y="75915"/>
                  </a:lnTo>
                  <a:cubicBezTo>
                    <a:pt x="51669" y="74482"/>
                    <a:pt x="53106" y="74482"/>
                    <a:pt x="53106" y="73050"/>
                  </a:cubicBezTo>
                  <a:cubicBezTo>
                    <a:pt x="54542" y="71617"/>
                    <a:pt x="54542" y="71617"/>
                    <a:pt x="55979" y="71617"/>
                  </a:cubicBezTo>
                  <a:lnTo>
                    <a:pt x="55979" y="70184"/>
                  </a:lnTo>
                  <a:cubicBezTo>
                    <a:pt x="51669" y="70184"/>
                    <a:pt x="48795" y="70184"/>
                    <a:pt x="44484" y="68751"/>
                  </a:cubicBezTo>
                  <a:cubicBezTo>
                    <a:pt x="41611" y="65886"/>
                    <a:pt x="38737" y="64453"/>
                    <a:pt x="37300" y="61588"/>
                  </a:cubicBezTo>
                  <a:cubicBezTo>
                    <a:pt x="34427" y="58722"/>
                    <a:pt x="32990" y="57289"/>
                    <a:pt x="31553" y="54424"/>
                  </a:cubicBezTo>
                  <a:cubicBezTo>
                    <a:pt x="30116" y="51558"/>
                    <a:pt x="30116" y="50126"/>
                    <a:pt x="30116" y="47260"/>
                  </a:cubicBezTo>
                  <a:cubicBezTo>
                    <a:pt x="30116" y="44394"/>
                    <a:pt x="30116" y="41529"/>
                    <a:pt x="31553" y="40096"/>
                  </a:cubicBezTo>
                  <a:cubicBezTo>
                    <a:pt x="31553" y="37231"/>
                    <a:pt x="34427" y="35798"/>
                    <a:pt x="35863" y="32932"/>
                  </a:cubicBezTo>
                  <a:cubicBezTo>
                    <a:pt x="38737" y="31500"/>
                    <a:pt x="40174" y="30067"/>
                    <a:pt x="43048" y="28634"/>
                  </a:cubicBezTo>
                  <a:cubicBezTo>
                    <a:pt x="45921" y="28634"/>
                    <a:pt x="47358" y="28634"/>
                    <a:pt x="50232" y="28634"/>
                  </a:cubicBezTo>
                  <a:cubicBezTo>
                    <a:pt x="53106" y="28634"/>
                    <a:pt x="54542" y="30067"/>
                    <a:pt x="57416" y="31500"/>
                  </a:cubicBezTo>
                  <a:cubicBezTo>
                    <a:pt x="58853" y="32932"/>
                    <a:pt x="61727" y="34365"/>
                    <a:pt x="63163" y="35798"/>
                  </a:cubicBezTo>
                  <a:cubicBezTo>
                    <a:pt x="66037" y="37231"/>
                    <a:pt x="67474" y="38664"/>
                    <a:pt x="68911" y="40096"/>
                  </a:cubicBezTo>
                  <a:cubicBezTo>
                    <a:pt x="71785" y="41529"/>
                    <a:pt x="73221" y="42962"/>
                    <a:pt x="74658" y="44394"/>
                  </a:cubicBezTo>
                  <a:cubicBezTo>
                    <a:pt x="76095" y="45827"/>
                    <a:pt x="77532" y="45827"/>
                    <a:pt x="78969" y="47260"/>
                  </a:cubicBezTo>
                  <a:cubicBezTo>
                    <a:pt x="80406" y="47260"/>
                    <a:pt x="81842" y="47260"/>
                    <a:pt x="83279" y="45827"/>
                  </a:cubicBezTo>
                  <a:cubicBezTo>
                    <a:pt x="84716" y="44394"/>
                    <a:pt x="84716" y="42962"/>
                    <a:pt x="84716" y="41529"/>
                  </a:cubicBezTo>
                  <a:cubicBezTo>
                    <a:pt x="83279" y="38664"/>
                    <a:pt x="83279" y="37231"/>
                    <a:pt x="81842" y="35798"/>
                  </a:cubicBezTo>
                  <a:cubicBezTo>
                    <a:pt x="80406" y="34365"/>
                    <a:pt x="78969" y="34365"/>
                    <a:pt x="78969" y="32932"/>
                  </a:cubicBezTo>
                  <a:cubicBezTo>
                    <a:pt x="77532" y="32932"/>
                    <a:pt x="76095" y="32932"/>
                    <a:pt x="76095" y="32932"/>
                  </a:cubicBezTo>
                  <a:cubicBezTo>
                    <a:pt x="74658" y="32932"/>
                    <a:pt x="73221" y="32932"/>
                    <a:pt x="73221" y="32932"/>
                  </a:cubicBezTo>
                  <a:cubicBezTo>
                    <a:pt x="71785" y="32932"/>
                    <a:pt x="71785" y="32932"/>
                    <a:pt x="71785" y="34365"/>
                  </a:cubicBezTo>
                  <a:lnTo>
                    <a:pt x="57416" y="18605"/>
                  </a:lnTo>
                  <a:cubicBezTo>
                    <a:pt x="60290" y="15740"/>
                    <a:pt x="63163" y="14307"/>
                    <a:pt x="66037" y="12874"/>
                  </a:cubicBezTo>
                  <a:close/>
                  <a:moveTo>
                    <a:pt x="416271" y="0"/>
                  </a:moveTo>
                  <a:cubicBezTo>
                    <a:pt x="419136" y="0"/>
                    <a:pt x="422001" y="0"/>
                    <a:pt x="424866" y="0"/>
                  </a:cubicBezTo>
                  <a:cubicBezTo>
                    <a:pt x="427731" y="1430"/>
                    <a:pt x="430596" y="1430"/>
                    <a:pt x="432028" y="2860"/>
                  </a:cubicBezTo>
                  <a:cubicBezTo>
                    <a:pt x="434893" y="4289"/>
                    <a:pt x="437758" y="5719"/>
                    <a:pt x="440622" y="7149"/>
                  </a:cubicBezTo>
                  <a:cubicBezTo>
                    <a:pt x="442055" y="10009"/>
                    <a:pt x="444920" y="11439"/>
                    <a:pt x="446352" y="14298"/>
                  </a:cubicBezTo>
                  <a:cubicBezTo>
                    <a:pt x="447785" y="17158"/>
                    <a:pt x="447785" y="20018"/>
                    <a:pt x="449217" y="22877"/>
                  </a:cubicBezTo>
                  <a:cubicBezTo>
                    <a:pt x="449217" y="25737"/>
                    <a:pt x="447785" y="28597"/>
                    <a:pt x="446352" y="31456"/>
                  </a:cubicBezTo>
                  <a:cubicBezTo>
                    <a:pt x="446352" y="32886"/>
                    <a:pt x="444920" y="34316"/>
                    <a:pt x="444920" y="35746"/>
                  </a:cubicBezTo>
                  <a:cubicBezTo>
                    <a:pt x="443487" y="37176"/>
                    <a:pt x="442055" y="38605"/>
                    <a:pt x="440622" y="38605"/>
                  </a:cubicBezTo>
                  <a:cubicBezTo>
                    <a:pt x="440622" y="40035"/>
                    <a:pt x="439190" y="40035"/>
                    <a:pt x="437758" y="40035"/>
                  </a:cubicBezTo>
                  <a:cubicBezTo>
                    <a:pt x="437758" y="41465"/>
                    <a:pt x="436325" y="41465"/>
                    <a:pt x="434893" y="41465"/>
                  </a:cubicBezTo>
                  <a:lnTo>
                    <a:pt x="440622" y="42895"/>
                  </a:lnTo>
                  <a:lnTo>
                    <a:pt x="433460" y="58623"/>
                  </a:lnTo>
                  <a:lnTo>
                    <a:pt x="374731" y="32886"/>
                  </a:lnTo>
                  <a:lnTo>
                    <a:pt x="381893" y="15728"/>
                  </a:lnTo>
                  <a:lnTo>
                    <a:pt x="401947" y="25737"/>
                  </a:lnTo>
                  <a:cubicBezTo>
                    <a:pt x="400515" y="22877"/>
                    <a:pt x="400515" y="21447"/>
                    <a:pt x="400515" y="18588"/>
                  </a:cubicBezTo>
                  <a:cubicBezTo>
                    <a:pt x="400515" y="15728"/>
                    <a:pt x="400515" y="14298"/>
                    <a:pt x="401947" y="11439"/>
                  </a:cubicBezTo>
                  <a:cubicBezTo>
                    <a:pt x="403379" y="7149"/>
                    <a:pt x="406244" y="4289"/>
                    <a:pt x="407677" y="2860"/>
                  </a:cubicBezTo>
                  <a:cubicBezTo>
                    <a:pt x="410542" y="1430"/>
                    <a:pt x="413406" y="0"/>
                    <a:pt x="416271" y="0"/>
                  </a:cubicBezTo>
                  <a:close/>
                  <a:moveTo>
                    <a:pt x="206689" y="0"/>
                  </a:moveTo>
                  <a:lnTo>
                    <a:pt x="243950" y="34378"/>
                  </a:lnTo>
                  <a:cubicBezTo>
                    <a:pt x="248249" y="37243"/>
                    <a:pt x="251116" y="41540"/>
                    <a:pt x="252549" y="44405"/>
                  </a:cubicBezTo>
                  <a:cubicBezTo>
                    <a:pt x="253982" y="48702"/>
                    <a:pt x="255415" y="51567"/>
                    <a:pt x="255415" y="55864"/>
                  </a:cubicBezTo>
                  <a:cubicBezTo>
                    <a:pt x="255415" y="58729"/>
                    <a:pt x="255415" y="61594"/>
                    <a:pt x="253982" y="63027"/>
                  </a:cubicBezTo>
                  <a:cubicBezTo>
                    <a:pt x="252549" y="65891"/>
                    <a:pt x="251116" y="68756"/>
                    <a:pt x="249683" y="70189"/>
                  </a:cubicBezTo>
                  <a:cubicBezTo>
                    <a:pt x="246816" y="73054"/>
                    <a:pt x="242517" y="75918"/>
                    <a:pt x="239651" y="75918"/>
                  </a:cubicBezTo>
                  <a:cubicBezTo>
                    <a:pt x="236784" y="75918"/>
                    <a:pt x="232485" y="75918"/>
                    <a:pt x="229619" y="75918"/>
                  </a:cubicBezTo>
                  <a:cubicBezTo>
                    <a:pt x="229619" y="77351"/>
                    <a:pt x="231052" y="78783"/>
                    <a:pt x="231052" y="81648"/>
                  </a:cubicBezTo>
                  <a:cubicBezTo>
                    <a:pt x="232485" y="83081"/>
                    <a:pt x="232485" y="85945"/>
                    <a:pt x="232485" y="88810"/>
                  </a:cubicBezTo>
                  <a:cubicBezTo>
                    <a:pt x="232485" y="90243"/>
                    <a:pt x="231052" y="93108"/>
                    <a:pt x="231052" y="95972"/>
                  </a:cubicBezTo>
                  <a:cubicBezTo>
                    <a:pt x="229619" y="97405"/>
                    <a:pt x="228186" y="100270"/>
                    <a:pt x="225320" y="103134"/>
                  </a:cubicBezTo>
                  <a:cubicBezTo>
                    <a:pt x="222453" y="105999"/>
                    <a:pt x="219587" y="108864"/>
                    <a:pt x="215288" y="110297"/>
                  </a:cubicBezTo>
                  <a:cubicBezTo>
                    <a:pt x="212421" y="111729"/>
                    <a:pt x="208122" y="111729"/>
                    <a:pt x="205256" y="111729"/>
                  </a:cubicBezTo>
                  <a:cubicBezTo>
                    <a:pt x="200957" y="111729"/>
                    <a:pt x="196657" y="110297"/>
                    <a:pt x="193791" y="108864"/>
                  </a:cubicBezTo>
                  <a:cubicBezTo>
                    <a:pt x="189492" y="107432"/>
                    <a:pt x="186625" y="104567"/>
                    <a:pt x="183759" y="101702"/>
                  </a:cubicBezTo>
                  <a:lnTo>
                    <a:pt x="145065" y="6732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C1B89617-2939-4B29-86BF-AFD76427AA50}"/>
              </a:ext>
            </a:extLst>
          </p:cNvPr>
          <p:cNvSpPr/>
          <p:nvPr/>
        </p:nvSpPr>
        <p:spPr>
          <a:xfrm>
            <a:off x="1700463" y="2878847"/>
            <a:ext cx="8791074" cy="1100306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rgbClr val="C00000"/>
            </a:solidFill>
          </a:ln>
          <a:effectLst>
            <a:outerShdw blurRad="254000" sx="101000" sy="101000" algn="ctr" rotWithShape="0">
              <a:prstClr val="black">
                <a:alpha val="2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magnify_18633">
            <a:extLst>
              <a:ext uri="{FF2B5EF4-FFF2-40B4-BE49-F238E27FC236}">
                <a16:creationId xmlns:a16="http://schemas.microsoft.com/office/drawing/2014/main" id="{7842D272-E1C3-4154-A71E-A1F46153DDA7}"/>
              </a:ext>
            </a:extLst>
          </p:cNvPr>
          <p:cNvSpPr>
            <a:spLocks noChangeAspect="1"/>
          </p:cNvSpPr>
          <p:nvPr/>
        </p:nvSpPr>
        <p:spPr bwMode="auto">
          <a:xfrm>
            <a:off x="1967779" y="3128272"/>
            <a:ext cx="609685" cy="601456"/>
          </a:xfrm>
          <a:custGeom>
            <a:avLst/>
            <a:gdLst>
              <a:gd name="T0" fmla="*/ 5390 w 5498"/>
              <a:gd name="T1" fmla="*/ 4805 h 5432"/>
              <a:gd name="T2" fmla="*/ 3989 w 5498"/>
              <a:gd name="T3" fmla="*/ 3404 h 5432"/>
              <a:gd name="T4" fmla="*/ 3817 w 5498"/>
              <a:gd name="T5" fmla="*/ 3311 h 5432"/>
              <a:gd name="T6" fmla="*/ 4203 w 5498"/>
              <a:gd name="T7" fmla="*/ 2102 h 5432"/>
              <a:gd name="T8" fmla="*/ 2102 w 5498"/>
              <a:gd name="T9" fmla="*/ 0 h 5432"/>
              <a:gd name="T10" fmla="*/ 0 w 5498"/>
              <a:gd name="T11" fmla="*/ 2102 h 5432"/>
              <a:gd name="T12" fmla="*/ 2102 w 5498"/>
              <a:gd name="T13" fmla="*/ 4203 h 5432"/>
              <a:gd name="T14" fmla="*/ 3379 w 5498"/>
              <a:gd name="T15" fmla="*/ 3765 h 5432"/>
              <a:gd name="T16" fmla="*/ 3470 w 5498"/>
              <a:gd name="T17" fmla="*/ 3923 h 5432"/>
              <a:gd name="T18" fmla="*/ 4872 w 5498"/>
              <a:gd name="T19" fmla="*/ 5324 h 5432"/>
              <a:gd name="T20" fmla="*/ 5131 w 5498"/>
              <a:gd name="T21" fmla="*/ 5432 h 5432"/>
              <a:gd name="T22" fmla="*/ 5390 w 5498"/>
              <a:gd name="T23" fmla="*/ 5324 h 5432"/>
              <a:gd name="T24" fmla="*/ 5498 w 5498"/>
              <a:gd name="T25" fmla="*/ 5065 h 5432"/>
              <a:gd name="T26" fmla="*/ 5390 w 5498"/>
              <a:gd name="T27" fmla="*/ 4805 h 5432"/>
              <a:gd name="T28" fmla="*/ 217 w 5498"/>
              <a:gd name="T29" fmla="*/ 2102 h 5432"/>
              <a:gd name="T30" fmla="*/ 2101 w 5498"/>
              <a:gd name="T31" fmla="*/ 217 h 5432"/>
              <a:gd name="T32" fmla="*/ 3986 w 5498"/>
              <a:gd name="T33" fmla="*/ 2102 h 5432"/>
              <a:gd name="T34" fmla="*/ 3473 w 5498"/>
              <a:gd name="T35" fmla="*/ 3390 h 5432"/>
              <a:gd name="T36" fmla="*/ 3468 w 5498"/>
              <a:gd name="T37" fmla="*/ 3393 h 5432"/>
              <a:gd name="T38" fmla="*/ 3463 w 5498"/>
              <a:gd name="T39" fmla="*/ 3400 h 5432"/>
              <a:gd name="T40" fmla="*/ 2102 w 5498"/>
              <a:gd name="T41" fmla="*/ 3986 h 5432"/>
              <a:gd name="T42" fmla="*/ 217 w 5498"/>
              <a:gd name="T43" fmla="*/ 2102 h 5432"/>
              <a:gd name="T44" fmla="*/ 5237 w 5498"/>
              <a:gd name="T45" fmla="*/ 5171 h 5432"/>
              <a:gd name="T46" fmla="*/ 5025 w 5498"/>
              <a:gd name="T47" fmla="*/ 5171 h 5432"/>
              <a:gd name="T48" fmla="*/ 3624 w 5498"/>
              <a:gd name="T49" fmla="*/ 3770 h 5432"/>
              <a:gd name="T50" fmla="*/ 3624 w 5498"/>
              <a:gd name="T51" fmla="*/ 3557 h 5432"/>
              <a:gd name="T52" fmla="*/ 3730 w 5498"/>
              <a:gd name="T53" fmla="*/ 3513 h 5432"/>
              <a:gd name="T54" fmla="*/ 3836 w 5498"/>
              <a:gd name="T55" fmla="*/ 3557 h 5432"/>
              <a:gd name="T56" fmla="*/ 5237 w 5498"/>
              <a:gd name="T57" fmla="*/ 4959 h 5432"/>
              <a:gd name="T58" fmla="*/ 5281 w 5498"/>
              <a:gd name="T59" fmla="*/ 5065 h 5432"/>
              <a:gd name="T60" fmla="*/ 5237 w 5498"/>
              <a:gd name="T61" fmla="*/ 5171 h 54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5498" h="5432">
                <a:moveTo>
                  <a:pt x="5390" y="4805"/>
                </a:moveTo>
                <a:lnTo>
                  <a:pt x="3989" y="3404"/>
                </a:lnTo>
                <a:cubicBezTo>
                  <a:pt x="3941" y="3356"/>
                  <a:pt x="3881" y="3326"/>
                  <a:pt x="3817" y="3311"/>
                </a:cubicBezTo>
                <a:cubicBezTo>
                  <a:pt x="4059" y="2969"/>
                  <a:pt x="4203" y="2552"/>
                  <a:pt x="4203" y="2102"/>
                </a:cubicBezTo>
                <a:cubicBezTo>
                  <a:pt x="4203" y="943"/>
                  <a:pt x="3260" y="0"/>
                  <a:pt x="2102" y="0"/>
                </a:cubicBezTo>
                <a:cubicBezTo>
                  <a:pt x="943" y="0"/>
                  <a:pt x="0" y="943"/>
                  <a:pt x="0" y="2102"/>
                </a:cubicBezTo>
                <a:cubicBezTo>
                  <a:pt x="0" y="3260"/>
                  <a:pt x="943" y="4203"/>
                  <a:pt x="2102" y="4203"/>
                </a:cubicBezTo>
                <a:cubicBezTo>
                  <a:pt x="2583" y="4203"/>
                  <a:pt x="3025" y="4038"/>
                  <a:pt x="3379" y="3765"/>
                </a:cubicBezTo>
                <a:cubicBezTo>
                  <a:pt x="3396" y="3823"/>
                  <a:pt x="3425" y="3878"/>
                  <a:pt x="3470" y="3923"/>
                </a:cubicBezTo>
                <a:lnTo>
                  <a:pt x="4872" y="5324"/>
                </a:lnTo>
                <a:cubicBezTo>
                  <a:pt x="4941" y="5394"/>
                  <a:pt x="5033" y="5432"/>
                  <a:pt x="5131" y="5432"/>
                </a:cubicBezTo>
                <a:cubicBezTo>
                  <a:pt x="5229" y="5432"/>
                  <a:pt x="5321" y="5393"/>
                  <a:pt x="5390" y="5324"/>
                </a:cubicBezTo>
                <a:cubicBezTo>
                  <a:pt x="5460" y="5255"/>
                  <a:pt x="5498" y="5163"/>
                  <a:pt x="5498" y="5065"/>
                </a:cubicBezTo>
                <a:cubicBezTo>
                  <a:pt x="5498" y="4967"/>
                  <a:pt x="5460" y="4875"/>
                  <a:pt x="5390" y="4805"/>
                </a:cubicBezTo>
                <a:close/>
                <a:moveTo>
                  <a:pt x="217" y="2102"/>
                </a:moveTo>
                <a:cubicBezTo>
                  <a:pt x="217" y="1062"/>
                  <a:pt x="1062" y="217"/>
                  <a:pt x="2101" y="217"/>
                </a:cubicBezTo>
                <a:cubicBezTo>
                  <a:pt x="3141" y="217"/>
                  <a:pt x="3986" y="1062"/>
                  <a:pt x="3986" y="2102"/>
                </a:cubicBezTo>
                <a:cubicBezTo>
                  <a:pt x="3986" y="2600"/>
                  <a:pt x="3790" y="3053"/>
                  <a:pt x="3473" y="3390"/>
                </a:cubicBezTo>
                <a:cubicBezTo>
                  <a:pt x="3471" y="3391"/>
                  <a:pt x="3470" y="3392"/>
                  <a:pt x="3468" y="3393"/>
                </a:cubicBezTo>
                <a:cubicBezTo>
                  <a:pt x="3466" y="3395"/>
                  <a:pt x="3466" y="3398"/>
                  <a:pt x="3463" y="3400"/>
                </a:cubicBezTo>
                <a:cubicBezTo>
                  <a:pt x="3120" y="3760"/>
                  <a:pt x="2637" y="3986"/>
                  <a:pt x="2102" y="3986"/>
                </a:cubicBezTo>
                <a:cubicBezTo>
                  <a:pt x="1062" y="3986"/>
                  <a:pt x="217" y="3141"/>
                  <a:pt x="217" y="2102"/>
                </a:cubicBezTo>
                <a:close/>
                <a:moveTo>
                  <a:pt x="5237" y="5171"/>
                </a:moveTo>
                <a:cubicBezTo>
                  <a:pt x="5180" y="5228"/>
                  <a:pt x="5082" y="5228"/>
                  <a:pt x="5025" y="5171"/>
                </a:cubicBezTo>
                <a:lnTo>
                  <a:pt x="3624" y="3770"/>
                </a:lnTo>
                <a:cubicBezTo>
                  <a:pt x="3565" y="3711"/>
                  <a:pt x="3565" y="3616"/>
                  <a:pt x="3624" y="3557"/>
                </a:cubicBezTo>
                <a:cubicBezTo>
                  <a:pt x="3652" y="3529"/>
                  <a:pt x="3690" y="3513"/>
                  <a:pt x="3730" y="3513"/>
                </a:cubicBezTo>
                <a:cubicBezTo>
                  <a:pt x="3770" y="3513"/>
                  <a:pt x="3807" y="3529"/>
                  <a:pt x="3836" y="3557"/>
                </a:cubicBezTo>
                <a:lnTo>
                  <a:pt x="5237" y="4959"/>
                </a:lnTo>
                <a:cubicBezTo>
                  <a:pt x="5265" y="4987"/>
                  <a:pt x="5281" y="5025"/>
                  <a:pt x="5281" y="5065"/>
                </a:cubicBezTo>
                <a:cubicBezTo>
                  <a:pt x="5281" y="5105"/>
                  <a:pt x="5265" y="5143"/>
                  <a:pt x="5237" y="5171"/>
                </a:cubicBezTo>
                <a:close/>
              </a:path>
            </a:pathLst>
          </a:custGeom>
          <a:solidFill>
            <a:schemeClr val="tx1"/>
          </a:solidFill>
          <a:ln w="12700">
            <a:solidFill>
              <a:schemeClr val="tx1"/>
            </a:solidFill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7118EB-BC11-49B0-82B1-0BE408277121}"/>
              </a:ext>
            </a:extLst>
          </p:cNvPr>
          <p:cNvSpPr txBox="1"/>
          <p:nvPr/>
        </p:nvSpPr>
        <p:spPr>
          <a:xfrm>
            <a:off x="2653853" y="2926433"/>
            <a:ext cx="75703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ln w="28575">
                  <a:noFill/>
                </a:ln>
                <a:solidFill>
                  <a:srgbClr val="C00000"/>
                </a:solidFill>
                <a:effectLst>
                  <a:outerShdw blurRad="101600" sx="101000" sy="101000" algn="ctr" rotWithShape="0">
                    <a:prstClr val="black">
                      <a:alpha val="17000"/>
                    </a:prstClr>
                  </a:outerShdw>
                </a:effectLst>
                <a:latin typeface="Aharoni" panose="02010803020104030203" pitchFamily="2" charset="-79"/>
                <a:ea typeface="微软雅黑" panose="020B0503020204020204" pitchFamily="34" charset="-122"/>
                <a:cs typeface="Aharoni" panose="02010803020104030203" pitchFamily="2" charset="-79"/>
              </a:rPr>
              <a:t>www.zhihuishu.com</a:t>
            </a:r>
            <a:endParaRPr lang="zh-CN" altLang="en-US" sz="6000" dirty="0">
              <a:ln w="28575">
                <a:noFill/>
              </a:ln>
              <a:solidFill>
                <a:srgbClr val="C00000"/>
              </a:solidFill>
              <a:effectLst>
                <a:outerShdw blurRad="101600" sx="101000" sy="101000" algn="ctr" rotWithShape="0">
                  <a:prstClr val="black">
                    <a:alpha val="17000"/>
                  </a:prstClr>
                </a:outerShdw>
              </a:effectLst>
              <a:latin typeface="Aharoni" panose="02010803020104030203" pitchFamily="2" charset="-79"/>
              <a:ea typeface="微软雅黑" panose="020B0503020204020204" pitchFamily="34" charset="-122"/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113794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îṥḻíḓé">
            <a:extLst>
              <a:ext uri="{FF2B5EF4-FFF2-40B4-BE49-F238E27FC236}">
                <a16:creationId xmlns:a16="http://schemas.microsoft.com/office/drawing/2014/main" id="{B69C0CFF-7EB1-42B7-9383-3D313E059CEB}"/>
              </a:ext>
            </a:extLst>
          </p:cNvPr>
          <p:cNvSpPr/>
          <p:nvPr/>
        </p:nvSpPr>
        <p:spPr bwMode="auto">
          <a:xfrm>
            <a:off x="903678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accent1">
                <a:lumMod val="100000"/>
                <a:alpha val="22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1000" sy="101000" algn="ctr" rotWithShape="0">
              <a:srgbClr val="C00000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6" name="íŝ1iḓé">
            <a:extLst>
              <a:ext uri="{FF2B5EF4-FFF2-40B4-BE49-F238E27FC236}">
                <a16:creationId xmlns:a16="http://schemas.microsoft.com/office/drawing/2014/main" id="{C7A22B45-F25B-4A82-AAF7-E7DC79D44643}"/>
              </a:ext>
            </a:extLst>
          </p:cNvPr>
          <p:cNvSpPr/>
          <p:nvPr/>
        </p:nvSpPr>
        <p:spPr bwMode="auto">
          <a:xfrm>
            <a:off x="988048" y="2861574"/>
            <a:ext cx="1821205" cy="1821205"/>
          </a:xfrm>
          <a:prstGeom prst="ellipse">
            <a:avLst/>
          </a:prstGeom>
          <a:solidFill>
            <a:srgbClr val="C00000"/>
          </a:solidFill>
          <a:ln w="57150">
            <a:noFill/>
            <a:round/>
            <a:headEnd/>
            <a:tailEnd/>
          </a:ln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登陆流程</a:t>
            </a:r>
          </a:p>
        </p:txBody>
      </p:sp>
      <p:sp>
        <p:nvSpPr>
          <p:cNvPr id="22" name="iṩľïḓe">
            <a:extLst>
              <a:ext uri="{FF2B5EF4-FFF2-40B4-BE49-F238E27FC236}">
                <a16:creationId xmlns:a16="http://schemas.microsoft.com/office/drawing/2014/main" id="{DC97E930-7A66-4A9A-BEA3-23786197FAF8}"/>
              </a:ext>
            </a:extLst>
          </p:cNvPr>
          <p:cNvSpPr/>
          <p:nvPr/>
        </p:nvSpPr>
        <p:spPr bwMode="auto">
          <a:xfrm>
            <a:off x="3701912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srgbClr val="002060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3" name="iṧlïḓè">
            <a:extLst>
              <a:ext uri="{FF2B5EF4-FFF2-40B4-BE49-F238E27FC236}">
                <a16:creationId xmlns:a16="http://schemas.microsoft.com/office/drawing/2014/main" id="{EE7DC4FF-6654-4863-9196-E57217C4C12B}"/>
              </a:ext>
            </a:extLst>
          </p:cNvPr>
          <p:cNvSpPr/>
          <p:nvPr/>
        </p:nvSpPr>
        <p:spPr bwMode="auto">
          <a:xfrm>
            <a:off x="3786282" y="2861574"/>
            <a:ext cx="1821205" cy="1821205"/>
          </a:xfrm>
          <a:prstGeom prst="ellipse">
            <a:avLst/>
          </a:prstGeom>
          <a:solidFill>
            <a:srgbClr val="002060"/>
          </a:solidFill>
          <a:ln w="57150">
            <a:noFill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学习过程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9" name="ïṣḻiḋê">
            <a:extLst>
              <a:ext uri="{FF2B5EF4-FFF2-40B4-BE49-F238E27FC236}">
                <a16:creationId xmlns:a16="http://schemas.microsoft.com/office/drawing/2014/main" id="{D1F67A20-A8FA-456B-9C12-E206A3933BDA}"/>
              </a:ext>
            </a:extLst>
          </p:cNvPr>
          <p:cNvSpPr/>
          <p:nvPr/>
        </p:nvSpPr>
        <p:spPr bwMode="auto">
          <a:xfrm>
            <a:off x="6500146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accent1">
                <a:lumMod val="75000"/>
                <a:alpha val="22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srgbClr val="FCCF4F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20" name="íṣľiḍè">
            <a:extLst>
              <a:ext uri="{FF2B5EF4-FFF2-40B4-BE49-F238E27FC236}">
                <a16:creationId xmlns:a16="http://schemas.microsoft.com/office/drawing/2014/main" id="{DF2BDF7B-45B4-41A7-874E-1EE6371A4F60}"/>
              </a:ext>
            </a:extLst>
          </p:cNvPr>
          <p:cNvSpPr/>
          <p:nvPr/>
        </p:nvSpPr>
        <p:spPr bwMode="auto">
          <a:xfrm>
            <a:off x="6584516" y="2861574"/>
            <a:ext cx="1821205" cy="1821205"/>
          </a:xfrm>
          <a:prstGeom prst="ellipse">
            <a:avLst/>
          </a:prstGeom>
          <a:solidFill>
            <a:srgbClr val="FFC000"/>
          </a:solidFill>
          <a:ln w="57150">
            <a:noFill/>
            <a:round/>
            <a:headEnd/>
            <a:tailEnd/>
          </a:ln>
          <a:effectLst>
            <a:outerShdw blurRad="63500" sx="102000" sy="102000" algn="ctr" rotWithShape="0">
              <a:srgbClr val="FFC000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b="1" dirty="0">
                <a:solidFill>
                  <a:prstClr val="white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成绩组成学习分析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16" name="íşḷîdê">
            <a:extLst>
              <a:ext uri="{FF2B5EF4-FFF2-40B4-BE49-F238E27FC236}">
                <a16:creationId xmlns:a16="http://schemas.microsoft.com/office/drawing/2014/main" id="{AE3D28F7-4DE9-4C71-A295-AB85361505FF}"/>
              </a:ext>
            </a:extLst>
          </p:cNvPr>
          <p:cNvSpPr/>
          <p:nvPr/>
        </p:nvSpPr>
        <p:spPr bwMode="auto">
          <a:xfrm>
            <a:off x="9298379" y="2777204"/>
            <a:ext cx="1989945" cy="1989945"/>
          </a:xfrm>
          <a:prstGeom prst="ellipse">
            <a:avLst/>
          </a:prstGeom>
          <a:solidFill>
            <a:schemeClr val="bg1"/>
          </a:solidFill>
          <a:ln w="69850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sx="102000" sy="102000" algn="ctr" rotWithShape="0">
              <a:srgbClr val="00C796">
                <a:alpha val="40000"/>
              </a:srgbClr>
            </a:outerShdw>
          </a:effectLst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+mn-ea"/>
              <a:cs typeface="+mn-cs"/>
            </a:endParaRPr>
          </a:p>
        </p:txBody>
      </p:sp>
      <p:sp>
        <p:nvSpPr>
          <p:cNvPr id="17" name="íṡḻîḋe">
            <a:extLst>
              <a:ext uri="{FF2B5EF4-FFF2-40B4-BE49-F238E27FC236}">
                <a16:creationId xmlns:a16="http://schemas.microsoft.com/office/drawing/2014/main" id="{A137C0CA-0278-405D-96B2-B009F1213448}"/>
              </a:ext>
            </a:extLst>
          </p:cNvPr>
          <p:cNvSpPr/>
          <p:nvPr/>
        </p:nvSpPr>
        <p:spPr bwMode="auto">
          <a:xfrm>
            <a:off x="9382749" y="2861574"/>
            <a:ext cx="1821205" cy="1821205"/>
          </a:xfrm>
          <a:prstGeom prst="ellipse">
            <a:avLst/>
          </a:prstGeom>
          <a:solidFill>
            <a:srgbClr val="00C796"/>
          </a:solidFill>
          <a:ln w="57150">
            <a:noFill/>
            <a:round/>
            <a:headEnd/>
            <a:tailEnd/>
          </a:ln>
          <a:effectLst>
            <a:outerShdw blurRad="63500" sx="102000" sy="102000" algn="ctr" rotWithShape="0">
              <a:srgbClr val="00C796">
                <a:alpha val="4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疑难解答</a:t>
            </a:r>
          </a:p>
        </p:txBody>
      </p:sp>
      <p:sp>
        <p:nvSpPr>
          <p:cNvPr id="8" name="îşlíḍe">
            <a:extLst>
              <a:ext uri="{FF2B5EF4-FFF2-40B4-BE49-F238E27FC236}">
                <a16:creationId xmlns:a16="http://schemas.microsoft.com/office/drawing/2014/main" id="{14F8D4FC-8528-4A69-A5BD-1F624D6D03BB}"/>
              </a:ext>
            </a:extLst>
          </p:cNvPr>
          <p:cNvSpPr txBox="1"/>
          <p:nvPr/>
        </p:nvSpPr>
        <p:spPr>
          <a:xfrm>
            <a:off x="673099" y="1113367"/>
            <a:ext cx="10845802" cy="710482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目录 </a:t>
            </a:r>
            <a:endParaRPr kumimoji="0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46870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>
            <a:extLst>
              <a:ext uri="{FF2B5EF4-FFF2-40B4-BE49-F238E27FC236}">
                <a16:creationId xmlns:a16="http://schemas.microsoft.com/office/drawing/2014/main" id="{0B40C846-8B83-4D4A-A839-A1BF2D8997DB}"/>
              </a:ext>
            </a:extLst>
          </p:cNvPr>
          <p:cNvGrpSpPr/>
          <p:nvPr/>
        </p:nvGrpSpPr>
        <p:grpSpPr>
          <a:xfrm>
            <a:off x="1327349" y="1107617"/>
            <a:ext cx="2090330" cy="2071658"/>
            <a:chOff x="1557852" y="1417704"/>
            <a:chExt cx="1549814" cy="1800671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26EF24B-43CD-4B6C-A702-711408FEB9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498" b="22165"/>
            <a:stretch/>
          </p:blipFill>
          <p:spPr>
            <a:xfrm>
              <a:off x="1557852" y="1417704"/>
              <a:ext cx="1549814" cy="1746250"/>
            </a:xfrm>
            <a:custGeom>
              <a:avLst/>
              <a:gdLst>
                <a:gd name="connsiteX0" fmla="*/ 0 w 2852426"/>
                <a:gd name="connsiteY0" fmla="*/ 0 h 5006602"/>
                <a:gd name="connsiteX1" fmla="*/ 2852426 w 2852426"/>
                <a:gd name="connsiteY1" fmla="*/ 0 h 5006602"/>
                <a:gd name="connsiteX2" fmla="*/ 2852426 w 2852426"/>
                <a:gd name="connsiteY2" fmla="*/ 5006602 h 5006602"/>
                <a:gd name="connsiteX3" fmla="*/ 0 w 2852426"/>
                <a:gd name="connsiteY3" fmla="*/ 5006602 h 5006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2426" h="5006602">
                  <a:moveTo>
                    <a:pt x="0" y="0"/>
                  </a:moveTo>
                  <a:lnTo>
                    <a:pt x="2852426" y="0"/>
                  </a:lnTo>
                  <a:lnTo>
                    <a:pt x="2852426" y="5006602"/>
                  </a:lnTo>
                  <a:lnTo>
                    <a:pt x="0" y="5006602"/>
                  </a:lnTo>
                  <a:close/>
                </a:path>
              </a:pathLst>
            </a:custGeom>
          </p:spPr>
        </p:pic>
        <p:pic>
          <p:nvPicPr>
            <p:cNvPr id="45" name="图片 44">
              <a:extLst>
                <a:ext uri="{FF2B5EF4-FFF2-40B4-BE49-F238E27FC236}">
                  <a16:creationId xmlns:a16="http://schemas.microsoft.com/office/drawing/2014/main" id="{9B23BA5D-72A1-4B4F-944F-03471194C4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76783" y="1553285"/>
              <a:ext cx="1511952" cy="1665090"/>
            </a:xfrm>
            <a:prstGeom prst="rect">
              <a:avLst/>
            </a:prstGeom>
            <a:ln w="12700" cmpd="sng">
              <a:noFill/>
              <a:prstDash val="solid"/>
            </a:ln>
            <a:effectLst>
              <a:outerShdw blurRad="381000" sx="105000" sy="105000" algn="ctr" rotWithShape="0">
                <a:schemeClr val="tx1">
                  <a:lumMod val="50000"/>
                  <a:lumOff val="50000"/>
                  <a:alpha val="25000"/>
                </a:schemeClr>
              </a:outerShdw>
            </a:effectLst>
          </p:spPr>
        </p:pic>
      </p:grpSp>
      <p:pic>
        <p:nvPicPr>
          <p:cNvPr id="50" name="图片 49">
            <a:extLst>
              <a:ext uri="{FF2B5EF4-FFF2-40B4-BE49-F238E27FC236}">
                <a16:creationId xmlns:a16="http://schemas.microsoft.com/office/drawing/2014/main" id="{4342E11C-DEAD-492D-B0BA-54E5D643E02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46" b="18428"/>
          <a:stretch/>
        </p:blipFill>
        <p:spPr>
          <a:xfrm>
            <a:off x="1802297" y="4573367"/>
            <a:ext cx="2026793" cy="1795771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63500" sx="101000" sy="101000" algn="ctr" rotWithShape="0">
              <a:prstClr val="black">
                <a:alpha val="14000"/>
              </a:prstClr>
            </a:outerShdw>
          </a:effectLst>
        </p:spPr>
      </p:pic>
      <p:pic>
        <p:nvPicPr>
          <p:cNvPr id="52" name="图片 51">
            <a:extLst>
              <a:ext uri="{FF2B5EF4-FFF2-40B4-BE49-F238E27FC236}">
                <a16:creationId xmlns:a16="http://schemas.microsoft.com/office/drawing/2014/main" id="{F8D33880-BD1C-4769-AC22-F62BDE654F7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11704"/>
          <a:stretch/>
        </p:blipFill>
        <p:spPr>
          <a:xfrm>
            <a:off x="8438149" y="1316457"/>
            <a:ext cx="2090330" cy="1845805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63500" sx="101000" sy="101000" algn="ctr" rotWithShape="0">
              <a:prstClr val="black">
                <a:alpha val="14000"/>
              </a:prstClr>
            </a:outerShdw>
          </a:effectLst>
        </p:spPr>
      </p:pic>
      <p:sp>
        <p:nvSpPr>
          <p:cNvPr id="39" name="椭圆 38">
            <a:extLst>
              <a:ext uri="{FF2B5EF4-FFF2-40B4-BE49-F238E27FC236}">
                <a16:creationId xmlns:a16="http://schemas.microsoft.com/office/drawing/2014/main" id="{394D7ADF-E421-43F3-8B12-5288151DB1B3}"/>
              </a:ext>
            </a:extLst>
          </p:cNvPr>
          <p:cNvSpPr/>
          <p:nvPr/>
        </p:nvSpPr>
        <p:spPr>
          <a:xfrm>
            <a:off x="1097684" y="3094504"/>
            <a:ext cx="141290" cy="14128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cxnSp>
        <p:nvCxnSpPr>
          <p:cNvPr id="41" name="直接连接符 40">
            <a:extLst>
              <a:ext uri="{FF2B5EF4-FFF2-40B4-BE49-F238E27FC236}">
                <a16:creationId xmlns:a16="http://schemas.microsoft.com/office/drawing/2014/main" id="{FF343327-BD9D-4034-8AAA-B82AC483C31C}"/>
              </a:ext>
            </a:extLst>
          </p:cNvPr>
          <p:cNvCxnSpPr>
            <a:cxnSpLocks/>
          </p:cNvCxnSpPr>
          <p:nvPr/>
        </p:nvCxnSpPr>
        <p:spPr>
          <a:xfrm>
            <a:off x="1219988" y="3163954"/>
            <a:ext cx="10043023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EC63D615-8DBE-4403-B76F-C0BEBA61D33D}"/>
              </a:ext>
            </a:extLst>
          </p:cNvPr>
          <p:cNvCxnSpPr/>
          <p:nvPr/>
        </p:nvCxnSpPr>
        <p:spPr>
          <a:xfrm>
            <a:off x="11263011" y="3157923"/>
            <a:ext cx="0" cy="122650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04C2F502-4FA6-40B5-BE73-661EB144C7F7}"/>
              </a:ext>
            </a:extLst>
          </p:cNvPr>
          <p:cNvCxnSpPr>
            <a:cxnSpLocks/>
          </p:cNvCxnSpPr>
          <p:nvPr/>
        </p:nvCxnSpPr>
        <p:spPr>
          <a:xfrm flipH="1">
            <a:off x="1271588" y="4382730"/>
            <a:ext cx="9991424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69A2493D-3C83-4E64-BFA1-47A209093127}"/>
              </a:ext>
            </a:extLst>
          </p:cNvPr>
          <p:cNvCxnSpPr/>
          <p:nvPr/>
        </p:nvCxnSpPr>
        <p:spPr>
          <a:xfrm>
            <a:off x="1271588" y="4384423"/>
            <a:ext cx="0" cy="1984715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2AB4DE31-358D-48B1-93D1-91B23742982C}"/>
              </a:ext>
            </a:extLst>
          </p:cNvPr>
          <p:cNvSpPr txBox="1"/>
          <p:nvPr/>
        </p:nvSpPr>
        <p:spPr>
          <a:xfrm>
            <a:off x="972992" y="3380244"/>
            <a:ext cx="29000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打开网页（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www.zhihuishu.com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）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  填好学校，学号，初始密码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          123456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点击登陆</a:t>
            </a:r>
          </a:p>
        </p:txBody>
      </p: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69BDD06A-0D04-4262-B325-2A40C154F41D}"/>
              </a:ext>
            </a:extLst>
          </p:cNvPr>
          <p:cNvGrpSpPr/>
          <p:nvPr/>
        </p:nvGrpSpPr>
        <p:grpSpPr>
          <a:xfrm>
            <a:off x="2179348" y="2979228"/>
            <a:ext cx="306822" cy="369332"/>
            <a:chOff x="2502890" y="2423587"/>
            <a:chExt cx="306822" cy="369332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AC8D627-9410-4518-9420-B68A4191F5FC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61C1530-0F15-4224-A50A-C8A4EA4265ED}"/>
                </a:ext>
              </a:extLst>
            </p:cNvPr>
            <p:cNvSpPr txBox="1"/>
            <p:nvPr/>
          </p:nvSpPr>
          <p:spPr>
            <a:xfrm>
              <a:off x="2527304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2" name="文本框 61">
            <a:extLst>
              <a:ext uri="{FF2B5EF4-FFF2-40B4-BE49-F238E27FC236}">
                <a16:creationId xmlns:a16="http://schemas.microsoft.com/office/drawing/2014/main" id="{790A9120-5AC9-45EC-8283-F8C09B814D9C}"/>
              </a:ext>
            </a:extLst>
          </p:cNvPr>
          <p:cNvSpPr txBox="1"/>
          <p:nvPr/>
        </p:nvSpPr>
        <p:spPr>
          <a:xfrm>
            <a:off x="4577686" y="3380244"/>
            <a:ext cx="2931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    登陆后会出现认证自己“姓名”首字的弹窗，填写完成后，点击“确认”按钮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C8A02163-D7E7-428B-BA11-297A14A8B9F7}"/>
              </a:ext>
            </a:extLst>
          </p:cNvPr>
          <p:cNvGrpSpPr/>
          <p:nvPr/>
        </p:nvGrpSpPr>
        <p:grpSpPr>
          <a:xfrm>
            <a:off x="9399999" y="2979228"/>
            <a:ext cx="306822" cy="369332"/>
            <a:chOff x="2502890" y="2423587"/>
            <a:chExt cx="306822" cy="369332"/>
          </a:xfrm>
        </p:grpSpPr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B494E16F-F3D8-499B-A435-46AA16E7834D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CF46F51-5888-428B-9609-987679D769FD}"/>
                </a:ext>
              </a:extLst>
            </p:cNvPr>
            <p:cNvSpPr txBox="1"/>
            <p:nvPr/>
          </p:nvSpPr>
          <p:spPr>
            <a:xfrm>
              <a:off x="2510185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66" name="文本框 65">
            <a:extLst>
              <a:ext uri="{FF2B5EF4-FFF2-40B4-BE49-F238E27FC236}">
                <a16:creationId xmlns:a16="http://schemas.microsoft.com/office/drawing/2014/main" id="{03BF567C-A76E-46AC-B8C1-6F793CB4DA00}"/>
              </a:ext>
            </a:extLst>
          </p:cNvPr>
          <p:cNvSpPr txBox="1"/>
          <p:nvPr/>
        </p:nvSpPr>
        <p:spPr>
          <a:xfrm>
            <a:off x="8364024" y="3329734"/>
            <a:ext cx="249653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   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绑定手机号码等信息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（请绑定正常使用的手机，以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      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便接收通知和寻回密码）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117CAAF1-EFDE-4A60-80F9-470F675C1BA7}"/>
              </a:ext>
            </a:extLst>
          </p:cNvPr>
          <p:cNvGrpSpPr/>
          <p:nvPr/>
        </p:nvGrpSpPr>
        <p:grpSpPr>
          <a:xfrm>
            <a:off x="4581082" y="5080104"/>
            <a:ext cx="306822" cy="369332"/>
            <a:chOff x="2502890" y="2423587"/>
            <a:chExt cx="306822" cy="369332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4BA7C4A-5CB7-4041-A813-E20740C72073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A9239B92-9427-49C1-A44F-DF27D2A70718}"/>
                </a:ext>
              </a:extLst>
            </p:cNvPr>
            <p:cNvSpPr txBox="1"/>
            <p:nvPr/>
          </p:nvSpPr>
          <p:spPr>
            <a:xfrm>
              <a:off x="2516721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E6542D3C-EA33-4CD8-B45D-19D965F67E6F}"/>
              </a:ext>
            </a:extLst>
          </p:cNvPr>
          <p:cNvGrpSpPr/>
          <p:nvPr/>
        </p:nvGrpSpPr>
        <p:grpSpPr>
          <a:xfrm>
            <a:off x="10632280" y="5014982"/>
            <a:ext cx="306822" cy="369332"/>
            <a:chOff x="2502890" y="2423587"/>
            <a:chExt cx="306822" cy="369332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B70C9CE3-DC98-4A23-B11B-CA23234F645B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5C229CB1-B616-4FBF-A254-2C3A0D4BB325}"/>
                </a:ext>
              </a:extLst>
            </p:cNvPr>
            <p:cNvSpPr txBox="1"/>
            <p:nvPr/>
          </p:nvSpPr>
          <p:spPr>
            <a:xfrm>
              <a:off x="2516721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5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87" name="文本框 86">
            <a:extLst>
              <a:ext uri="{FF2B5EF4-FFF2-40B4-BE49-F238E27FC236}">
                <a16:creationId xmlns:a16="http://schemas.microsoft.com/office/drawing/2014/main" id="{763D16EA-BF06-45DF-908F-0DCA21F35D3C}"/>
              </a:ext>
            </a:extLst>
          </p:cNvPr>
          <p:cNvSpPr txBox="1"/>
          <p:nvPr/>
        </p:nvSpPr>
        <p:spPr>
          <a:xfrm>
            <a:off x="3829095" y="5476773"/>
            <a:ext cx="18107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    修改初始密码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      后点击确认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EACD2388-826A-44DA-A9A7-4ED74D101912}"/>
              </a:ext>
            </a:extLst>
          </p:cNvPr>
          <p:cNvSpPr txBox="1"/>
          <p:nvPr/>
        </p:nvSpPr>
        <p:spPr>
          <a:xfrm>
            <a:off x="9440343" y="5476773"/>
            <a:ext cx="2690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认证完成后，弹出课程确认信息框，点击“确认”按钮，  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                  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完成报到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F19DF74B-C34D-4604-89A0-98B2A9ED288D}"/>
              </a:ext>
            </a:extLst>
          </p:cNvPr>
          <p:cNvCxnSpPr>
            <a:cxnSpLocks/>
          </p:cNvCxnSpPr>
          <p:nvPr/>
        </p:nvCxnSpPr>
        <p:spPr>
          <a:xfrm>
            <a:off x="1271588" y="6371858"/>
            <a:ext cx="10625237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文本框 89">
            <a:extLst>
              <a:ext uri="{FF2B5EF4-FFF2-40B4-BE49-F238E27FC236}">
                <a16:creationId xmlns:a16="http://schemas.microsoft.com/office/drawing/2014/main" id="{282FE8C1-B798-47F9-8BA2-24864E5EA012}"/>
              </a:ext>
            </a:extLst>
          </p:cNvPr>
          <p:cNvSpPr txBox="1"/>
          <p:nvPr/>
        </p:nvSpPr>
        <p:spPr>
          <a:xfrm>
            <a:off x="1224592" y="368108"/>
            <a:ext cx="4924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新用户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登陆流程（网页端） ：</a:t>
            </a:r>
          </a:p>
        </p:txBody>
      </p:sp>
      <p:pic>
        <p:nvPicPr>
          <p:cNvPr id="47" name="图片 46">
            <a:extLst>
              <a:ext uri="{FF2B5EF4-FFF2-40B4-BE49-F238E27FC236}">
                <a16:creationId xmlns:a16="http://schemas.microsoft.com/office/drawing/2014/main" id="{B199AAEE-4B6D-452F-80E4-F3AE92C35EF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4385"/>
          <a:stretch/>
        </p:blipFill>
        <p:spPr>
          <a:xfrm>
            <a:off x="5002233" y="1333427"/>
            <a:ext cx="1965018" cy="1798843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393700" sx="105000" sy="105000" algn="ctr" rotWithShape="0">
              <a:srgbClr val="00C796">
                <a:alpha val="25000"/>
              </a:srgbClr>
            </a:outerShdw>
          </a:effectLst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665E35E1-6AA7-4573-A8F1-45C58EE58A30}"/>
              </a:ext>
            </a:extLst>
          </p:cNvPr>
          <p:cNvGrpSpPr/>
          <p:nvPr/>
        </p:nvGrpSpPr>
        <p:grpSpPr>
          <a:xfrm>
            <a:off x="5851376" y="4201097"/>
            <a:ext cx="3530564" cy="2366433"/>
            <a:chOff x="5561222" y="5761566"/>
            <a:chExt cx="3530564" cy="2366433"/>
          </a:xfrm>
        </p:grpSpPr>
        <p:sp>
          <p:nvSpPr>
            <p:cNvPr id="53" name="椭圆 52">
              <a:extLst>
                <a:ext uri="{FF2B5EF4-FFF2-40B4-BE49-F238E27FC236}">
                  <a16:creationId xmlns:a16="http://schemas.microsoft.com/office/drawing/2014/main" id="{DD6A7F0B-07DE-4910-95AB-B4A73C1B41D9}"/>
                </a:ext>
              </a:extLst>
            </p:cNvPr>
            <p:cNvSpPr/>
            <p:nvPr/>
          </p:nvSpPr>
          <p:spPr>
            <a:xfrm>
              <a:off x="7644878" y="6298494"/>
              <a:ext cx="141290" cy="14128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outerShdw blurRad="63500" sx="102000" sy="102000" algn="ctr" rotWithShape="0">
                <a:srgbClr val="C00000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141E0F70-8911-49C0-AC55-6FAB118AE11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rcRect l="22286" t="25241" r="22008" b="1246"/>
            <a:stretch>
              <a:fillRect/>
            </a:stretch>
          </p:blipFill>
          <p:spPr>
            <a:xfrm>
              <a:off x="5858878" y="6020800"/>
              <a:ext cx="3036614" cy="1844135"/>
            </a:xfrm>
            <a:custGeom>
              <a:avLst/>
              <a:gdLst>
                <a:gd name="connsiteX0" fmla="*/ 59068 w 3036614"/>
                <a:gd name="connsiteY0" fmla="*/ 0 h 1844135"/>
                <a:gd name="connsiteX1" fmla="*/ 2977546 w 3036614"/>
                <a:gd name="connsiteY1" fmla="*/ 0 h 1844135"/>
                <a:gd name="connsiteX2" fmla="*/ 3036614 w 3036614"/>
                <a:gd name="connsiteY2" fmla="*/ 59068 h 1844135"/>
                <a:gd name="connsiteX3" fmla="*/ 3036614 w 3036614"/>
                <a:gd name="connsiteY3" fmla="*/ 1785067 h 1844135"/>
                <a:gd name="connsiteX4" fmla="*/ 2977546 w 3036614"/>
                <a:gd name="connsiteY4" fmla="*/ 1844135 h 1844135"/>
                <a:gd name="connsiteX5" fmla="*/ 59068 w 3036614"/>
                <a:gd name="connsiteY5" fmla="*/ 1844135 h 1844135"/>
                <a:gd name="connsiteX6" fmla="*/ 0 w 3036614"/>
                <a:gd name="connsiteY6" fmla="*/ 1785067 h 1844135"/>
                <a:gd name="connsiteX7" fmla="*/ 0 w 3036614"/>
                <a:gd name="connsiteY7" fmla="*/ 59068 h 1844135"/>
                <a:gd name="connsiteX8" fmla="*/ 59068 w 3036614"/>
                <a:gd name="connsiteY8" fmla="*/ 0 h 18441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036614" h="1844135">
                  <a:moveTo>
                    <a:pt x="59068" y="0"/>
                  </a:moveTo>
                  <a:lnTo>
                    <a:pt x="2977546" y="0"/>
                  </a:lnTo>
                  <a:cubicBezTo>
                    <a:pt x="3010168" y="0"/>
                    <a:pt x="3036614" y="26446"/>
                    <a:pt x="3036614" y="59068"/>
                  </a:cubicBezTo>
                  <a:lnTo>
                    <a:pt x="3036614" y="1785067"/>
                  </a:lnTo>
                  <a:cubicBezTo>
                    <a:pt x="3036614" y="1817689"/>
                    <a:pt x="3010168" y="1844135"/>
                    <a:pt x="2977546" y="1844135"/>
                  </a:cubicBezTo>
                  <a:lnTo>
                    <a:pt x="59068" y="1844135"/>
                  </a:lnTo>
                  <a:cubicBezTo>
                    <a:pt x="26446" y="1844135"/>
                    <a:pt x="0" y="1817689"/>
                    <a:pt x="0" y="1785067"/>
                  </a:cubicBezTo>
                  <a:lnTo>
                    <a:pt x="0" y="59068"/>
                  </a:lnTo>
                  <a:cubicBezTo>
                    <a:pt x="0" y="26446"/>
                    <a:pt x="26446" y="0"/>
                    <a:pt x="59068" y="0"/>
                  </a:cubicBezTo>
                  <a:close/>
                </a:path>
              </a:pathLst>
            </a:custGeom>
            <a:ln w="12700" cmpd="sng">
              <a:noFill/>
              <a:prstDash val="solid"/>
            </a:ln>
          </p:spPr>
        </p:pic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1AEEDE79-55FD-4F1B-940A-3E8775C00DC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1222" y="5761566"/>
              <a:ext cx="3530564" cy="2366433"/>
            </a:xfrm>
            <a:prstGeom prst="rect">
              <a:avLst/>
            </a:prstGeom>
          </p:spPr>
        </p:pic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C0D54B1-5013-48B0-BA8B-3869D87E542A}"/>
              </a:ext>
            </a:extLst>
          </p:cNvPr>
          <p:cNvGrpSpPr/>
          <p:nvPr/>
        </p:nvGrpSpPr>
        <p:grpSpPr>
          <a:xfrm>
            <a:off x="5831331" y="2979228"/>
            <a:ext cx="306822" cy="369332"/>
            <a:chOff x="2502890" y="2423587"/>
            <a:chExt cx="306822" cy="369332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54FC7E7-ACEC-4BB2-AE8A-1E97E9520B2C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DCDB72C-70FE-4C9E-A157-36502838B23C}"/>
                </a:ext>
              </a:extLst>
            </p:cNvPr>
            <p:cNvSpPr txBox="1"/>
            <p:nvPr/>
          </p:nvSpPr>
          <p:spPr>
            <a:xfrm>
              <a:off x="2510185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9" name="椭圆 78">
            <a:extLst>
              <a:ext uri="{FF2B5EF4-FFF2-40B4-BE49-F238E27FC236}">
                <a16:creationId xmlns:a16="http://schemas.microsoft.com/office/drawing/2014/main" id="{55207B15-00CC-4B8A-A40B-EB66C07D463F}"/>
              </a:ext>
            </a:extLst>
          </p:cNvPr>
          <p:cNvSpPr/>
          <p:nvPr/>
        </p:nvSpPr>
        <p:spPr>
          <a:xfrm>
            <a:off x="11837623" y="6298494"/>
            <a:ext cx="141290" cy="141288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outerShdw blurRad="63500" sx="102000" sy="102000" algn="ctr" rotWithShape="0">
              <a:srgbClr val="C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08938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>
            <a:extLst>
              <a:ext uri="{FF2B5EF4-FFF2-40B4-BE49-F238E27FC236}">
                <a16:creationId xmlns:a16="http://schemas.microsoft.com/office/drawing/2014/main" id="{69BDD06A-0D04-4262-B325-2A40C154F41D}"/>
              </a:ext>
            </a:extLst>
          </p:cNvPr>
          <p:cNvGrpSpPr/>
          <p:nvPr/>
        </p:nvGrpSpPr>
        <p:grpSpPr>
          <a:xfrm>
            <a:off x="2875227" y="5141061"/>
            <a:ext cx="306822" cy="369332"/>
            <a:chOff x="2502890" y="2423587"/>
            <a:chExt cx="306822" cy="369332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1AC8D627-9410-4518-9420-B68A4191F5FC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61C1530-0F15-4224-A50A-C8A4EA4265ED}"/>
                </a:ext>
              </a:extLst>
            </p:cNvPr>
            <p:cNvSpPr txBox="1"/>
            <p:nvPr/>
          </p:nvSpPr>
          <p:spPr>
            <a:xfrm>
              <a:off x="2527304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0" name="文本框 89">
            <a:extLst>
              <a:ext uri="{FF2B5EF4-FFF2-40B4-BE49-F238E27FC236}">
                <a16:creationId xmlns:a16="http://schemas.microsoft.com/office/drawing/2014/main" id="{282FE8C1-B798-47F9-8BA2-24864E5EA012}"/>
              </a:ext>
            </a:extLst>
          </p:cNvPr>
          <p:cNvSpPr txBox="1"/>
          <p:nvPr/>
        </p:nvSpPr>
        <p:spPr>
          <a:xfrm>
            <a:off x="1224592" y="368108"/>
            <a:ext cx="4924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老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用户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登陆流程（网页端） ：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C0D54B1-5013-48B0-BA8B-3869D87E542A}"/>
              </a:ext>
            </a:extLst>
          </p:cNvPr>
          <p:cNvGrpSpPr/>
          <p:nvPr/>
        </p:nvGrpSpPr>
        <p:grpSpPr>
          <a:xfrm>
            <a:off x="8629021" y="5178306"/>
            <a:ext cx="306822" cy="369332"/>
            <a:chOff x="2502890" y="2423587"/>
            <a:chExt cx="306822" cy="369332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354FC7E7-ACEC-4BB2-AE8A-1E97E9520B2C}"/>
                </a:ext>
              </a:extLst>
            </p:cNvPr>
            <p:cNvSpPr/>
            <p:nvPr/>
          </p:nvSpPr>
          <p:spPr>
            <a:xfrm>
              <a:off x="2502890" y="2454843"/>
              <a:ext cx="306822" cy="306820"/>
            </a:xfrm>
            <a:prstGeom prst="ellipse">
              <a:avLst/>
            </a:prstGeom>
            <a:solidFill>
              <a:srgbClr val="C00000"/>
            </a:solidFill>
            <a:ln w="6350">
              <a:solidFill>
                <a:schemeClr val="bg1"/>
              </a:solidFill>
            </a:ln>
            <a:effectLst>
              <a:outerShdw blurRad="63500" sx="112000" sy="112000" algn="ctr" rotWithShape="0">
                <a:srgbClr val="C00000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CDCDB72C-70FE-4C9E-A157-36502838B23C}"/>
                </a:ext>
              </a:extLst>
            </p:cNvPr>
            <p:cNvSpPr txBox="1"/>
            <p:nvPr/>
          </p:nvSpPr>
          <p:spPr>
            <a:xfrm>
              <a:off x="2510185" y="2423587"/>
              <a:ext cx="1687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Impact" panose="020B0806030902050204" pitchFamily="34" charset="0"/>
                  <a:ea typeface="微软雅黑" panose="020B0503020204020204" pitchFamily="34" charset="-122"/>
                  <a:cs typeface="+mn-cs"/>
                </a:rPr>
                <a:t>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Impact" panose="020B0806030902050204" pitchFamily="34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BEBECDC6-7416-419F-8DDB-72CB204D4159}"/>
              </a:ext>
            </a:extLst>
          </p:cNvPr>
          <p:cNvSpPr txBox="1"/>
          <p:nvPr/>
        </p:nvSpPr>
        <p:spPr>
          <a:xfrm>
            <a:off x="1224592" y="5726908"/>
            <a:ext cx="4195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使用手机号</a:t>
            </a:r>
            <a:r>
              <a:rPr lang="en-US" altLang="zh-CN" dirty="0">
                <a:solidFill>
                  <a:srgbClr val="C00000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/</a:t>
            </a:r>
            <a:r>
              <a:rPr lang="zh-CN" altLang="en-US" dirty="0">
                <a:solidFill>
                  <a:srgbClr val="C00000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学号及修改过的密码登录</a:t>
            </a:r>
            <a:r>
              <a:rPr lang="zh-CN" altLang="en-US" dirty="0">
                <a:solidFill>
                  <a:srgbClr val="C00000"/>
                </a:solidFill>
              </a:rPr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8190ED4-41E9-4597-BE41-C51029C53678}"/>
              </a:ext>
            </a:extLst>
          </p:cNvPr>
          <p:cNvSpPr/>
          <p:nvPr/>
        </p:nvSpPr>
        <p:spPr>
          <a:xfrm>
            <a:off x="6149032" y="5700132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C00000"/>
                </a:solidFill>
                <a:latin typeface="方正清刻本悦宋简体" panose="02010600030101010101" charset="-122"/>
                <a:ea typeface="方正清刻本悦宋简体" panose="02010600030101010101" charset="-122"/>
              </a:rPr>
              <a:t>弹出课程确认信息框，点击“确认”按钮，完成报到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519441E-852C-4C7E-8F66-4DB34B134D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062" y="1236572"/>
            <a:ext cx="2758661" cy="38249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F79DEBE-B6D3-499B-A8AC-DF89CF107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3943" y="1050033"/>
            <a:ext cx="5273497" cy="40115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17772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9117D49-5391-4471-AC0B-AE4023624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7395" y="915035"/>
            <a:ext cx="4628605" cy="5400040"/>
          </a:xfrm>
          <a:prstGeom prst="rect">
            <a:avLst/>
          </a:prstGeom>
          <a:ln w="12700" cmpd="sng">
            <a:noFill/>
            <a:prstDash val="solid"/>
          </a:ln>
          <a:effectLst>
            <a:outerShdw blurRad="63500" sx="101000" sy="101000" algn="ctr" rotWithShape="0">
              <a:srgbClr val="00C796">
                <a:alpha val="40000"/>
              </a:srgbClr>
            </a:outerShdw>
          </a:effec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1CE2FA9-E245-459B-8D0C-2B9013DEA670}"/>
              </a:ext>
            </a:extLst>
          </p:cNvPr>
          <p:cNvSpPr txBox="1"/>
          <p:nvPr/>
        </p:nvSpPr>
        <p:spPr>
          <a:xfrm>
            <a:off x="6672524" y="2652270"/>
            <a:ext cx="4269339" cy="147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如果在登陆过程中出现左图情况；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点击去完善，并等待名单导入</a:t>
            </a:r>
            <a:endParaRPr lang="en-US" altLang="zh-CN" sz="2000" dirty="0">
              <a:solidFill>
                <a:prstClr val="black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  <a:p>
            <a:pPr lvl="0">
              <a:lnSpc>
                <a:spcPct val="130000"/>
              </a:lnSpc>
            </a:pP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如有疑问可以联系平台在线客服</a:t>
            </a:r>
            <a:r>
              <a:rPr lang="en-US" altLang="zh-CN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-</a:t>
            </a:r>
            <a:r>
              <a:rPr lang="zh-CN" altLang="en-US" sz="2000" dirty="0">
                <a:solidFill>
                  <a:prstClr val="black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转人工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36A8C61-3752-4050-9267-11F4CEC481FD}"/>
              </a:ext>
            </a:extLst>
          </p:cNvPr>
          <p:cNvSpPr txBox="1"/>
          <p:nvPr/>
        </p:nvSpPr>
        <p:spPr>
          <a:xfrm>
            <a:off x="6672524" y="2080124"/>
            <a:ext cx="37966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新用户登陆注册问题：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F3471F3-250D-447C-B556-656618F014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554" y="4955691"/>
            <a:ext cx="2119294" cy="53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306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5222B9B-6E25-4B24-AB2B-78BDFB332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035" y="1892235"/>
            <a:ext cx="11767930" cy="5360545"/>
          </a:xfrm>
          <a:prstGeom prst="rect">
            <a:avLst/>
          </a:prstGeom>
        </p:spPr>
      </p:pic>
      <p:sp>
        <p:nvSpPr>
          <p:cNvPr id="9" name="内容占位符 8">
            <a:extLst>
              <a:ext uri="{FF2B5EF4-FFF2-40B4-BE49-F238E27FC236}">
                <a16:creationId xmlns:a16="http://schemas.microsoft.com/office/drawing/2014/main" id="{9422E4DE-CF3D-4946-A255-961A8531BF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0636" y="950983"/>
            <a:ext cx="9644269" cy="546514"/>
          </a:xfrm>
        </p:spPr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温馨提示：登录后可以点击右边“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切换旧版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”进行学习</a:t>
            </a:r>
          </a:p>
        </p:txBody>
      </p:sp>
    </p:spTree>
    <p:extLst>
      <p:ext uri="{BB962C8B-B14F-4D97-AF65-F5344CB8AC3E}">
        <p14:creationId xmlns:p14="http://schemas.microsoft.com/office/powerpoint/2010/main" val="3695461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D6375314-9B5C-40C2-A59A-3D6E74993806}"/>
              </a:ext>
            </a:extLst>
          </p:cNvPr>
          <p:cNvSpPr txBox="1"/>
          <p:nvPr/>
        </p:nvSpPr>
        <p:spPr>
          <a:xfrm>
            <a:off x="326429" y="245469"/>
            <a:ext cx="40204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线上成绩比例构成：</a:t>
            </a:r>
          </a:p>
        </p:txBody>
      </p:sp>
      <p:graphicFrame>
        <p:nvGraphicFramePr>
          <p:cNvPr id="8" name="图示 7">
            <a:extLst>
              <a:ext uri="{FF2B5EF4-FFF2-40B4-BE49-F238E27FC236}">
                <a16:creationId xmlns:a16="http://schemas.microsoft.com/office/drawing/2014/main" id="{75745A91-A97D-497B-A96B-BEAA806A543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92048995"/>
              </p:ext>
            </p:extLst>
          </p:nvPr>
        </p:nvGraphicFramePr>
        <p:xfrm>
          <a:off x="351062" y="1146628"/>
          <a:ext cx="11187795" cy="47770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文本框 8">
            <a:extLst>
              <a:ext uri="{FF2B5EF4-FFF2-40B4-BE49-F238E27FC236}">
                <a16:creationId xmlns:a16="http://schemas.microsoft.com/office/drawing/2014/main" id="{01CFC37C-9827-460A-AE7B-1535C2D03E65}"/>
              </a:ext>
            </a:extLst>
          </p:cNvPr>
          <p:cNvSpPr txBox="1"/>
          <p:nvPr/>
        </p:nvSpPr>
        <p:spPr>
          <a:xfrm rot="1143642">
            <a:off x="9695543" y="500297"/>
            <a:ext cx="1669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latin typeface="方正清刻本悦宋简体" panose="02010600030101010101" charset="-122"/>
                <a:ea typeface="方正清刻本悦宋简体" panose="02010600030101010101" charset="-122"/>
              </a:rPr>
              <a:t>详细比例可查看成绩分析！</a:t>
            </a:r>
          </a:p>
        </p:txBody>
      </p:sp>
      <p:sp>
        <p:nvSpPr>
          <p:cNvPr id="10" name="爆炸形: 8 pt  9">
            <a:extLst>
              <a:ext uri="{FF2B5EF4-FFF2-40B4-BE49-F238E27FC236}">
                <a16:creationId xmlns:a16="http://schemas.microsoft.com/office/drawing/2014/main" id="{DDA1E7AD-266C-4608-B952-5A0EF5DCE867}"/>
              </a:ext>
            </a:extLst>
          </p:cNvPr>
          <p:cNvSpPr/>
          <p:nvPr/>
        </p:nvSpPr>
        <p:spPr bwMode="auto">
          <a:xfrm rot="1016294">
            <a:off x="9289142" y="-134480"/>
            <a:ext cx="2551795" cy="1948766"/>
          </a:xfrm>
          <a:prstGeom prst="irregularSeal1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9364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E4262C19-88A7-40A5-B965-6F053B05AA41}"/>
              </a:ext>
            </a:extLst>
          </p:cNvPr>
          <p:cNvSpPr/>
          <p:nvPr/>
        </p:nvSpPr>
        <p:spPr bwMode="auto">
          <a:xfrm>
            <a:off x="0" y="3496889"/>
            <a:ext cx="12192000" cy="3361111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6A38C99-9788-4A7B-BC34-B26CCD9943C9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4093" y="907416"/>
            <a:ext cx="5951970" cy="2244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702FA8E-3A2A-4E7F-8141-1462C9474243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609" y="3924488"/>
            <a:ext cx="5952454" cy="23217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94FC21E-0AF3-44B8-A616-C176888C5DCA}"/>
              </a:ext>
            </a:extLst>
          </p:cNvPr>
          <p:cNvSpPr txBox="1"/>
          <p:nvPr/>
        </p:nvSpPr>
        <p:spPr>
          <a:xfrm>
            <a:off x="3882888" y="241955"/>
            <a:ext cx="373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平时成绩（电脑端）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34F67C7-187C-4DF7-B94A-7E7044A8EA4E}"/>
              </a:ext>
            </a:extLst>
          </p:cNvPr>
          <p:cNvSpPr txBox="1"/>
          <p:nvPr/>
        </p:nvSpPr>
        <p:spPr>
          <a:xfrm>
            <a:off x="6610772" y="1043457"/>
            <a:ext cx="55050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Step1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：登录智慧树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www.zhihuishu.com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（初始密码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123456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），点击图片位置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495270-88CC-4E14-900A-4E890145A511}"/>
              </a:ext>
            </a:extLst>
          </p:cNvPr>
          <p:cNvSpPr txBox="1"/>
          <p:nvPr/>
        </p:nvSpPr>
        <p:spPr>
          <a:xfrm>
            <a:off x="6610772" y="3854034"/>
            <a:ext cx="55050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Step2</a:t>
            </a:r>
            <a:r>
              <a:rPr kumimoji="0" lang="zh-CN" altLang="en-US" sz="2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：当出现框中         标志时说明视频已观看完毕并已记录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72BEA15-2626-43A4-87BD-F50FC2C7488E}"/>
              </a:ext>
            </a:extLst>
          </p:cNvPr>
          <p:cNvGrpSpPr/>
          <p:nvPr/>
        </p:nvGrpSpPr>
        <p:grpSpPr>
          <a:xfrm>
            <a:off x="9025612" y="3788427"/>
            <a:ext cx="493038" cy="493036"/>
            <a:chOff x="9928225" y="4919133"/>
            <a:chExt cx="480484" cy="480482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6514712-FFC8-448A-A1AC-E675A28F1C74}"/>
                </a:ext>
              </a:extLst>
            </p:cNvPr>
            <p:cNvSpPr/>
            <p:nvPr/>
          </p:nvSpPr>
          <p:spPr bwMode="auto">
            <a:xfrm>
              <a:off x="9928225" y="4919133"/>
              <a:ext cx="480484" cy="480482"/>
            </a:xfrm>
            <a:prstGeom prst="ellipse">
              <a:avLst/>
            </a:prstGeom>
            <a:solidFill>
              <a:srgbClr val="008573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verification-sign_57061">
              <a:extLst>
                <a:ext uri="{FF2B5EF4-FFF2-40B4-BE49-F238E27FC236}">
                  <a16:creationId xmlns:a16="http://schemas.microsoft.com/office/drawing/2014/main" id="{C75AEE40-DC84-4D47-A48F-CC7A4CD64C4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046759" y="5063053"/>
              <a:ext cx="243416" cy="192642"/>
            </a:xfrm>
            <a:custGeom>
              <a:avLst/>
              <a:gdLst>
                <a:gd name="T0" fmla="*/ 420 w 1697"/>
                <a:gd name="T1" fmla="*/ 1279 h 1345"/>
                <a:gd name="T2" fmla="*/ 580 w 1697"/>
                <a:gd name="T3" fmla="*/ 1345 h 1345"/>
                <a:gd name="T4" fmla="*/ 740 w 1697"/>
                <a:gd name="T5" fmla="*/ 1279 h 1345"/>
                <a:gd name="T6" fmla="*/ 1604 w 1697"/>
                <a:gd name="T7" fmla="*/ 415 h 1345"/>
                <a:gd name="T8" fmla="*/ 1613 w 1697"/>
                <a:gd name="T9" fmla="*/ 96 h 1345"/>
                <a:gd name="T10" fmla="*/ 1288 w 1697"/>
                <a:gd name="T11" fmla="*/ 91 h 1345"/>
                <a:gd name="T12" fmla="*/ 675 w 1697"/>
                <a:gd name="T13" fmla="*/ 704 h 1345"/>
                <a:gd name="T14" fmla="*/ 487 w 1697"/>
                <a:gd name="T15" fmla="*/ 704 h 1345"/>
                <a:gd name="T16" fmla="*/ 408 w 1697"/>
                <a:gd name="T17" fmla="*/ 624 h 1345"/>
                <a:gd name="T18" fmla="*/ 88 w 1697"/>
                <a:gd name="T19" fmla="*/ 624 h 1345"/>
                <a:gd name="T20" fmla="*/ 88 w 1697"/>
                <a:gd name="T21" fmla="*/ 944 h 1345"/>
                <a:gd name="T22" fmla="*/ 420 w 1697"/>
                <a:gd name="T23" fmla="*/ 1279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97" h="1345">
                  <a:moveTo>
                    <a:pt x="420" y="1279"/>
                  </a:moveTo>
                  <a:cubicBezTo>
                    <a:pt x="463" y="1321"/>
                    <a:pt x="520" y="1345"/>
                    <a:pt x="580" y="1345"/>
                  </a:cubicBezTo>
                  <a:cubicBezTo>
                    <a:pt x="640" y="1345"/>
                    <a:pt x="697" y="1321"/>
                    <a:pt x="740" y="1279"/>
                  </a:cubicBezTo>
                  <a:lnTo>
                    <a:pt x="1604" y="415"/>
                  </a:lnTo>
                  <a:cubicBezTo>
                    <a:pt x="1691" y="328"/>
                    <a:pt x="1697" y="185"/>
                    <a:pt x="1613" y="96"/>
                  </a:cubicBezTo>
                  <a:cubicBezTo>
                    <a:pt x="1525" y="1"/>
                    <a:pt x="1377" y="0"/>
                    <a:pt x="1288" y="91"/>
                  </a:cubicBezTo>
                  <a:lnTo>
                    <a:pt x="675" y="704"/>
                  </a:lnTo>
                  <a:cubicBezTo>
                    <a:pt x="623" y="756"/>
                    <a:pt x="539" y="756"/>
                    <a:pt x="487" y="704"/>
                  </a:cubicBezTo>
                  <a:lnTo>
                    <a:pt x="408" y="624"/>
                  </a:lnTo>
                  <a:cubicBezTo>
                    <a:pt x="320" y="536"/>
                    <a:pt x="176" y="536"/>
                    <a:pt x="88" y="624"/>
                  </a:cubicBezTo>
                  <a:cubicBezTo>
                    <a:pt x="0" y="712"/>
                    <a:pt x="0" y="856"/>
                    <a:pt x="88" y="944"/>
                  </a:cubicBezTo>
                  <a:lnTo>
                    <a:pt x="420" y="12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2" name="矩形 11">
            <a:extLst>
              <a:ext uri="{FF2B5EF4-FFF2-40B4-BE49-F238E27FC236}">
                <a16:creationId xmlns:a16="http://schemas.microsoft.com/office/drawing/2014/main" id="{1541E7C9-ECEB-495C-8869-975F7C7CCD12}"/>
              </a:ext>
            </a:extLst>
          </p:cNvPr>
          <p:cNvSpPr/>
          <p:nvPr/>
        </p:nvSpPr>
        <p:spPr>
          <a:xfrm>
            <a:off x="6610772" y="1771861"/>
            <a:ext cx="5505028" cy="11401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  <a:sym typeface="+mn-ea"/>
              </a:rPr>
              <a:t>注意：视频不可拖动或加速观看，否则系统将无法记录观看进度或影响成绩；某些章节会跳出弹题框，作答后才可以继续观看视频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+mn-cs"/>
              </a:rPr>
              <a:t>。</a:t>
            </a: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E3F9A45B-B682-4673-A0C0-0C647BDAF7BA}"/>
              </a:ext>
            </a:extLst>
          </p:cNvPr>
          <p:cNvSpPr/>
          <p:nvPr/>
        </p:nvSpPr>
        <p:spPr bwMode="auto">
          <a:xfrm>
            <a:off x="6610772" y="4664153"/>
            <a:ext cx="2259454" cy="2259454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17EF139-EA73-49AA-BA6B-DD4A6EE47FE2}"/>
              </a:ext>
            </a:extLst>
          </p:cNvPr>
          <p:cNvGrpSpPr/>
          <p:nvPr/>
        </p:nvGrpSpPr>
        <p:grpSpPr>
          <a:xfrm>
            <a:off x="6734550" y="5366907"/>
            <a:ext cx="1937267" cy="769441"/>
            <a:chOff x="6599672" y="5259038"/>
            <a:chExt cx="1937267" cy="76944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D544301-75E3-441B-9620-AFC100840C8F}"/>
                </a:ext>
              </a:extLst>
            </p:cNvPr>
            <p:cNvSpPr txBox="1"/>
            <p:nvPr/>
          </p:nvSpPr>
          <p:spPr>
            <a:xfrm>
              <a:off x="6599672" y="5259038"/>
              <a:ext cx="137428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b="1" dirty="0"/>
                <a:t>1.3.1</a:t>
              </a:r>
              <a:endParaRPr lang="zh-CN" altLang="en-US" sz="4400" b="1" dirty="0"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C7D200CD-FDAD-470F-B2BA-A208602262C9}"/>
                </a:ext>
              </a:extLst>
            </p:cNvPr>
            <p:cNvGrpSpPr/>
            <p:nvPr/>
          </p:nvGrpSpPr>
          <p:grpSpPr>
            <a:xfrm>
              <a:off x="7955001" y="5352791"/>
              <a:ext cx="581938" cy="581936"/>
              <a:chOff x="9928225" y="4919133"/>
              <a:chExt cx="480484" cy="480482"/>
            </a:xfrm>
          </p:grpSpPr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34DC94A3-B97F-4BED-8F32-9113B3E9DBAE}"/>
                  </a:ext>
                </a:extLst>
              </p:cNvPr>
              <p:cNvSpPr/>
              <p:nvPr/>
            </p:nvSpPr>
            <p:spPr bwMode="auto">
              <a:xfrm>
                <a:off x="9928225" y="4919133"/>
                <a:ext cx="480484" cy="480482"/>
              </a:xfrm>
              <a:prstGeom prst="ellipse">
                <a:avLst/>
              </a:prstGeom>
              <a:solidFill>
                <a:srgbClr val="008573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vert="horz" wrap="square" lIns="91440" tIns="45720" rIns="91440" bIns="45720" numCol="1" rtlCol="0" anchor="t" anchorCtr="0" compatLnSpc="1"/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23" name="verification-sign_57061">
                <a:extLst>
                  <a:ext uri="{FF2B5EF4-FFF2-40B4-BE49-F238E27FC236}">
                    <a16:creationId xmlns:a16="http://schemas.microsoft.com/office/drawing/2014/main" id="{3BE7C271-D549-41BD-A00A-E337D57F0D3F}"/>
                  </a:ext>
                </a:extLst>
              </p:cNvPr>
              <p:cNvSpPr>
                <a:spLocks noChangeAspect="1"/>
              </p:cNvSpPr>
              <p:nvPr/>
            </p:nvSpPr>
            <p:spPr bwMode="auto">
              <a:xfrm>
                <a:off x="10046759" y="5063053"/>
                <a:ext cx="243416" cy="192642"/>
              </a:xfrm>
              <a:custGeom>
                <a:avLst/>
                <a:gdLst>
                  <a:gd name="T0" fmla="*/ 420 w 1697"/>
                  <a:gd name="T1" fmla="*/ 1279 h 1345"/>
                  <a:gd name="T2" fmla="*/ 580 w 1697"/>
                  <a:gd name="T3" fmla="*/ 1345 h 1345"/>
                  <a:gd name="T4" fmla="*/ 740 w 1697"/>
                  <a:gd name="T5" fmla="*/ 1279 h 1345"/>
                  <a:gd name="T6" fmla="*/ 1604 w 1697"/>
                  <a:gd name="T7" fmla="*/ 415 h 1345"/>
                  <a:gd name="T8" fmla="*/ 1613 w 1697"/>
                  <a:gd name="T9" fmla="*/ 96 h 1345"/>
                  <a:gd name="T10" fmla="*/ 1288 w 1697"/>
                  <a:gd name="T11" fmla="*/ 91 h 1345"/>
                  <a:gd name="T12" fmla="*/ 675 w 1697"/>
                  <a:gd name="T13" fmla="*/ 704 h 1345"/>
                  <a:gd name="T14" fmla="*/ 487 w 1697"/>
                  <a:gd name="T15" fmla="*/ 704 h 1345"/>
                  <a:gd name="T16" fmla="*/ 408 w 1697"/>
                  <a:gd name="T17" fmla="*/ 624 h 1345"/>
                  <a:gd name="T18" fmla="*/ 88 w 1697"/>
                  <a:gd name="T19" fmla="*/ 624 h 1345"/>
                  <a:gd name="T20" fmla="*/ 88 w 1697"/>
                  <a:gd name="T21" fmla="*/ 944 h 1345"/>
                  <a:gd name="T22" fmla="*/ 420 w 1697"/>
                  <a:gd name="T23" fmla="*/ 1279 h 1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697" h="1345">
                    <a:moveTo>
                      <a:pt x="420" y="1279"/>
                    </a:moveTo>
                    <a:cubicBezTo>
                      <a:pt x="463" y="1321"/>
                      <a:pt x="520" y="1345"/>
                      <a:pt x="580" y="1345"/>
                    </a:cubicBezTo>
                    <a:cubicBezTo>
                      <a:pt x="640" y="1345"/>
                      <a:pt x="697" y="1321"/>
                      <a:pt x="740" y="1279"/>
                    </a:cubicBezTo>
                    <a:lnTo>
                      <a:pt x="1604" y="415"/>
                    </a:lnTo>
                    <a:cubicBezTo>
                      <a:pt x="1691" y="328"/>
                      <a:pt x="1697" y="185"/>
                      <a:pt x="1613" y="96"/>
                    </a:cubicBezTo>
                    <a:cubicBezTo>
                      <a:pt x="1525" y="1"/>
                      <a:pt x="1377" y="0"/>
                      <a:pt x="1288" y="91"/>
                    </a:cubicBezTo>
                    <a:lnTo>
                      <a:pt x="675" y="704"/>
                    </a:lnTo>
                    <a:cubicBezTo>
                      <a:pt x="623" y="756"/>
                      <a:pt x="539" y="756"/>
                      <a:pt x="487" y="704"/>
                    </a:cubicBezTo>
                    <a:lnTo>
                      <a:pt x="408" y="624"/>
                    </a:lnTo>
                    <a:cubicBezTo>
                      <a:pt x="320" y="536"/>
                      <a:pt x="176" y="536"/>
                      <a:pt x="88" y="624"/>
                    </a:cubicBezTo>
                    <a:cubicBezTo>
                      <a:pt x="0" y="712"/>
                      <a:pt x="0" y="856"/>
                      <a:pt x="88" y="944"/>
                    </a:cubicBezTo>
                    <a:lnTo>
                      <a:pt x="420" y="127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</p:sp>
        </p:grpSp>
      </p:grpSp>
      <p:cxnSp>
        <p:nvCxnSpPr>
          <p:cNvPr id="27" name="直接箭头连接符 26">
            <a:extLst>
              <a:ext uri="{FF2B5EF4-FFF2-40B4-BE49-F238E27FC236}">
                <a16:creationId xmlns:a16="http://schemas.microsoft.com/office/drawing/2014/main" id="{545AF93D-8B9A-499E-833B-AEF44C8602EE}"/>
              </a:ext>
            </a:extLst>
          </p:cNvPr>
          <p:cNvCxnSpPr>
            <a:cxnSpLocks/>
          </p:cNvCxnSpPr>
          <p:nvPr/>
        </p:nvCxnSpPr>
        <p:spPr bwMode="auto">
          <a:xfrm>
            <a:off x="5370906" y="5501338"/>
            <a:ext cx="1425950" cy="29096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D321121A-B464-4ACC-83CA-7C76BCCD8B97}"/>
              </a:ext>
            </a:extLst>
          </p:cNvPr>
          <p:cNvSpPr/>
          <p:nvPr/>
        </p:nvSpPr>
        <p:spPr bwMode="auto">
          <a:xfrm>
            <a:off x="4953000" y="5046133"/>
            <a:ext cx="393700" cy="996463"/>
          </a:xfrm>
          <a:prstGeom prst="rect">
            <a:avLst/>
          </a:prstGeom>
          <a:noFill/>
          <a:ln w="666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0FA3D906-1B32-49FB-83A0-B507C2F5895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2354" y="6103481"/>
            <a:ext cx="2119294" cy="538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20305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7c31dba-6e54-49b7-96a1-fda7766fe4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821242f6-ee5f-4bf5-a8d8-efc95807eb24"/>
</p:tagLst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290</TotalTime>
  <Words>978</Words>
  <Application>Microsoft Office PowerPoint</Application>
  <PresentationFormat>宽屏</PresentationFormat>
  <Paragraphs>76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微软雅黑</vt:lpstr>
      <vt:lpstr>Arial</vt:lpstr>
      <vt:lpstr>Calibri Light</vt:lpstr>
      <vt:lpstr>Aharoni</vt:lpstr>
      <vt:lpstr>方正姚体</vt:lpstr>
      <vt:lpstr>等线</vt:lpstr>
      <vt:lpstr>等线 Light</vt:lpstr>
      <vt:lpstr>Calibri</vt:lpstr>
      <vt:lpstr>方正清刻本悦宋简体</vt:lpstr>
      <vt:lpstr>Impact</vt:lpstr>
      <vt:lpstr>1_Office 主题​​</vt:lpstr>
      <vt:lpstr>第一PPT，www.1ppt.com</vt:lpstr>
      <vt:lpstr>2_Office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chen degel</dc:creator>
  <cp:lastModifiedBy>Administrator</cp:lastModifiedBy>
  <cp:revision>54</cp:revision>
  <dcterms:created xsi:type="dcterms:W3CDTF">2018-08-30T06:14:46Z</dcterms:created>
  <dcterms:modified xsi:type="dcterms:W3CDTF">2019-09-06T03:33:30Z</dcterms:modified>
</cp:coreProperties>
</file>