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5" r:id="rId2"/>
    <p:sldMasterId id="2147483685" r:id="rId3"/>
    <p:sldMasterId id="2147483724" r:id="rId4"/>
    <p:sldMasterId id="2147483738" r:id="rId5"/>
  </p:sldMasterIdLst>
  <p:notesMasterIdLst>
    <p:notesMasterId r:id="rId100"/>
  </p:notesMasterIdLst>
  <p:sldIdLst>
    <p:sldId id="3743" r:id="rId6"/>
    <p:sldId id="726" r:id="rId7"/>
    <p:sldId id="975" r:id="rId8"/>
    <p:sldId id="974" r:id="rId9"/>
    <p:sldId id="3852" r:id="rId10"/>
    <p:sldId id="3793" r:id="rId11"/>
    <p:sldId id="3742" r:id="rId12"/>
    <p:sldId id="3844" r:id="rId13"/>
    <p:sldId id="3845" r:id="rId14"/>
    <p:sldId id="3794" r:id="rId15"/>
    <p:sldId id="3804" r:id="rId16"/>
    <p:sldId id="3803" r:id="rId17"/>
    <p:sldId id="973" r:id="rId18"/>
    <p:sldId id="909" r:id="rId19"/>
    <p:sldId id="908" r:id="rId20"/>
    <p:sldId id="3837" r:id="rId21"/>
    <p:sldId id="977" r:id="rId22"/>
    <p:sldId id="3838" r:id="rId23"/>
    <p:sldId id="3870" r:id="rId24"/>
    <p:sldId id="3798" r:id="rId25"/>
    <p:sldId id="3868" r:id="rId26"/>
    <p:sldId id="3849" r:id="rId27"/>
    <p:sldId id="912" r:id="rId28"/>
    <p:sldId id="3871" r:id="rId29"/>
    <p:sldId id="3797" r:id="rId30"/>
    <p:sldId id="1102" r:id="rId31"/>
    <p:sldId id="3805" r:id="rId32"/>
    <p:sldId id="3799" r:id="rId33"/>
    <p:sldId id="513" r:id="rId34"/>
    <p:sldId id="3757" r:id="rId35"/>
    <p:sldId id="3839" r:id="rId36"/>
    <p:sldId id="3840" r:id="rId37"/>
    <p:sldId id="3851" r:id="rId38"/>
    <p:sldId id="3841" r:id="rId39"/>
    <p:sldId id="3842" r:id="rId40"/>
    <p:sldId id="3850" r:id="rId41"/>
    <p:sldId id="3843" r:id="rId42"/>
    <p:sldId id="995" r:id="rId43"/>
    <p:sldId id="1002" r:id="rId44"/>
    <p:sldId id="3834" r:id="rId45"/>
    <p:sldId id="3869" r:id="rId46"/>
    <p:sldId id="3846" r:id="rId47"/>
    <p:sldId id="3847" r:id="rId48"/>
    <p:sldId id="3806" r:id="rId49"/>
    <p:sldId id="3807" r:id="rId50"/>
    <p:sldId id="3808" r:id="rId51"/>
    <p:sldId id="3809" r:id="rId52"/>
    <p:sldId id="3810" r:id="rId53"/>
    <p:sldId id="3811" r:id="rId54"/>
    <p:sldId id="3812" r:id="rId55"/>
    <p:sldId id="954" r:id="rId56"/>
    <p:sldId id="1206" r:id="rId57"/>
    <p:sldId id="1207" r:id="rId58"/>
    <p:sldId id="1209" r:id="rId59"/>
    <p:sldId id="1208" r:id="rId60"/>
    <p:sldId id="1210" r:id="rId61"/>
    <p:sldId id="1214" r:id="rId62"/>
    <p:sldId id="1215" r:id="rId63"/>
    <p:sldId id="1216" r:id="rId64"/>
    <p:sldId id="1219" r:id="rId65"/>
    <p:sldId id="1220" r:id="rId66"/>
    <p:sldId id="1221" r:id="rId67"/>
    <p:sldId id="1222" r:id="rId68"/>
    <p:sldId id="1223" r:id="rId69"/>
    <p:sldId id="1224" r:id="rId70"/>
    <p:sldId id="1225" r:id="rId71"/>
    <p:sldId id="1227" r:id="rId72"/>
    <p:sldId id="1229" r:id="rId73"/>
    <p:sldId id="435" r:id="rId74"/>
    <p:sldId id="1232" r:id="rId75"/>
    <p:sldId id="1230" r:id="rId76"/>
    <p:sldId id="3813" r:id="rId77"/>
    <p:sldId id="3814" r:id="rId78"/>
    <p:sldId id="3815" r:id="rId79"/>
    <p:sldId id="3816" r:id="rId80"/>
    <p:sldId id="439" r:id="rId81"/>
    <p:sldId id="496" r:id="rId82"/>
    <p:sldId id="1234" r:id="rId83"/>
    <p:sldId id="447" r:id="rId84"/>
    <p:sldId id="476" r:id="rId85"/>
    <p:sldId id="477" r:id="rId86"/>
    <p:sldId id="448" r:id="rId87"/>
    <p:sldId id="449" r:id="rId88"/>
    <p:sldId id="450" r:id="rId89"/>
    <p:sldId id="451" r:id="rId90"/>
    <p:sldId id="497" r:id="rId91"/>
    <p:sldId id="3860" r:id="rId92"/>
    <p:sldId id="442" r:id="rId93"/>
    <p:sldId id="443" r:id="rId94"/>
    <p:sldId id="445" r:id="rId95"/>
    <p:sldId id="446" r:id="rId96"/>
    <p:sldId id="3848" r:id="rId97"/>
    <p:sldId id="1001" r:id="rId98"/>
    <p:sldId id="1003" r:id="rId99"/>
  </p:sldIdLst>
  <p:sldSz cx="24384000" cy="13716000"/>
  <p:notesSz cx="6858000" cy="9144000"/>
  <p:defaultTextStyle>
    <a:defPPr marL="0" marR="0" indent="0" algn="l" defTabSz="91313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1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413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6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1pPr>
    <a:lvl2pPr marL="0" marR="0" indent="228600" algn="ctr" defTabSz="6413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6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2pPr>
    <a:lvl3pPr marL="0" marR="0" indent="456565" algn="ctr" defTabSz="6413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6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3pPr>
    <a:lvl4pPr marL="0" marR="0" indent="685165" algn="ctr" defTabSz="6413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6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4pPr>
    <a:lvl5pPr marL="0" marR="0" indent="913130" algn="ctr" defTabSz="6413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6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5pPr>
    <a:lvl6pPr marL="0" marR="0" indent="1141730" algn="ctr" defTabSz="6413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6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6pPr>
    <a:lvl7pPr marL="0" marR="0" indent="1369695" algn="ctr" defTabSz="6413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6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7pPr>
    <a:lvl8pPr marL="0" marR="0" indent="1598295" algn="ctr" defTabSz="6413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6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8pPr>
    <a:lvl9pPr marL="0" marR="0" indent="1826260" algn="ctr" defTabSz="6413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6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9pPr>
  </p:defaultTextStyle>
  <p:extLst>
    <p:ext uri="{521415D9-36F7-43E2-AB2F-B90AF26B5E84}">
      <p14:sectionLst xmlns:p14="http://schemas.microsoft.com/office/powerpoint/2010/main">
        <p14:section name="pc" id="{A6039672-075F-4EE5-9C5C-030693A218B0}">
          <p14:sldIdLst>
            <p14:sldId id="3743"/>
            <p14:sldId id="726"/>
            <p14:sldId id="975"/>
            <p14:sldId id="974"/>
            <p14:sldId id="3852"/>
            <p14:sldId id="3793"/>
            <p14:sldId id="3742"/>
            <p14:sldId id="3844"/>
            <p14:sldId id="3845"/>
            <p14:sldId id="3794"/>
            <p14:sldId id="3804"/>
            <p14:sldId id="3803"/>
            <p14:sldId id="973"/>
            <p14:sldId id="909"/>
            <p14:sldId id="908"/>
            <p14:sldId id="3837"/>
            <p14:sldId id="977"/>
            <p14:sldId id="3838"/>
            <p14:sldId id="3870"/>
            <p14:sldId id="3798"/>
            <p14:sldId id="3868"/>
            <p14:sldId id="3849"/>
            <p14:sldId id="912"/>
            <p14:sldId id="3871"/>
            <p14:sldId id="3797"/>
            <p14:sldId id="1102"/>
            <p14:sldId id="3805"/>
            <p14:sldId id="3799"/>
            <p14:sldId id="513"/>
            <p14:sldId id="3757"/>
            <p14:sldId id="3839"/>
            <p14:sldId id="3840"/>
            <p14:sldId id="3851"/>
            <p14:sldId id="3841"/>
            <p14:sldId id="3842"/>
            <p14:sldId id="3850"/>
            <p14:sldId id="3843"/>
            <p14:sldId id="995"/>
            <p14:sldId id="1002"/>
            <p14:sldId id="3834"/>
            <p14:sldId id="3869"/>
            <p14:sldId id="3846"/>
            <p14:sldId id="3847"/>
            <p14:sldId id="3806"/>
            <p14:sldId id="3807"/>
            <p14:sldId id="3808"/>
            <p14:sldId id="3809"/>
            <p14:sldId id="3810"/>
            <p14:sldId id="3811"/>
            <p14:sldId id="3812"/>
            <p14:sldId id="954"/>
            <p14:sldId id="1206"/>
            <p14:sldId id="1207"/>
            <p14:sldId id="1209"/>
            <p14:sldId id="1208"/>
            <p14:sldId id="1210"/>
            <p14:sldId id="1214"/>
            <p14:sldId id="1215"/>
            <p14:sldId id="1216"/>
            <p14:sldId id="1219"/>
            <p14:sldId id="1220"/>
            <p14:sldId id="1221"/>
            <p14:sldId id="1222"/>
            <p14:sldId id="1223"/>
            <p14:sldId id="1224"/>
            <p14:sldId id="1225"/>
            <p14:sldId id="1227"/>
            <p14:sldId id="1229"/>
            <p14:sldId id="435"/>
            <p14:sldId id="1232"/>
            <p14:sldId id="1230"/>
            <p14:sldId id="3813"/>
            <p14:sldId id="3814"/>
            <p14:sldId id="3815"/>
            <p14:sldId id="3816"/>
            <p14:sldId id="439"/>
            <p14:sldId id="496"/>
            <p14:sldId id="1234"/>
            <p14:sldId id="447"/>
            <p14:sldId id="476"/>
            <p14:sldId id="477"/>
            <p14:sldId id="448"/>
            <p14:sldId id="449"/>
            <p14:sldId id="450"/>
            <p14:sldId id="451"/>
            <p14:sldId id="497"/>
            <p14:sldId id="3860"/>
            <p14:sldId id="442"/>
            <p14:sldId id="443"/>
            <p14:sldId id="445"/>
            <p14:sldId id="446"/>
            <p14:sldId id="3848"/>
            <p14:sldId id="1001"/>
            <p14:sldId id="1003"/>
          </p14:sldIdLst>
        </p14:section>
        <p14:section name="qq" id="{AC854958-CA06-49E5-8ADA-7B392C721B8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45">
          <p15:clr>
            <a:srgbClr val="A4A3A4"/>
          </p15:clr>
        </p15:guide>
        <p15:guide id="2" pos="767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00"/>
    <a:srgbClr val="080E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77" autoAdjust="0"/>
    <p:restoredTop sz="93609" autoAdjust="0"/>
  </p:normalViewPr>
  <p:slideViewPr>
    <p:cSldViewPr snapToGrid="0">
      <p:cViewPr varScale="1">
        <p:scale>
          <a:sx n="40" d="100"/>
          <a:sy n="40" d="100"/>
        </p:scale>
        <p:origin x="653" y="-10"/>
      </p:cViewPr>
      <p:guideLst>
        <p:guide orient="horz" pos="4345"/>
        <p:guide pos="76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10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2" name="Shape 20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51191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6565" latinLnBrk="0">
      <a:lnSpc>
        <a:spcPct val="118000"/>
      </a:lnSpc>
      <a:defRPr sz="2100">
        <a:latin typeface="Helvetica Neue" panose="02000A03050000020004"/>
        <a:ea typeface="Helvetica Neue" panose="02000A03050000020004"/>
        <a:cs typeface="Helvetica Neue" panose="02000A03050000020004"/>
        <a:sym typeface="Helvetica Neue" panose="02000A03050000020004"/>
      </a:defRPr>
    </a:lvl1pPr>
    <a:lvl2pPr indent="228600" defTabSz="456565" latinLnBrk="0">
      <a:lnSpc>
        <a:spcPct val="118000"/>
      </a:lnSpc>
      <a:defRPr sz="2100">
        <a:latin typeface="Helvetica Neue" panose="02000A03050000020004"/>
        <a:ea typeface="Helvetica Neue" panose="02000A03050000020004"/>
        <a:cs typeface="Helvetica Neue" panose="02000A03050000020004"/>
        <a:sym typeface="Helvetica Neue" panose="02000A03050000020004"/>
      </a:defRPr>
    </a:lvl2pPr>
    <a:lvl3pPr indent="456565" defTabSz="456565" latinLnBrk="0">
      <a:lnSpc>
        <a:spcPct val="118000"/>
      </a:lnSpc>
      <a:defRPr sz="2100">
        <a:latin typeface="Helvetica Neue" panose="02000A03050000020004"/>
        <a:ea typeface="Helvetica Neue" panose="02000A03050000020004"/>
        <a:cs typeface="Helvetica Neue" panose="02000A03050000020004"/>
        <a:sym typeface="Helvetica Neue" panose="02000A03050000020004"/>
      </a:defRPr>
    </a:lvl3pPr>
    <a:lvl4pPr indent="685165" defTabSz="456565" latinLnBrk="0">
      <a:lnSpc>
        <a:spcPct val="118000"/>
      </a:lnSpc>
      <a:defRPr sz="2100">
        <a:latin typeface="Helvetica Neue" panose="02000A03050000020004"/>
        <a:ea typeface="Helvetica Neue" panose="02000A03050000020004"/>
        <a:cs typeface="Helvetica Neue" panose="02000A03050000020004"/>
        <a:sym typeface="Helvetica Neue" panose="02000A03050000020004"/>
      </a:defRPr>
    </a:lvl4pPr>
    <a:lvl5pPr indent="913130" defTabSz="456565" latinLnBrk="0">
      <a:lnSpc>
        <a:spcPct val="118000"/>
      </a:lnSpc>
      <a:defRPr sz="2100">
        <a:latin typeface="Helvetica Neue" panose="02000A03050000020004"/>
        <a:ea typeface="Helvetica Neue" panose="02000A03050000020004"/>
        <a:cs typeface="Helvetica Neue" panose="02000A03050000020004"/>
        <a:sym typeface="Helvetica Neue" panose="02000A03050000020004"/>
      </a:defRPr>
    </a:lvl5pPr>
    <a:lvl6pPr indent="1141730" defTabSz="456565" latinLnBrk="0">
      <a:lnSpc>
        <a:spcPct val="118000"/>
      </a:lnSpc>
      <a:defRPr sz="2100">
        <a:latin typeface="Helvetica Neue" panose="02000A03050000020004"/>
        <a:ea typeface="Helvetica Neue" panose="02000A03050000020004"/>
        <a:cs typeface="Helvetica Neue" panose="02000A03050000020004"/>
        <a:sym typeface="Helvetica Neue" panose="02000A03050000020004"/>
      </a:defRPr>
    </a:lvl6pPr>
    <a:lvl7pPr indent="1369695" defTabSz="456565" latinLnBrk="0">
      <a:lnSpc>
        <a:spcPct val="118000"/>
      </a:lnSpc>
      <a:defRPr sz="2100">
        <a:latin typeface="Helvetica Neue" panose="02000A03050000020004"/>
        <a:ea typeface="Helvetica Neue" panose="02000A03050000020004"/>
        <a:cs typeface="Helvetica Neue" panose="02000A03050000020004"/>
        <a:sym typeface="Helvetica Neue" panose="02000A03050000020004"/>
      </a:defRPr>
    </a:lvl7pPr>
    <a:lvl8pPr indent="1598295" defTabSz="456565" latinLnBrk="0">
      <a:lnSpc>
        <a:spcPct val="118000"/>
      </a:lnSpc>
      <a:defRPr sz="2100">
        <a:latin typeface="Helvetica Neue" panose="02000A03050000020004"/>
        <a:ea typeface="Helvetica Neue" panose="02000A03050000020004"/>
        <a:cs typeface="Helvetica Neue" panose="02000A03050000020004"/>
        <a:sym typeface="Helvetica Neue" panose="02000A03050000020004"/>
      </a:defRPr>
    </a:lvl8pPr>
    <a:lvl9pPr indent="1826260" defTabSz="456565" latinLnBrk="0">
      <a:lnSpc>
        <a:spcPct val="118000"/>
      </a:lnSpc>
      <a:defRPr sz="2100">
        <a:latin typeface="Helvetica Neue" panose="02000A03050000020004"/>
        <a:ea typeface="Helvetica Neue" panose="02000A03050000020004"/>
        <a:cs typeface="Helvetica Neue" panose="02000A03050000020004"/>
        <a:sym typeface="Helvetica Neue" panose="02000A0305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针对于目前疫情超星所推出的六步网课教学法，</a:t>
            </a:r>
          </a:p>
        </p:txBody>
      </p:sp>
    </p:spTree>
    <p:extLst>
      <p:ext uri="{BB962C8B-B14F-4D97-AF65-F5344CB8AC3E}">
        <p14:creationId xmlns:p14="http://schemas.microsoft.com/office/powerpoint/2010/main" val="3490261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如果是使用示范教学包建立的课程，章节内容等都已完善，学生可直接进入课程章节学习资源 。如果是老师自建课，可将自有资源上传到章节中，也可录制速课进行添加分享。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2E8B0-1599-4A0E-8CF7-35E082F0393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4409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进入“章节”后，点击“</a:t>
            </a:r>
            <a:r>
              <a:rPr lang="en-US" altLang="zh-CN" dirty="0"/>
              <a:t>+</a:t>
            </a:r>
            <a:r>
              <a:rPr lang="zh-CN" altLang="en-US" dirty="0"/>
              <a:t>”可以添加同级目录、子级目录；点击对应章节，进入编辑页面</a:t>
            </a:r>
          </a:p>
        </p:txBody>
      </p:sp>
    </p:spTree>
    <p:extLst>
      <p:ext uri="{BB962C8B-B14F-4D97-AF65-F5344CB8AC3E}">
        <p14:creationId xmlns:p14="http://schemas.microsoft.com/office/powerpoint/2010/main" val="1674140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进入“章节”后，点击“</a:t>
            </a:r>
            <a:r>
              <a:rPr lang="en-US" altLang="zh-CN" dirty="0"/>
              <a:t>+</a:t>
            </a:r>
            <a:r>
              <a:rPr lang="zh-CN" altLang="en-US" dirty="0"/>
              <a:t>”可以添加同级目录、子级目录；点击对应章节，进入编辑页面</a:t>
            </a:r>
          </a:p>
        </p:txBody>
      </p:sp>
    </p:spTree>
    <p:extLst>
      <p:ext uri="{BB962C8B-B14F-4D97-AF65-F5344CB8AC3E}">
        <p14:creationId xmlns:p14="http://schemas.microsoft.com/office/powerpoint/2010/main" val="27559977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进入“章节”后，点击“</a:t>
            </a:r>
            <a:r>
              <a:rPr lang="en-US" altLang="zh-CN" dirty="0"/>
              <a:t>+</a:t>
            </a:r>
            <a:r>
              <a:rPr lang="zh-CN" altLang="en-US" dirty="0"/>
              <a:t>”可以添加同级目录、子级目录；点击对应章节，进入编辑页面</a:t>
            </a:r>
          </a:p>
        </p:txBody>
      </p:sp>
    </p:spTree>
    <p:extLst>
      <p:ext uri="{BB962C8B-B14F-4D97-AF65-F5344CB8AC3E}">
        <p14:creationId xmlns:p14="http://schemas.microsoft.com/office/powerpoint/2010/main" val="3668836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进入“章节”后，点击“</a:t>
            </a:r>
            <a:r>
              <a:rPr lang="en-US" altLang="zh-CN" dirty="0"/>
              <a:t>+</a:t>
            </a:r>
            <a:r>
              <a:rPr lang="zh-CN" altLang="en-US" dirty="0"/>
              <a:t>”可以添加同级目录、子级目录；点击对应章节，进入编辑页面</a:t>
            </a:r>
          </a:p>
        </p:txBody>
      </p:sp>
    </p:spTree>
    <p:extLst>
      <p:ext uri="{BB962C8B-B14F-4D97-AF65-F5344CB8AC3E}">
        <p14:creationId xmlns:p14="http://schemas.microsoft.com/office/powerpoint/2010/main" val="12979243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2635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进入“章节”后，点击“</a:t>
            </a:r>
            <a:r>
              <a:rPr lang="en-US" altLang="zh-CN" dirty="0"/>
              <a:t>+</a:t>
            </a:r>
            <a:r>
              <a:rPr lang="zh-CN" altLang="en-US" dirty="0"/>
              <a:t>”可以添加同级目录、子级目录；点击对应章节，进入编辑页面</a:t>
            </a:r>
          </a:p>
        </p:txBody>
      </p:sp>
    </p:spTree>
    <p:extLst>
      <p:ext uri="{BB962C8B-B14F-4D97-AF65-F5344CB8AC3E}">
        <p14:creationId xmlns:p14="http://schemas.microsoft.com/office/powerpoint/2010/main" val="7239191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老师可以在学习课程的各个班级进行课堂互动创建，如主题讨论、投票以及班级群聊等，实现在线上授课过程中与学生的课堂互动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2E8B0-1599-4A0E-8CF7-35E082F0393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1410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老师可以在学习课程的各个班级进行课堂互动创建，如主题讨论、投票以及班级群聊等，实现在线上授课过程中与学生的课堂互动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2E8B0-1599-4A0E-8CF7-35E082F0393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8807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所在在线学习和在线教学行为通过大数据技术进行统计分析和展示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2E8B0-1599-4A0E-8CF7-35E082F0393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2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老师已创建好课程，建立班级添加了学生，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2E8B0-1599-4A0E-8CF7-35E082F0393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8406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657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0054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88403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3795" name="幻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marL="0" marR="0" lvl="0" indent="0" algn="ctr" defTabSz="912495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BCCFFA-C1A4-9342-AE8D-98A49017C439}" type="slidenum"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Chalkduster"/>
              </a:rPr>
              <a:pPr marL="0" marR="0" lvl="0" indent="0" algn="ctr" defTabSz="912495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宋体" panose="02010600030101010101" pitchFamily="2" charset="-122"/>
              <a:sym typeface="Chalkduster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5843" name="幻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marL="0" marR="0" lvl="0" indent="0" algn="ctr" defTabSz="912495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05E03B-A213-F945-9394-3892545B04A6}" type="slidenum"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Chalkduster"/>
              </a:rPr>
              <a:pPr marL="0" marR="0" lvl="0" indent="0" algn="ctr" defTabSz="912495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宋体" panose="02010600030101010101" pitchFamily="2" charset="-122"/>
              <a:sym typeface="Chalkduster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5843" name="幻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marL="0" marR="0" lvl="0" indent="0" algn="ctr" defTabSz="912495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05E03B-A213-F945-9394-3892545B04A6}" type="slidenum"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Chalkduster"/>
              </a:rPr>
              <a:pPr marL="0" marR="0" lvl="0" indent="0" algn="ctr" defTabSz="912495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宋体" panose="02010600030101010101" pitchFamily="2" charset="-122"/>
              <a:sym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42670989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9939" name="幻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defTabSz="912495" fontAlgn="base">
              <a:spcBef>
                <a:spcPct val="0"/>
              </a:spcBef>
              <a:spcAft>
                <a:spcPct val="0"/>
              </a:spcAft>
            </a:pPr>
            <a:fld id="{87FAB6B7-A028-2B4B-A6B6-87506BD81AC5}" type="slidenum">
              <a:rPr kumimoji="0" lang="zh-CN" altLang="en-US" sz="1200">
                <a:ea typeface="宋体" panose="02010600030101010101" pitchFamily="2" charset="-122"/>
                <a:cs typeface="宋体" panose="02010600030101010101" pitchFamily="2" charset="-122"/>
              </a:rPr>
              <a:t>72</a:t>
            </a:fld>
            <a:endParaRPr kumimoji="0" lang="zh-CN" altLang="en-US"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80750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6083" name="幻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defTabSz="912495" fontAlgn="base">
              <a:spcBef>
                <a:spcPct val="0"/>
              </a:spcBef>
              <a:spcAft>
                <a:spcPct val="0"/>
              </a:spcAft>
            </a:pPr>
            <a:fld id="{439384E8-6197-514A-83A7-94747DF4A0FD}" type="slidenum">
              <a:rPr kumimoji="0" lang="zh-CN" altLang="en-US" sz="1200">
                <a:ea typeface="宋体" panose="02010600030101010101" pitchFamily="2" charset="-122"/>
                <a:cs typeface="宋体" panose="02010600030101010101" pitchFamily="2" charset="-122"/>
              </a:rPr>
              <a:t>73</a:t>
            </a:fld>
            <a:endParaRPr kumimoji="0" lang="zh-CN" altLang="en-US"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5156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8131" name="幻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defTabSz="912495" fontAlgn="base">
              <a:spcBef>
                <a:spcPct val="0"/>
              </a:spcBef>
              <a:spcAft>
                <a:spcPct val="0"/>
              </a:spcAft>
            </a:pPr>
            <a:fld id="{9BD47492-9326-AF42-A3A3-27BD1EE30EFF}" type="slidenum">
              <a:rPr kumimoji="0" lang="zh-CN" altLang="en-US" sz="1200">
                <a:ea typeface="宋体" panose="02010600030101010101" pitchFamily="2" charset="-122"/>
                <a:cs typeface="宋体" panose="02010600030101010101" pitchFamily="2" charset="-122"/>
              </a:rPr>
              <a:t>74</a:t>
            </a:fld>
            <a:endParaRPr kumimoji="0" lang="zh-CN" altLang="en-US"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78081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0179" name="幻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defTabSz="912495" fontAlgn="base">
              <a:spcBef>
                <a:spcPct val="0"/>
              </a:spcBef>
              <a:spcAft>
                <a:spcPct val="0"/>
              </a:spcAft>
            </a:pPr>
            <a:fld id="{91B10925-C994-E546-A33D-29E36910348F}" type="slidenum">
              <a:rPr kumimoji="0" lang="zh-CN" altLang="en-US" sz="1200">
                <a:ea typeface="宋体" panose="02010600030101010101" pitchFamily="2" charset="-122"/>
                <a:cs typeface="宋体" panose="02010600030101010101" pitchFamily="2" charset="-122"/>
              </a:rPr>
              <a:t>75</a:t>
            </a:fld>
            <a:endParaRPr kumimoji="0" lang="zh-CN" altLang="en-US"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225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可以新建一门课程，也可以使用“示范教学包”资源建课</a:t>
            </a:r>
          </a:p>
        </p:txBody>
      </p:sp>
    </p:spTree>
    <p:extLst>
      <p:ext uri="{BB962C8B-B14F-4D97-AF65-F5344CB8AC3E}">
        <p14:creationId xmlns:p14="http://schemas.microsoft.com/office/powerpoint/2010/main" val="40687314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9395" name="幻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defTabSz="912495" fontAlgn="base">
              <a:spcBef>
                <a:spcPct val="0"/>
              </a:spcBef>
              <a:spcAft>
                <a:spcPct val="0"/>
              </a:spcAft>
            </a:pPr>
            <a:fld id="{63AFEFF8-3AFF-814B-8130-B62D8D37CD77}" type="slidenum">
              <a:rPr kumimoji="0" lang="zh-CN" altLang="en-US" sz="1200">
                <a:ea typeface="宋体" panose="02010600030101010101" pitchFamily="2" charset="-122"/>
                <a:cs typeface="宋体" panose="02010600030101010101" pitchFamily="2" charset="-122"/>
              </a:rPr>
              <a:t>76</a:t>
            </a:fld>
            <a:endParaRPr kumimoji="0" lang="zh-CN" altLang="en-US"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4509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0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3731" name="幻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defTabSz="912495" fontAlgn="base">
              <a:spcBef>
                <a:spcPct val="0"/>
              </a:spcBef>
              <a:spcAft>
                <a:spcPct val="0"/>
              </a:spcAft>
            </a:pPr>
            <a:fld id="{945A5CCB-A08A-1840-A585-B9A51559B2D0}" type="slidenum">
              <a:rPr kumimoji="0" lang="zh-CN" altLang="en-US" sz="1200">
                <a:ea typeface="宋体" panose="02010600030101010101" pitchFamily="2" charset="-122"/>
                <a:cs typeface="宋体" panose="02010600030101010101" pitchFamily="2" charset="-122"/>
              </a:rPr>
              <a:t>85</a:t>
            </a:fld>
            <a:endParaRPr kumimoji="0" lang="zh-CN" altLang="en-US"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99696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9875" name="幻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defTabSz="912495" fontAlgn="base">
              <a:spcBef>
                <a:spcPct val="0"/>
              </a:spcBef>
              <a:spcAft>
                <a:spcPct val="0"/>
              </a:spcAft>
            </a:pPr>
            <a:fld id="{8A99B6C9-8E31-064C-A440-10233F47A380}" type="slidenum">
              <a:rPr kumimoji="0" lang="zh-CN" altLang="en-US" sz="1200">
                <a:ea typeface="宋体" panose="02010600030101010101" pitchFamily="2" charset="-122"/>
                <a:cs typeface="宋体" panose="02010600030101010101" pitchFamily="2" charset="-122"/>
              </a:rPr>
              <a:t>87</a:t>
            </a:fld>
            <a:endParaRPr kumimoji="0" lang="zh-CN" altLang="en-US"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0460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可以新建一门课程，也可以使用“示范教学包”资源建课</a:t>
            </a:r>
          </a:p>
        </p:txBody>
      </p:sp>
    </p:spTree>
    <p:extLst>
      <p:ext uri="{BB962C8B-B14F-4D97-AF65-F5344CB8AC3E}">
        <p14:creationId xmlns:p14="http://schemas.microsoft.com/office/powerpoint/2010/main" val="4249846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每个班级生成唯一的二维码和邀请码</a:t>
            </a:r>
          </a:p>
        </p:txBody>
      </p:sp>
    </p:spTree>
    <p:extLst>
      <p:ext uri="{BB962C8B-B14F-4D97-AF65-F5344CB8AC3E}">
        <p14:creationId xmlns:p14="http://schemas.microsoft.com/office/powerpoint/2010/main" val="671181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邀请码给到学生，即可加入课程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在“我”这一页面，“课程”板块可以查看所教、所学课程；“云盘”有</a:t>
            </a:r>
            <a:r>
              <a:rPr lang="en-US" altLang="zh-CN" dirty="0"/>
              <a:t>150G</a:t>
            </a:r>
            <a:r>
              <a:rPr lang="zh-CN" altLang="en-US" dirty="0"/>
              <a:t>容量，存储所需教学资料</a:t>
            </a:r>
          </a:p>
        </p:txBody>
      </p:sp>
    </p:spTree>
    <p:extLst>
      <p:ext uri="{BB962C8B-B14F-4D97-AF65-F5344CB8AC3E}">
        <p14:creationId xmlns:p14="http://schemas.microsoft.com/office/powerpoint/2010/main" val="3558376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老师已创建好课程，建立班级添加了学生，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2E8B0-1599-4A0E-8CF7-35E082F0393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132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6565" eaLnBrk="1" fontAlgn="auto" latinLnBrk="0" hangingPunct="1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老师可灵活控制课程中每个章节等开放进度和学习模式，通过通知功能敦促学生学习进度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5970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33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97"/>
            <a:ext cx="18288000" cy="3311528"/>
          </a:xfrm>
        </p:spPr>
        <p:txBody>
          <a:bodyPr/>
          <a:lstStyle>
            <a:lvl1pPr marL="0" indent="0" algn="ctr">
              <a:buNone/>
              <a:defRPr sz="4800"/>
            </a:lvl1pPr>
            <a:lvl2pPr marL="913130" indent="0" algn="ctr">
              <a:buNone/>
              <a:defRPr sz="4000"/>
            </a:lvl2pPr>
            <a:lvl3pPr marL="1826260" indent="0" algn="ctr">
              <a:buNone/>
              <a:defRPr sz="3700"/>
            </a:lvl3pPr>
            <a:lvl4pPr marL="2739390" indent="0" algn="ctr">
              <a:buNone/>
              <a:defRPr sz="3200"/>
            </a:lvl4pPr>
            <a:lvl5pPr marL="3652520" indent="0" algn="ctr">
              <a:buNone/>
              <a:defRPr sz="3200"/>
            </a:lvl5pPr>
            <a:lvl6pPr marL="4565650" indent="0" algn="ctr">
              <a:buNone/>
              <a:defRPr sz="3200"/>
            </a:lvl6pPr>
            <a:lvl7pPr marL="5478780" indent="0" algn="ctr">
              <a:buNone/>
              <a:defRPr sz="3200"/>
            </a:lvl7pPr>
            <a:lvl8pPr marL="6391910" indent="0" algn="ctr">
              <a:buNone/>
              <a:defRPr sz="3200"/>
            </a:lvl8pPr>
            <a:lvl9pPr marL="7305040" indent="0" algn="ctr">
              <a:buNone/>
              <a:defRPr sz="3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0346F-E3AF-994D-8C31-5A911C966821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A0B70-6A23-F647-B240-8B1426B770B6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449825" y="730356"/>
            <a:ext cx="5257800" cy="1162367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76425" y="730356"/>
            <a:ext cx="15468600" cy="1162367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99F76-E482-154A-B682-AC8BA8BA2C17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60B63-8ED8-4C43-A8B8-EF039BB53D40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1C728-07F9-6E4B-AD16-C06450C08C8B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82ABE-3962-064A-B111-554C9EE8CCB5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576" r="1176" b="81500"/>
          <a:stretch>
            <a:fillRect/>
          </a:stretch>
        </p:blipFill>
        <p:spPr bwMode="auto">
          <a:xfrm>
            <a:off x="822339" y="11"/>
            <a:ext cx="22739349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텍스트 개체 틀 12"/>
          <p:cNvSpPr>
            <a:spLocks noGrp="1"/>
          </p:cNvSpPr>
          <p:nvPr>
            <p:ph type="body" sz="quarter" idx="10"/>
          </p:nvPr>
        </p:nvSpPr>
        <p:spPr>
          <a:xfrm flipH="1">
            <a:off x="1835680" y="540069"/>
            <a:ext cx="20712704" cy="76174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ctr">
              <a:lnSpc>
                <a:spcPct val="90000"/>
              </a:lnSpc>
              <a:buNone/>
              <a:defRPr sz="5300" b="1" baseline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텍스트 개체 틀 12"/>
          <p:cNvSpPr>
            <a:spLocks noGrp="1"/>
          </p:cNvSpPr>
          <p:nvPr>
            <p:ph type="body" sz="quarter" idx="13"/>
          </p:nvPr>
        </p:nvSpPr>
        <p:spPr>
          <a:xfrm flipH="1">
            <a:off x="1835680" y="1489001"/>
            <a:ext cx="20712704" cy="45140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ctr">
              <a:lnSpc>
                <a:spcPct val="90000"/>
              </a:lnSpc>
              <a:buNone/>
              <a:defRPr sz="3200" b="1" baseline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4"/>
          </p:nvPr>
        </p:nvSpPr>
        <p:spPr>
          <a:xfrm>
            <a:off x="9347208" y="12890512"/>
            <a:ext cx="5689600" cy="692149"/>
          </a:xfrm>
        </p:spPr>
        <p:txBody>
          <a:bodyPr/>
          <a:lstStyle>
            <a:lvl1pPr algn="ctr">
              <a:defRPr sz="2900" b="1">
                <a:solidFill>
                  <a:srgbClr val="222D47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4E81D16B-492B-5649-ACED-3F872DF029E3}" type="slidenum">
              <a:rPr lang="ko-KR" altLang="en-US">
                <a:ea typeface="微软雅黑" panose="020B0503020204020204" pitchFamily="34" charset="-122"/>
              </a:rPr>
              <a:t>‹#›</a:t>
            </a:fld>
            <a:endParaRPr lang="ko-KR" altLang="en-US"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lIns="183065" tIns="91552" rIns="183065" bIns="91552"/>
          <a:lstStyle>
            <a:lvl1pPr defTabSz="1825625">
              <a:defRPr>
                <a:solidFill>
                  <a:prstClr val="black"/>
                </a:solidFill>
                <a:latin typeface="Calibri Light" panose="020F0302020204030204"/>
                <a:ea typeface="微软雅黑 Light" panose="020B0502040204020203" charset="-122"/>
              </a:defRPr>
            </a:lvl1pPr>
          </a:lstStyle>
          <a:p>
            <a:pPr>
              <a:defRPr/>
            </a:pPr>
            <a:fld id="{36AF69D3-57D5-924D-B4EC-24E8C4F53DD1}" type="datetimeFigureOut">
              <a:rPr lang="zh-CN" altLang="en-US"/>
              <a:t>2020/2/13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lIns="183065" tIns="91552" rIns="183065" bIns="91552"/>
          <a:lstStyle>
            <a:lvl1pPr defTabSz="1825625">
              <a:defRPr>
                <a:solidFill>
                  <a:prstClr val="black"/>
                </a:solidFill>
                <a:latin typeface="Calibri Light" panose="020F0302020204030204"/>
                <a:ea typeface="微软雅黑 Light" panose="020B0502040204020203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lIns="183065" tIns="91552" rIns="183065" bIns="91552"/>
          <a:lstStyle>
            <a:lvl1pPr defTabSz="1825625">
              <a:defRPr>
                <a:solidFill>
                  <a:prstClr val="black"/>
                </a:solidFill>
                <a:latin typeface="Calibri Light" panose="020F0302020204030204"/>
                <a:ea typeface="微软雅黑 Light" panose="020B0502040204020203" charset="-122"/>
              </a:defRPr>
            </a:lvl1pPr>
          </a:lstStyle>
          <a:p>
            <a:pPr>
              <a:defRPr/>
            </a:pPr>
            <a:fld id="{2935B148-18CD-E64C-8D10-4A113960C8B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81913"/>
            <a:ext cx="26953637" cy="755226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1945907">
            <a:off x="2167481" y="-2129367"/>
            <a:ext cx="9901768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 bwMode="auto">
          <a:xfrm>
            <a:off x="901772" y="491069"/>
            <a:ext cx="1405469" cy="1291168"/>
            <a:chOff x="1417110" y="1933669"/>
            <a:chExt cx="1827515" cy="1676757"/>
          </a:xfrm>
        </p:grpSpPr>
        <p:sp>
          <p:nvSpPr>
            <p:cNvPr id="3" name="椭圆 2"/>
            <p:cNvSpPr/>
            <p:nvPr/>
          </p:nvSpPr>
          <p:spPr>
            <a:xfrm>
              <a:off x="1494174" y="1933669"/>
              <a:ext cx="167338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  <p:grpSp>
        <p:nvGrpSpPr>
          <p:cNvPr id="9" name="组合 18"/>
          <p:cNvGrpSpPr/>
          <p:nvPr userDrawn="1"/>
        </p:nvGrpSpPr>
        <p:grpSpPr bwMode="auto">
          <a:xfrm>
            <a:off x="11540081" y="13313846"/>
            <a:ext cx="1384301" cy="249765"/>
            <a:chOff x="3510366" y="-2733"/>
            <a:chExt cx="1300959" cy="237042"/>
          </a:xfrm>
        </p:grpSpPr>
        <p:sp>
          <p:nvSpPr>
            <p:cNvPr id="10" name="椭圆 9"/>
            <p:cNvSpPr/>
            <p:nvPr userDrawn="1"/>
          </p:nvSpPr>
          <p:spPr>
            <a:xfrm>
              <a:off x="3510366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1" name="椭圆 10"/>
            <p:cNvSpPr/>
            <p:nvPr userDrawn="1"/>
          </p:nvSpPr>
          <p:spPr>
            <a:xfrm>
              <a:off x="3864451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2" name="椭圆 11"/>
            <p:cNvSpPr/>
            <p:nvPr userDrawn="1"/>
          </p:nvSpPr>
          <p:spPr>
            <a:xfrm>
              <a:off x="4218533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4572617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"/>
          <p:cNvGrpSpPr/>
          <p:nvPr userDrawn="1"/>
        </p:nvGrpSpPr>
        <p:grpSpPr bwMode="auto">
          <a:xfrm>
            <a:off x="901772" y="491069"/>
            <a:ext cx="1405469" cy="1291168"/>
            <a:chOff x="1417110" y="1933669"/>
            <a:chExt cx="1827515" cy="1676757"/>
          </a:xfrm>
        </p:grpSpPr>
        <p:sp>
          <p:nvSpPr>
            <p:cNvPr id="4" name="椭圆 3"/>
            <p:cNvSpPr/>
            <p:nvPr/>
          </p:nvSpPr>
          <p:spPr>
            <a:xfrm>
              <a:off x="1494174" y="1933669"/>
              <a:ext cx="167338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  <p:grpSp>
        <p:nvGrpSpPr>
          <p:cNvPr id="10" name="组合 17"/>
          <p:cNvGrpSpPr/>
          <p:nvPr userDrawn="1"/>
        </p:nvGrpSpPr>
        <p:grpSpPr bwMode="auto">
          <a:xfrm>
            <a:off x="11540081" y="13313846"/>
            <a:ext cx="1384301" cy="249765"/>
            <a:chOff x="3510366" y="-2733"/>
            <a:chExt cx="1300959" cy="237042"/>
          </a:xfrm>
        </p:grpSpPr>
        <p:sp>
          <p:nvSpPr>
            <p:cNvPr id="11" name="椭圆 10"/>
            <p:cNvSpPr/>
            <p:nvPr userDrawn="1"/>
          </p:nvSpPr>
          <p:spPr>
            <a:xfrm>
              <a:off x="3510366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2" name="椭圆 11"/>
            <p:cNvSpPr/>
            <p:nvPr userDrawn="1"/>
          </p:nvSpPr>
          <p:spPr>
            <a:xfrm>
              <a:off x="3864451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4218533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4572617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900065" y="2902173"/>
            <a:ext cx="22665101" cy="729296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6"/>
          <p:cNvGrpSpPr/>
          <p:nvPr userDrawn="1"/>
        </p:nvGrpSpPr>
        <p:grpSpPr bwMode="auto">
          <a:xfrm>
            <a:off x="901772" y="491069"/>
            <a:ext cx="1405469" cy="1291168"/>
            <a:chOff x="1417110" y="1933669"/>
            <a:chExt cx="1827515" cy="1676757"/>
          </a:xfrm>
        </p:grpSpPr>
        <p:sp>
          <p:nvSpPr>
            <p:cNvPr id="7" name="椭圆 6"/>
            <p:cNvSpPr/>
            <p:nvPr/>
          </p:nvSpPr>
          <p:spPr>
            <a:xfrm>
              <a:off x="1494174" y="1933669"/>
              <a:ext cx="167338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  <p:grpSp>
        <p:nvGrpSpPr>
          <p:cNvPr id="13" name="组合 17"/>
          <p:cNvGrpSpPr/>
          <p:nvPr userDrawn="1"/>
        </p:nvGrpSpPr>
        <p:grpSpPr bwMode="auto">
          <a:xfrm>
            <a:off x="11540081" y="13313846"/>
            <a:ext cx="1384301" cy="249765"/>
            <a:chOff x="3510366" y="-2733"/>
            <a:chExt cx="1300959" cy="237042"/>
          </a:xfrm>
        </p:grpSpPr>
        <p:sp>
          <p:nvSpPr>
            <p:cNvPr id="14" name="椭圆 13"/>
            <p:cNvSpPr/>
            <p:nvPr userDrawn="1"/>
          </p:nvSpPr>
          <p:spPr>
            <a:xfrm>
              <a:off x="3510366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5" name="椭圆 14"/>
            <p:cNvSpPr/>
            <p:nvPr userDrawn="1"/>
          </p:nvSpPr>
          <p:spPr>
            <a:xfrm>
              <a:off x="3864451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218533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4572617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  <p:sp>
        <p:nvSpPr>
          <p:cNvPr id="21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13123964" y="2082751"/>
            <a:ext cx="4898061" cy="545646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8199823" y="6208091"/>
            <a:ext cx="4898061" cy="671750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8199823" y="2073472"/>
            <a:ext cx="4898061" cy="392881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3123964" y="7763069"/>
            <a:ext cx="4898061" cy="516251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6"/>
          <p:cNvGrpSpPr/>
          <p:nvPr userDrawn="1"/>
        </p:nvGrpSpPr>
        <p:grpSpPr bwMode="auto">
          <a:xfrm>
            <a:off x="901772" y="491069"/>
            <a:ext cx="1405469" cy="1291168"/>
            <a:chOff x="1417110" y="1933669"/>
            <a:chExt cx="1827515" cy="1676757"/>
          </a:xfrm>
        </p:grpSpPr>
        <p:sp>
          <p:nvSpPr>
            <p:cNvPr id="7" name="椭圆 6"/>
            <p:cNvSpPr/>
            <p:nvPr/>
          </p:nvSpPr>
          <p:spPr>
            <a:xfrm>
              <a:off x="1494174" y="1933669"/>
              <a:ext cx="167338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  <p:grpSp>
        <p:nvGrpSpPr>
          <p:cNvPr id="13" name="组合 17"/>
          <p:cNvGrpSpPr/>
          <p:nvPr userDrawn="1"/>
        </p:nvGrpSpPr>
        <p:grpSpPr bwMode="auto">
          <a:xfrm>
            <a:off x="11540081" y="13313846"/>
            <a:ext cx="1384301" cy="249765"/>
            <a:chOff x="3510366" y="-2733"/>
            <a:chExt cx="1300959" cy="237042"/>
          </a:xfrm>
        </p:grpSpPr>
        <p:sp>
          <p:nvSpPr>
            <p:cNvPr id="14" name="椭圆 13"/>
            <p:cNvSpPr/>
            <p:nvPr userDrawn="1"/>
          </p:nvSpPr>
          <p:spPr>
            <a:xfrm>
              <a:off x="3510366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5" name="椭圆 14"/>
            <p:cNvSpPr/>
            <p:nvPr userDrawn="1"/>
          </p:nvSpPr>
          <p:spPr>
            <a:xfrm>
              <a:off x="3864451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218533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4572617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2246519" y="3849348"/>
            <a:ext cx="4898061" cy="545646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396956" y="3849348"/>
            <a:ext cx="4898061" cy="545646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2547353" y="3849348"/>
            <a:ext cx="4898061" cy="545646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7697823" y="3849343"/>
            <a:ext cx="4898061" cy="545646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391" y="3079757"/>
            <a:ext cx="26955752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1945907">
            <a:off x="2165418" y="-2130423"/>
            <a:ext cx="9902829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rgbClr val="1225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94548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768567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5" name="平行四边形 4"/>
          <p:cNvSpPr/>
          <p:nvPr userDrawn="1"/>
        </p:nvSpPr>
        <p:spPr>
          <a:xfrm rot="20778963">
            <a:off x="-1295400" y="3081913"/>
            <a:ext cx="26953637" cy="755226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6" name="等腰三角形 5"/>
          <p:cNvSpPr/>
          <p:nvPr userDrawn="1"/>
        </p:nvSpPr>
        <p:spPr>
          <a:xfrm rot="11945907">
            <a:off x="2167481" y="-2129367"/>
            <a:ext cx="9901768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549277"/>
            <a:ext cx="21945600" cy="2286000"/>
          </a:xfrm>
          <a:prstGeom prst="rect">
            <a:avLst/>
          </a:prstGeom>
        </p:spPr>
        <p:txBody>
          <a:bodyPr lIns="243695" tIns="121848" rIns="243695" bIns="121848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19200" y="3200413"/>
            <a:ext cx="21945600" cy="9051925"/>
          </a:xfrm>
          <a:prstGeom prst="rect">
            <a:avLst/>
          </a:prstGeom>
        </p:spPr>
        <p:txBody>
          <a:bodyPr lIns="243695" tIns="121848" rIns="243695" bIns="121848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1219200" y="12712775"/>
            <a:ext cx="5689600" cy="732365"/>
          </a:xfrm>
          <a:prstGeom prst="rect">
            <a:avLst/>
          </a:prstGeom>
        </p:spPr>
        <p:txBody>
          <a:bodyPr lIns="243695" tIns="121848" rIns="243695" bIns="121848"/>
          <a:lstStyle>
            <a:lvl1pPr defTabSz="1827530"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>
                    <a:tint val="75000"/>
                  </a:prstClr>
                </a:solidFill>
                <a:latin typeface="Franklin Gothic Book" panose="020B0503020102020204"/>
                <a:ea typeface="黑体" panose="02010609060101010101" charset="-122"/>
                <a:cs typeface="+mn-cs"/>
              </a:defRPr>
            </a:lvl1pPr>
          </a:lstStyle>
          <a:p>
            <a:pPr algn="l" hangingPunct="1">
              <a:defRPr/>
            </a:pPr>
            <a:fld id="{A2760CE7-A895-1F40-8793-D79A5F2FF4A2}" type="datetimeFigureOut">
              <a:rPr lang="zh-CN" altLang="en-US" sz="3700" kern="1200"/>
              <a:t>2020/2/13</a:t>
            </a:fld>
            <a:endParaRPr lang="zh-CN" altLang="en-US" sz="3700" kern="120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331200" y="12712775"/>
            <a:ext cx="7721600" cy="732365"/>
          </a:xfrm>
          <a:prstGeom prst="rect">
            <a:avLst/>
          </a:prstGeom>
        </p:spPr>
        <p:txBody>
          <a:bodyPr lIns="243695" tIns="121848" rIns="243695" bIns="121848"/>
          <a:lstStyle>
            <a:lvl1pPr defTabSz="1827530"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>
                    <a:tint val="75000"/>
                  </a:prstClr>
                </a:solidFill>
                <a:latin typeface="Franklin Gothic Book" panose="020B0503020102020204"/>
                <a:ea typeface="黑体" panose="02010609060101010101" charset="-122"/>
                <a:cs typeface="+mn-cs"/>
              </a:defRPr>
            </a:lvl1pPr>
          </a:lstStyle>
          <a:p>
            <a:pPr algn="l" hangingPunct="1">
              <a:defRPr/>
            </a:pPr>
            <a:endParaRPr lang="zh-CN" altLang="en-US" sz="3700" kern="120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7475200" y="12712775"/>
            <a:ext cx="5689600" cy="732365"/>
          </a:xfrm>
          <a:prstGeom prst="rect">
            <a:avLst/>
          </a:prstGeom>
        </p:spPr>
        <p:txBody>
          <a:bodyPr lIns="243695" tIns="121848" rIns="243695" bIns="121848"/>
          <a:lstStyle>
            <a:lvl1pPr defTabSz="1827530"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>
                    <a:tint val="75000"/>
                  </a:prstClr>
                </a:solidFill>
                <a:latin typeface="Franklin Gothic Book" panose="020B0503020102020204"/>
                <a:ea typeface="黑体" panose="02010609060101010101" charset="-122"/>
                <a:cs typeface="+mn-cs"/>
              </a:defRPr>
            </a:lvl1pPr>
          </a:lstStyle>
          <a:p>
            <a:pPr algn="l" hangingPunct="1">
              <a:defRPr/>
            </a:pPr>
            <a:fld id="{804DC184-0DE9-BA4C-80D4-3D0163B40828}" type="slidenum">
              <a:rPr lang="zh-CN" altLang="en-US" sz="3700" kern="1200"/>
              <a:t>‹#›</a:t>
            </a:fld>
            <a:endParaRPr lang="zh-CN" altLang="en-US" sz="3700" kern="1200"/>
          </a:p>
        </p:txBody>
      </p:sp>
    </p:spTree>
    <p:extLst>
      <p:ext uri="{BB962C8B-B14F-4D97-AF65-F5344CB8AC3E}">
        <p14:creationId xmlns:p14="http://schemas.microsoft.com/office/powerpoint/2010/main" val="259555212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441D7-D1E5-894E-A687-FDCB1CCAECC9}" type="datetimeFigureOut">
              <a:rPr kumimoji="1" lang="zh-CN" altLang="en-US" smtClean="0"/>
              <a:t>2020/2/13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D79E-9A35-0646-96DC-580E7CD4D47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77637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83"/>
            <a:ext cx="18288000" cy="3311525"/>
          </a:xfrm>
        </p:spPr>
        <p:txBody>
          <a:bodyPr/>
          <a:lstStyle>
            <a:lvl1pPr marL="0" indent="0" algn="ctr">
              <a:buNone/>
              <a:defRPr sz="4800"/>
            </a:lvl1pPr>
            <a:lvl2pPr marL="913765" indent="0" algn="ctr">
              <a:buNone/>
              <a:defRPr sz="4000"/>
            </a:lvl2pPr>
            <a:lvl3pPr marL="1827530" indent="0" algn="ctr">
              <a:buNone/>
              <a:defRPr sz="3700"/>
            </a:lvl3pPr>
            <a:lvl4pPr marL="2740660" indent="0" algn="ctr">
              <a:buNone/>
              <a:defRPr sz="3200"/>
            </a:lvl4pPr>
            <a:lvl5pPr marL="3654425" indent="0" algn="ctr">
              <a:buNone/>
              <a:defRPr sz="3200"/>
            </a:lvl5pPr>
            <a:lvl6pPr marL="4568190" indent="0" algn="ctr">
              <a:buNone/>
              <a:defRPr sz="3200"/>
            </a:lvl6pPr>
            <a:lvl7pPr marL="5481955" indent="0" algn="ctr">
              <a:buNone/>
              <a:defRPr sz="3200"/>
            </a:lvl7pPr>
            <a:lvl8pPr marL="6395720" indent="0" algn="ctr">
              <a:buNone/>
              <a:defRPr sz="3200"/>
            </a:lvl8pPr>
            <a:lvl9pPr marL="7308850" indent="0" algn="ctr">
              <a:buNone/>
              <a:defRPr sz="3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0346F-E3AF-994D-8C31-5A911C966821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A0B70-6A23-F647-B240-8B1426B770B6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79757"/>
            <a:ext cx="26955749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1945907">
            <a:off x="2165404" y="-2130423"/>
            <a:ext cx="9902829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79757"/>
            <a:ext cx="26955749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6134167" y="0"/>
            <a:ext cx="18249901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79757"/>
            <a:ext cx="26955749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4" name="组合 9"/>
          <p:cNvGrpSpPr/>
          <p:nvPr userDrawn="1"/>
        </p:nvGrpSpPr>
        <p:grpSpPr bwMode="auto">
          <a:xfrm>
            <a:off x="0" y="0"/>
            <a:ext cx="24384000" cy="13716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6895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流程图: 手动输入 11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6895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79757"/>
            <a:ext cx="26955749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1945907">
            <a:off x="2165404" y="-2130423"/>
            <a:ext cx="9902829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流程图: 手动输入 12"/>
          <p:cNvSpPr/>
          <p:nvPr userDrawn="1"/>
        </p:nvSpPr>
        <p:spPr>
          <a:xfrm rot="5400000" flipH="1">
            <a:off x="-723901" y="2095513"/>
            <a:ext cx="13716000" cy="9525000"/>
          </a:xfrm>
          <a:prstGeom prst="flowChartManualInpu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流程图: 手动输入 13"/>
          <p:cNvSpPr/>
          <p:nvPr userDrawn="1"/>
        </p:nvSpPr>
        <p:spPr>
          <a:xfrm rot="5400000" flipH="1">
            <a:off x="-2095501" y="2095513"/>
            <a:ext cx="13716000" cy="9525000"/>
          </a:xfrm>
          <a:prstGeom prst="flowChartManualInpu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7" name="流程图: 手动输入 14"/>
          <p:cNvSpPr/>
          <p:nvPr userDrawn="1"/>
        </p:nvSpPr>
        <p:spPr>
          <a:xfrm rot="5400000" flipH="1">
            <a:off x="-2667000" y="2095513"/>
            <a:ext cx="13716000" cy="95250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79757"/>
            <a:ext cx="26955749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1945907">
            <a:off x="2165404" y="-2130423"/>
            <a:ext cx="9902829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 userDrawn="1"/>
        </p:nvSpPr>
        <p:spPr>
          <a:xfrm>
            <a:off x="0" y="0"/>
            <a:ext cx="24384000" cy="13716000"/>
          </a:xfrm>
          <a:prstGeom prst="parallelogram">
            <a:avLst>
              <a:gd name="adj" fmla="val 538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391" y="3079757"/>
            <a:ext cx="26955752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6134180" y="0"/>
            <a:ext cx="18249901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72" y="5041913"/>
            <a:ext cx="6356349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 userDrawn="1"/>
        </p:nvSpPr>
        <p:spPr bwMode="auto">
          <a:xfrm>
            <a:off x="8306624" y="7480351"/>
            <a:ext cx="7119920" cy="636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721" tIns="91376" rIns="182721" bIns="91376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defTabSz="1824355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900" kern="1200">
                <a:solidFill>
                  <a:srgbClr val="404040"/>
                </a:solidFill>
              </a:rPr>
              <a:t>点击</a:t>
            </a:r>
            <a:r>
              <a:rPr lang="en-US" altLang="zh-CN" sz="2900" kern="1200">
                <a:solidFill>
                  <a:srgbClr val="404040"/>
                </a:solidFill>
              </a:rPr>
              <a:t>Logo</a:t>
            </a:r>
            <a:r>
              <a:rPr lang="zh-CN" altLang="en-US" sz="2900" kern="1200">
                <a:solidFill>
                  <a:srgbClr val="404040"/>
                </a:solidFill>
              </a:rPr>
              <a:t>获取更多优质模板（放映模式）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628" y="914400"/>
            <a:ext cx="786447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366376" y="1974883"/>
            <a:ext cx="12344400" cy="9747253"/>
          </a:xfrm>
        </p:spPr>
        <p:txBody>
          <a:bodyPr rtlCol="0">
            <a:normAutofit/>
          </a:bodyPr>
          <a:lstStyle>
            <a:lvl1pPr marL="0" indent="0">
              <a:buNone/>
              <a:defRPr sz="6400"/>
            </a:lvl1pPr>
            <a:lvl2pPr marL="913765" indent="0">
              <a:buNone/>
              <a:defRPr sz="5600"/>
            </a:lvl2pPr>
            <a:lvl3pPr marL="1827530" indent="0">
              <a:buNone/>
              <a:defRPr sz="4800"/>
            </a:lvl3pPr>
            <a:lvl4pPr marL="2740660" indent="0">
              <a:buNone/>
              <a:defRPr sz="4000"/>
            </a:lvl4pPr>
            <a:lvl5pPr marL="3654425" indent="0">
              <a:buNone/>
              <a:defRPr sz="4000"/>
            </a:lvl5pPr>
            <a:lvl6pPr marL="4568190" indent="0">
              <a:buNone/>
              <a:defRPr sz="4000"/>
            </a:lvl6pPr>
            <a:lvl7pPr marL="5481955" indent="0">
              <a:buNone/>
              <a:defRPr sz="4000"/>
            </a:lvl7pPr>
            <a:lvl8pPr marL="6395720" indent="0">
              <a:buNone/>
              <a:defRPr sz="4000"/>
            </a:lvl8pPr>
            <a:lvl9pPr marL="7308850" indent="0">
              <a:buNone/>
              <a:defRPr sz="4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79628" y="4114817"/>
            <a:ext cx="786447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3765" indent="0">
              <a:buNone/>
              <a:defRPr sz="2900"/>
            </a:lvl2pPr>
            <a:lvl3pPr marL="1827530" indent="0">
              <a:buNone/>
              <a:defRPr sz="2400"/>
            </a:lvl3pPr>
            <a:lvl4pPr marL="2740660" indent="0">
              <a:buNone/>
              <a:defRPr sz="2100"/>
            </a:lvl4pPr>
            <a:lvl5pPr marL="3654425" indent="0">
              <a:buNone/>
              <a:defRPr sz="2100"/>
            </a:lvl5pPr>
            <a:lvl6pPr marL="4568190" indent="0">
              <a:buNone/>
              <a:defRPr sz="2100"/>
            </a:lvl6pPr>
            <a:lvl7pPr marL="5481955" indent="0">
              <a:buNone/>
              <a:defRPr sz="2100"/>
            </a:lvl7pPr>
            <a:lvl8pPr marL="6395720" indent="0">
              <a:buNone/>
              <a:defRPr sz="2100"/>
            </a:lvl8pPr>
            <a:lvl9pPr marL="7308850" indent="0">
              <a:buNone/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26256-30EB-5E42-9D6A-53B48794FF03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E32A-A38C-584D-BACD-C6AD31F02A28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FE681-0A1B-C24F-9927-D078B3C0E052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41035-F779-454C-B1FF-21C2DA2B4FBB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449804" y="730343"/>
            <a:ext cx="5257800" cy="1162367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76417" y="730343"/>
            <a:ext cx="15468600" cy="1162367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99F76-E482-154A-B682-AC8BA8BA2C17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60B63-8ED8-4C43-A8B8-EF039BB53D40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1C728-07F9-6E4B-AD16-C06450C08C8B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82ABE-3962-064A-B111-554C9EE8CCB5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576" r="1176" b="81500"/>
          <a:stretch>
            <a:fillRect/>
          </a:stretch>
        </p:blipFill>
        <p:spPr bwMode="auto">
          <a:xfrm>
            <a:off x="822336" y="11"/>
            <a:ext cx="22739349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텍스트 개체 틀 12"/>
          <p:cNvSpPr>
            <a:spLocks noGrp="1"/>
          </p:cNvSpPr>
          <p:nvPr>
            <p:ph type="body" sz="quarter" idx="10"/>
          </p:nvPr>
        </p:nvSpPr>
        <p:spPr>
          <a:xfrm flipH="1">
            <a:off x="1835743" y="540064"/>
            <a:ext cx="20712701" cy="76174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ctr">
              <a:lnSpc>
                <a:spcPct val="90000"/>
              </a:lnSpc>
              <a:buNone/>
              <a:defRPr sz="5300" b="1" baseline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텍스트 개체 틀 12"/>
          <p:cNvSpPr>
            <a:spLocks noGrp="1"/>
          </p:cNvSpPr>
          <p:nvPr>
            <p:ph type="body" sz="quarter" idx="13"/>
          </p:nvPr>
        </p:nvSpPr>
        <p:spPr>
          <a:xfrm flipH="1">
            <a:off x="1835743" y="1489001"/>
            <a:ext cx="20712701" cy="45140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ctr">
              <a:lnSpc>
                <a:spcPct val="90000"/>
              </a:lnSpc>
              <a:buNone/>
              <a:defRPr sz="3200" b="1" baseline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4"/>
          </p:nvPr>
        </p:nvSpPr>
        <p:spPr>
          <a:xfrm>
            <a:off x="9347200" y="12890510"/>
            <a:ext cx="5689600" cy="692149"/>
          </a:xfrm>
        </p:spPr>
        <p:txBody>
          <a:bodyPr/>
          <a:lstStyle>
            <a:lvl1pPr algn="ctr">
              <a:defRPr sz="2900" b="1">
                <a:solidFill>
                  <a:srgbClr val="222D47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4E81D16B-492B-5649-ACED-3F872DF029E3}" type="slidenum">
              <a:rPr lang="ko-KR" altLang="en-US">
                <a:ea typeface="微软雅黑" panose="020B0503020204020204" pitchFamily="34" charset="-122"/>
              </a:rPr>
              <a:t>‹#›</a:t>
            </a:fld>
            <a:endParaRPr lang="ko-KR" altLang="en-US"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lIns="183171" tIns="91608" rIns="183171" bIns="91608"/>
          <a:lstStyle>
            <a:lvl1pPr defTabSz="1826895">
              <a:defRPr>
                <a:solidFill>
                  <a:prstClr val="black"/>
                </a:solidFill>
                <a:latin typeface="Calibri Light" panose="020F0302020204030204"/>
                <a:ea typeface="微软雅黑 Light" panose="020B0502040204020203" charset="-122"/>
              </a:defRPr>
            </a:lvl1pPr>
          </a:lstStyle>
          <a:p>
            <a:pPr>
              <a:defRPr/>
            </a:pPr>
            <a:fld id="{36AF69D3-57D5-924D-B4EC-24E8C4F53DD1}" type="datetimeFigureOut">
              <a:rPr lang="zh-CN" altLang="en-US"/>
              <a:t>2020/2/13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lIns="183171" tIns="91608" rIns="183171" bIns="91608"/>
          <a:lstStyle>
            <a:lvl1pPr defTabSz="1826895">
              <a:defRPr>
                <a:solidFill>
                  <a:prstClr val="black"/>
                </a:solidFill>
                <a:latin typeface="Calibri Light" panose="020F0302020204030204"/>
                <a:ea typeface="微软雅黑 Light" panose="020B0502040204020203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lIns="183171" tIns="91608" rIns="183171" bIns="91608"/>
          <a:lstStyle>
            <a:lvl1pPr defTabSz="1826895">
              <a:defRPr>
                <a:solidFill>
                  <a:prstClr val="black"/>
                </a:solidFill>
                <a:latin typeface="Calibri Light" panose="020F0302020204030204"/>
                <a:ea typeface="微软雅黑 Light" panose="020B0502040204020203" charset="-122"/>
              </a:defRPr>
            </a:lvl1pPr>
          </a:lstStyle>
          <a:p>
            <a:pPr>
              <a:defRPr/>
            </a:pPr>
            <a:fld id="{2935B148-18CD-E64C-8D10-4A113960C8B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8000" cy="3311525"/>
          </a:xfrm>
        </p:spPr>
        <p:txBody>
          <a:bodyPr/>
          <a:lstStyle>
            <a:lvl1pPr marL="0" indent="0" algn="ctr">
              <a:buNone/>
              <a:defRPr sz="4800"/>
            </a:lvl1pPr>
            <a:lvl2pPr marL="913765" indent="0" algn="ctr">
              <a:buNone/>
              <a:defRPr sz="4000"/>
            </a:lvl2pPr>
            <a:lvl3pPr marL="1827530" indent="0" algn="ctr">
              <a:buNone/>
              <a:defRPr sz="3700"/>
            </a:lvl3pPr>
            <a:lvl4pPr marL="2741295" indent="0" algn="ctr">
              <a:buNone/>
              <a:defRPr sz="3200"/>
            </a:lvl4pPr>
            <a:lvl5pPr marL="3655060" indent="0" algn="ctr">
              <a:buNone/>
              <a:defRPr sz="3200"/>
            </a:lvl5pPr>
            <a:lvl6pPr marL="4568825" indent="0" algn="ctr">
              <a:buNone/>
              <a:defRPr sz="3200"/>
            </a:lvl6pPr>
            <a:lvl7pPr marL="5482590" indent="0" algn="ctr">
              <a:buNone/>
              <a:defRPr sz="3200"/>
            </a:lvl7pPr>
            <a:lvl8pPr marL="6396355" indent="0" algn="ctr">
              <a:buNone/>
              <a:defRPr sz="3200"/>
            </a:lvl8pPr>
            <a:lvl9pPr marL="7310120" indent="0" algn="ctr">
              <a:buNone/>
              <a:defRPr sz="3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95765-4F10-D747-8D17-E5E2F8C1D261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C9BF6-D31E-3741-832A-6EB19D069005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79750"/>
            <a:ext cx="26955749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1945907">
            <a:off x="2165352" y="-2130427"/>
            <a:ext cx="9902827" cy="20345403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79750"/>
            <a:ext cx="26955749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6134151" y="0"/>
            <a:ext cx="18249901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391" y="3079757"/>
            <a:ext cx="26955752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4" name="组合 9"/>
          <p:cNvGrpSpPr/>
          <p:nvPr userDrawn="1"/>
        </p:nvGrpSpPr>
        <p:grpSpPr bwMode="auto">
          <a:xfrm>
            <a:off x="0" y="0"/>
            <a:ext cx="24384000" cy="13716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5625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流程图: 手动输入 11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5625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79750"/>
            <a:ext cx="26955749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4" name="组合 9"/>
          <p:cNvGrpSpPr/>
          <p:nvPr userDrawn="1"/>
        </p:nvGrpSpPr>
        <p:grpSpPr bwMode="auto">
          <a:xfrm>
            <a:off x="0" y="0"/>
            <a:ext cx="24384000" cy="13716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6895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流程图: 手动输入 11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6895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79750"/>
            <a:ext cx="26955749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1945907">
            <a:off x="2165352" y="-2130427"/>
            <a:ext cx="9902827" cy="20345403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流程图: 手动输入 12"/>
          <p:cNvSpPr/>
          <p:nvPr userDrawn="1"/>
        </p:nvSpPr>
        <p:spPr>
          <a:xfrm rot="5400000" flipH="1">
            <a:off x="-723901" y="2095505"/>
            <a:ext cx="13716000" cy="9525000"/>
          </a:xfrm>
          <a:prstGeom prst="flowChartManualInpu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流程图: 手动输入 13"/>
          <p:cNvSpPr/>
          <p:nvPr userDrawn="1"/>
        </p:nvSpPr>
        <p:spPr>
          <a:xfrm rot="5400000" flipH="1">
            <a:off x="-2095501" y="2095505"/>
            <a:ext cx="13716000" cy="9525000"/>
          </a:xfrm>
          <a:prstGeom prst="flowChartManualInpu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7" name="流程图: 手动输入 14"/>
          <p:cNvSpPr/>
          <p:nvPr userDrawn="1"/>
        </p:nvSpPr>
        <p:spPr>
          <a:xfrm rot="5400000" flipH="1">
            <a:off x="-2667000" y="2095505"/>
            <a:ext cx="13716000" cy="95250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79750"/>
            <a:ext cx="26955749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1945907">
            <a:off x="2165352" y="-2130427"/>
            <a:ext cx="9902827" cy="20345403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 userDrawn="1"/>
        </p:nvSpPr>
        <p:spPr>
          <a:xfrm>
            <a:off x="0" y="0"/>
            <a:ext cx="24384000" cy="13716000"/>
          </a:xfrm>
          <a:prstGeom prst="parallelogram">
            <a:avLst>
              <a:gd name="adj" fmla="val 538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39" tIns="91384" rIns="182739" bIns="91384" anchor="ctr"/>
          <a:lstStyle/>
          <a:p>
            <a:pPr defTabSz="182689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54" y="5041905"/>
            <a:ext cx="6356349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 userDrawn="1"/>
        </p:nvSpPr>
        <p:spPr bwMode="auto">
          <a:xfrm>
            <a:off x="8575135" y="7480298"/>
            <a:ext cx="6582963" cy="60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739" tIns="91384" rIns="182739" bIns="91384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defTabSz="1824355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kern="1200">
                <a:solidFill>
                  <a:srgbClr val="404040"/>
                </a:solidFill>
              </a:rPr>
              <a:t>点击</a:t>
            </a:r>
            <a:r>
              <a:rPr lang="en-US" altLang="zh-CN" sz="2700" kern="1200">
                <a:solidFill>
                  <a:srgbClr val="404040"/>
                </a:solidFill>
              </a:rPr>
              <a:t>Logo</a:t>
            </a:r>
            <a:r>
              <a:rPr lang="zh-CN" altLang="en-US" sz="2700" kern="1200">
                <a:solidFill>
                  <a:srgbClr val="404040"/>
                </a:solidFill>
              </a:rPr>
              <a:t>获取更多优质模板（放映模式）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576" y="914400"/>
            <a:ext cx="7864475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366376" y="1974927"/>
            <a:ext cx="12344400" cy="9747251"/>
          </a:xfrm>
        </p:spPr>
        <p:txBody>
          <a:bodyPr rtlCol="0">
            <a:normAutofit/>
          </a:bodyPr>
          <a:lstStyle>
            <a:lvl1pPr marL="0" indent="0">
              <a:buNone/>
              <a:defRPr sz="6400"/>
            </a:lvl1pPr>
            <a:lvl2pPr marL="913765" indent="0">
              <a:buNone/>
              <a:defRPr sz="5600"/>
            </a:lvl2pPr>
            <a:lvl3pPr marL="1827530" indent="0">
              <a:buNone/>
              <a:defRPr sz="4800"/>
            </a:lvl3pPr>
            <a:lvl4pPr marL="2741295" indent="0">
              <a:buNone/>
              <a:defRPr sz="4000"/>
            </a:lvl4pPr>
            <a:lvl5pPr marL="3655060" indent="0">
              <a:buNone/>
              <a:defRPr sz="4000"/>
            </a:lvl5pPr>
            <a:lvl6pPr marL="4568825" indent="0">
              <a:buNone/>
              <a:defRPr sz="4000"/>
            </a:lvl6pPr>
            <a:lvl7pPr marL="5482590" indent="0">
              <a:buNone/>
              <a:defRPr sz="4000"/>
            </a:lvl7pPr>
            <a:lvl8pPr marL="6396355" indent="0">
              <a:buNone/>
              <a:defRPr sz="4000"/>
            </a:lvl8pPr>
            <a:lvl9pPr marL="7310120" indent="0">
              <a:buNone/>
              <a:defRPr sz="4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79576" y="4114809"/>
            <a:ext cx="7864475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3765" indent="0">
              <a:buNone/>
              <a:defRPr sz="2900"/>
            </a:lvl2pPr>
            <a:lvl3pPr marL="1827530" indent="0">
              <a:buNone/>
              <a:defRPr sz="2400"/>
            </a:lvl3pPr>
            <a:lvl4pPr marL="2741295" indent="0">
              <a:buNone/>
              <a:defRPr sz="2100"/>
            </a:lvl4pPr>
            <a:lvl5pPr marL="3655060" indent="0">
              <a:buNone/>
              <a:defRPr sz="2100"/>
            </a:lvl5pPr>
            <a:lvl6pPr marL="4568825" indent="0">
              <a:buNone/>
              <a:defRPr sz="2100"/>
            </a:lvl6pPr>
            <a:lvl7pPr marL="5482590" indent="0">
              <a:buNone/>
              <a:defRPr sz="2100"/>
            </a:lvl7pPr>
            <a:lvl8pPr marL="6396355" indent="0">
              <a:buNone/>
              <a:defRPr sz="2100"/>
            </a:lvl8pPr>
            <a:lvl9pPr marL="7310120" indent="0">
              <a:buNone/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A5B69-B0DA-2542-A700-D4A6FB38B507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326F2-0983-F74A-B55D-9D7B394C0FAC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126C4-52FE-9741-BA7D-F087C968ED9A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12AF0-30C5-924C-B421-CDE21D307414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449804" y="730327"/>
            <a:ext cx="5257800" cy="1162367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76409" y="730327"/>
            <a:ext cx="15468600" cy="1162367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5B0F2-F675-0B4E-904D-9A750CBA58D5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50AA9-AD44-E241-BEB6-A068447EEA87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A130C-6D0A-9B47-A658-4DC073B929FF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B73E3-B1D2-C84C-AFAA-037550B2EA7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lIns="183190" tIns="91616" rIns="183190" bIns="91616"/>
          <a:lstStyle>
            <a:lvl1pPr defTabSz="1826895">
              <a:defRPr>
                <a:solidFill>
                  <a:prstClr val="black"/>
                </a:solidFill>
                <a:latin typeface="Calibri Light" panose="020F0302020204030204"/>
                <a:ea typeface="微软雅黑 Light" panose="020B0502040204020203" charset="-122"/>
              </a:defRPr>
            </a:lvl1pPr>
          </a:lstStyle>
          <a:p>
            <a:pPr>
              <a:defRPr/>
            </a:pPr>
            <a:fld id="{2335E517-0803-7741-8FCE-BAD1896F4AA3}" type="datetimeFigureOut">
              <a:rPr lang="zh-CN" altLang="en-US"/>
              <a:t>2020/2/13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lIns="183190" tIns="91616" rIns="183190" bIns="91616"/>
          <a:lstStyle>
            <a:lvl1pPr defTabSz="1826895">
              <a:defRPr>
                <a:solidFill>
                  <a:prstClr val="black"/>
                </a:solidFill>
                <a:latin typeface="Calibri Light" panose="020F0302020204030204"/>
                <a:ea typeface="微软雅黑 Light" panose="020B0502040204020203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lIns="183190" tIns="91616" rIns="183190" bIns="91616"/>
          <a:lstStyle>
            <a:lvl1pPr defTabSz="1826895">
              <a:defRPr>
                <a:solidFill>
                  <a:prstClr val="black"/>
                </a:solidFill>
                <a:latin typeface="Calibri Light" panose="020F0302020204030204"/>
                <a:ea typeface="微软雅黑 Light" panose="020B0502040204020203" charset="-122"/>
              </a:defRPr>
            </a:lvl1pPr>
          </a:lstStyle>
          <a:p>
            <a:pPr>
              <a:defRPr/>
            </a:pPr>
            <a:fld id="{86AC3F23-665D-A941-881A-AAEF213B820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400" y="3081913"/>
            <a:ext cx="26953637" cy="755226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1945907">
            <a:off x="2167481" y="-2129367"/>
            <a:ext cx="9901768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4277686717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391" y="3079757"/>
            <a:ext cx="26955752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1945907">
            <a:off x="2165418" y="-2130423"/>
            <a:ext cx="9902829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流程图: 手动输入 12"/>
          <p:cNvSpPr/>
          <p:nvPr userDrawn="1"/>
        </p:nvSpPr>
        <p:spPr>
          <a:xfrm rot="5400000" flipH="1">
            <a:off x="-723901" y="2095521"/>
            <a:ext cx="13716000" cy="9525000"/>
          </a:xfrm>
          <a:prstGeom prst="flowChartManualInpu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流程图: 手动输入 13"/>
          <p:cNvSpPr/>
          <p:nvPr userDrawn="1"/>
        </p:nvSpPr>
        <p:spPr>
          <a:xfrm rot="5400000" flipH="1">
            <a:off x="-2095501" y="2095521"/>
            <a:ext cx="13716000" cy="9525000"/>
          </a:xfrm>
          <a:prstGeom prst="flowChartManualInpu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7" name="流程图: 手动输入 14"/>
          <p:cNvSpPr/>
          <p:nvPr userDrawn="1"/>
        </p:nvSpPr>
        <p:spPr>
          <a:xfrm rot="5400000" flipH="1">
            <a:off x="-2667000" y="2095521"/>
            <a:ext cx="13716000" cy="95250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 bwMode="auto">
          <a:xfrm>
            <a:off x="901772" y="491069"/>
            <a:ext cx="1405469" cy="1291168"/>
            <a:chOff x="1417110" y="1933669"/>
            <a:chExt cx="1827515" cy="1676757"/>
          </a:xfrm>
        </p:grpSpPr>
        <p:sp>
          <p:nvSpPr>
            <p:cNvPr id="3" name="椭圆 2"/>
            <p:cNvSpPr/>
            <p:nvPr/>
          </p:nvSpPr>
          <p:spPr>
            <a:xfrm>
              <a:off x="1494174" y="1933669"/>
              <a:ext cx="167338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</p:grpSp>
      <p:grpSp>
        <p:nvGrpSpPr>
          <p:cNvPr id="9" name="组合 18"/>
          <p:cNvGrpSpPr/>
          <p:nvPr userDrawn="1"/>
        </p:nvGrpSpPr>
        <p:grpSpPr bwMode="auto">
          <a:xfrm>
            <a:off x="11540081" y="13313846"/>
            <a:ext cx="1384301" cy="249765"/>
            <a:chOff x="3510366" y="-2733"/>
            <a:chExt cx="1300959" cy="237042"/>
          </a:xfrm>
        </p:grpSpPr>
        <p:sp>
          <p:nvSpPr>
            <p:cNvPr id="10" name="椭圆 9"/>
            <p:cNvSpPr/>
            <p:nvPr userDrawn="1"/>
          </p:nvSpPr>
          <p:spPr>
            <a:xfrm>
              <a:off x="3510366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1" name="椭圆 10"/>
            <p:cNvSpPr/>
            <p:nvPr userDrawn="1"/>
          </p:nvSpPr>
          <p:spPr>
            <a:xfrm>
              <a:off x="3864451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2" name="椭圆 11"/>
            <p:cNvSpPr/>
            <p:nvPr userDrawn="1"/>
          </p:nvSpPr>
          <p:spPr>
            <a:xfrm>
              <a:off x="4218533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4572617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5425148"/>
      </p:ext>
    </p:extLst>
  </p:cSld>
  <p:clrMapOvr>
    <a:masterClrMapping/>
  </p:clrMapOvr>
  <p:transition spd="slow">
    <p:wip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"/>
          <p:cNvGrpSpPr/>
          <p:nvPr userDrawn="1"/>
        </p:nvGrpSpPr>
        <p:grpSpPr bwMode="auto">
          <a:xfrm>
            <a:off x="901772" y="491069"/>
            <a:ext cx="1405469" cy="1291168"/>
            <a:chOff x="1417110" y="1933669"/>
            <a:chExt cx="1827515" cy="1676757"/>
          </a:xfrm>
        </p:grpSpPr>
        <p:sp>
          <p:nvSpPr>
            <p:cNvPr id="4" name="椭圆 3"/>
            <p:cNvSpPr/>
            <p:nvPr/>
          </p:nvSpPr>
          <p:spPr>
            <a:xfrm>
              <a:off x="1494174" y="1933669"/>
              <a:ext cx="167338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</p:grpSp>
      <p:grpSp>
        <p:nvGrpSpPr>
          <p:cNvPr id="10" name="组合 17"/>
          <p:cNvGrpSpPr/>
          <p:nvPr userDrawn="1"/>
        </p:nvGrpSpPr>
        <p:grpSpPr bwMode="auto">
          <a:xfrm>
            <a:off x="11540081" y="13313846"/>
            <a:ext cx="1384301" cy="249765"/>
            <a:chOff x="3510366" y="-2733"/>
            <a:chExt cx="1300959" cy="237042"/>
          </a:xfrm>
        </p:grpSpPr>
        <p:sp>
          <p:nvSpPr>
            <p:cNvPr id="11" name="椭圆 10"/>
            <p:cNvSpPr/>
            <p:nvPr userDrawn="1"/>
          </p:nvSpPr>
          <p:spPr>
            <a:xfrm>
              <a:off x="3510366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2" name="椭圆 11"/>
            <p:cNvSpPr/>
            <p:nvPr userDrawn="1"/>
          </p:nvSpPr>
          <p:spPr>
            <a:xfrm>
              <a:off x="3864451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4218533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4572617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</p:grpSp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900065" y="2902173"/>
            <a:ext cx="22665101" cy="729296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015775231"/>
      </p:ext>
    </p:extLst>
  </p:cSld>
  <p:clrMapOvr>
    <a:masterClrMapping/>
  </p:clrMapOvr>
  <p:transition spd="slow">
    <p:wip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6"/>
          <p:cNvGrpSpPr/>
          <p:nvPr userDrawn="1"/>
        </p:nvGrpSpPr>
        <p:grpSpPr bwMode="auto">
          <a:xfrm>
            <a:off x="901772" y="491069"/>
            <a:ext cx="1405469" cy="1291168"/>
            <a:chOff x="1417110" y="1933669"/>
            <a:chExt cx="1827515" cy="1676757"/>
          </a:xfrm>
        </p:grpSpPr>
        <p:sp>
          <p:nvSpPr>
            <p:cNvPr id="7" name="椭圆 6"/>
            <p:cNvSpPr/>
            <p:nvPr/>
          </p:nvSpPr>
          <p:spPr>
            <a:xfrm>
              <a:off x="1494174" y="1933669"/>
              <a:ext cx="167338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</p:grpSp>
      <p:grpSp>
        <p:nvGrpSpPr>
          <p:cNvPr id="13" name="组合 17"/>
          <p:cNvGrpSpPr/>
          <p:nvPr userDrawn="1"/>
        </p:nvGrpSpPr>
        <p:grpSpPr bwMode="auto">
          <a:xfrm>
            <a:off x="11540081" y="13313846"/>
            <a:ext cx="1384301" cy="249765"/>
            <a:chOff x="3510366" y="-2733"/>
            <a:chExt cx="1300959" cy="237042"/>
          </a:xfrm>
        </p:grpSpPr>
        <p:sp>
          <p:nvSpPr>
            <p:cNvPr id="14" name="椭圆 13"/>
            <p:cNvSpPr/>
            <p:nvPr userDrawn="1"/>
          </p:nvSpPr>
          <p:spPr>
            <a:xfrm>
              <a:off x="3510366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5" name="椭圆 14"/>
            <p:cNvSpPr/>
            <p:nvPr userDrawn="1"/>
          </p:nvSpPr>
          <p:spPr>
            <a:xfrm>
              <a:off x="3864451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218533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4572617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</p:grpSp>
      <p:sp>
        <p:nvSpPr>
          <p:cNvPr id="21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13123964" y="2082751"/>
            <a:ext cx="4898061" cy="545646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8199823" y="6208091"/>
            <a:ext cx="4898061" cy="671750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8199823" y="2073472"/>
            <a:ext cx="4898061" cy="392881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3123964" y="7763069"/>
            <a:ext cx="4898061" cy="516251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052466525"/>
      </p:ext>
    </p:extLst>
  </p:cSld>
  <p:clrMapOvr>
    <a:masterClrMapping/>
  </p:clrMapOvr>
  <p:transition spd="slow">
    <p:wip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6"/>
          <p:cNvGrpSpPr/>
          <p:nvPr userDrawn="1"/>
        </p:nvGrpSpPr>
        <p:grpSpPr bwMode="auto">
          <a:xfrm>
            <a:off x="901772" y="491069"/>
            <a:ext cx="1405469" cy="1291168"/>
            <a:chOff x="1417110" y="1933669"/>
            <a:chExt cx="1827515" cy="1676757"/>
          </a:xfrm>
        </p:grpSpPr>
        <p:sp>
          <p:nvSpPr>
            <p:cNvPr id="7" name="椭圆 6"/>
            <p:cNvSpPr/>
            <p:nvPr/>
          </p:nvSpPr>
          <p:spPr>
            <a:xfrm>
              <a:off x="1494174" y="1933669"/>
              <a:ext cx="167338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</p:grpSp>
      <p:grpSp>
        <p:nvGrpSpPr>
          <p:cNvPr id="13" name="组合 17"/>
          <p:cNvGrpSpPr/>
          <p:nvPr userDrawn="1"/>
        </p:nvGrpSpPr>
        <p:grpSpPr bwMode="auto">
          <a:xfrm>
            <a:off x="11540081" y="13313846"/>
            <a:ext cx="1384301" cy="249765"/>
            <a:chOff x="3510366" y="-2733"/>
            <a:chExt cx="1300959" cy="237042"/>
          </a:xfrm>
        </p:grpSpPr>
        <p:sp>
          <p:nvSpPr>
            <p:cNvPr id="14" name="椭圆 13"/>
            <p:cNvSpPr/>
            <p:nvPr userDrawn="1"/>
          </p:nvSpPr>
          <p:spPr>
            <a:xfrm>
              <a:off x="3510366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5" name="椭圆 14"/>
            <p:cNvSpPr/>
            <p:nvPr userDrawn="1"/>
          </p:nvSpPr>
          <p:spPr>
            <a:xfrm>
              <a:off x="3864451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218533" y="-2733"/>
              <a:ext cx="238708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4572617" y="-2733"/>
              <a:ext cx="238708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827530" hangingPunct="1">
                <a:defRPr/>
              </a:pPr>
              <a:endParaRPr lang="zh-CN" altLang="en-US" sz="3700" kern="1200">
                <a:solidFill>
                  <a:prstClr val="white"/>
                </a:solidFill>
                <a:latin typeface="Calibri Light" panose="020F0302020204030204"/>
                <a:ea typeface="微软雅黑 Light"/>
              </a:endParaRPr>
            </a:p>
          </p:txBody>
        </p:sp>
      </p:grpSp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2246519" y="3849348"/>
            <a:ext cx="4898061" cy="545646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396956" y="3849348"/>
            <a:ext cx="4898061" cy="545646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2547353" y="3849348"/>
            <a:ext cx="4898061" cy="545646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7697823" y="3849343"/>
            <a:ext cx="4898061" cy="545646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rtlCol="0" anchor="ctr"/>
          <a:lstStyle>
            <a:lvl1pPr>
              <a:def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031505826"/>
      </p:ext>
    </p:extLst>
  </p:cSld>
  <p:clrMapOvr>
    <a:masterClrMapping/>
  </p:clrMapOvr>
  <p:transition spd="slow">
    <p:wip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9534260"/>
      </p:ext>
    </p:extLst>
  </p:cSld>
  <p:clrMapOvr>
    <a:masterClrMapping/>
  </p:clrMapOvr>
  <p:transition spd="slow">
    <p:wip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28800" y="4260867"/>
            <a:ext cx="20726400" cy="2940053"/>
          </a:xfrm>
          <a:prstGeom prst="rect">
            <a:avLst/>
          </a:prstGeom>
        </p:spPr>
        <p:txBody>
          <a:bodyPr lIns="182745" tIns="91376" rIns="182745" bIns="91376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  <a:prstGeom prst="rect">
            <a:avLst/>
          </a:prstGeom>
        </p:spPr>
        <p:txBody>
          <a:bodyPr lIns="182745" tIns="91376" rIns="182745" bIns="91376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13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7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1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5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68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2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396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0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219200" y="12712775"/>
            <a:ext cx="5689600" cy="732365"/>
          </a:xfrm>
          <a:prstGeom prst="rect">
            <a:avLst/>
          </a:prstGeom>
        </p:spPr>
        <p:txBody>
          <a:bodyPr lIns="182745" tIns="91376" rIns="182745" bIns="91376"/>
          <a:lstStyle>
            <a:lvl1pPr defTabSz="1827530"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  <a:cs typeface="+mn-cs"/>
              </a:defRPr>
            </a:lvl1pPr>
          </a:lstStyle>
          <a:p>
            <a:pPr algn="l" hangingPunct="1">
              <a:defRPr/>
            </a:pPr>
            <a:fld id="{FC48AE9D-2C95-A44D-88D9-ACF8AC751D60}" type="datetimeFigureOut">
              <a:rPr lang="zh-CN" altLang="en-US" sz="3700" kern="1200">
                <a:solidFill>
                  <a:prstClr val="black"/>
                </a:solidFill>
                <a:latin typeface="Calibri Light" panose="020F0302020204030204"/>
                <a:ea typeface="微软雅黑 Light"/>
              </a:rPr>
              <a:t>2020/2/13</a:t>
            </a:fld>
            <a:endParaRPr lang="zh-CN" altLang="en-US" sz="3700" kern="1200">
              <a:solidFill>
                <a:prstClr val="black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331200" y="12712775"/>
            <a:ext cx="7721600" cy="732365"/>
          </a:xfrm>
          <a:prstGeom prst="rect">
            <a:avLst/>
          </a:prstGeom>
        </p:spPr>
        <p:txBody>
          <a:bodyPr lIns="182745" tIns="91376" rIns="182745" bIns="91376"/>
          <a:lstStyle>
            <a:lvl1pPr defTabSz="1827530"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  <a:cs typeface="+mn-cs"/>
              </a:defRPr>
            </a:lvl1pPr>
          </a:lstStyle>
          <a:p>
            <a:pPr algn="l" hangingPunct="1">
              <a:defRPr/>
            </a:pPr>
            <a:endParaRPr lang="zh-CN" altLang="en-US" sz="3700" kern="1200">
              <a:solidFill>
                <a:prstClr val="black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7475200" y="12712775"/>
            <a:ext cx="5689600" cy="732365"/>
          </a:xfrm>
          <a:prstGeom prst="rect">
            <a:avLst/>
          </a:prstGeom>
        </p:spPr>
        <p:txBody>
          <a:bodyPr lIns="182745" tIns="91376" rIns="182745" bIns="91376"/>
          <a:lstStyle>
            <a:lvl1pPr defTabSz="1827530"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  <a:cs typeface="+mn-cs"/>
              </a:defRPr>
            </a:lvl1pPr>
          </a:lstStyle>
          <a:p>
            <a:pPr algn="l" hangingPunct="1">
              <a:defRPr/>
            </a:pPr>
            <a:fld id="{8ACC4D6D-A21E-8A4B-BC16-355AFD1AF07E}" type="slidenum">
              <a:rPr lang="zh-CN" altLang="en-US" sz="3700" kern="1200">
                <a:solidFill>
                  <a:prstClr val="black"/>
                </a:solidFill>
                <a:latin typeface="Calibri Light" panose="020F0302020204030204"/>
                <a:ea typeface="微软雅黑 Light"/>
              </a:rPr>
              <a:t>‹#›</a:t>
            </a:fld>
            <a:endParaRPr lang="zh-CN" altLang="en-US" sz="3700" kern="1200">
              <a:solidFill>
                <a:prstClr val="black"/>
              </a:solidFill>
              <a:latin typeface="Calibri Light" panose="020F0302020204030204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702115460"/>
      </p:ext>
    </p:extLst>
  </p:cSld>
  <p:clrMapOvr>
    <a:masterClrMapping/>
  </p:clrMapOvr>
  <p:transition spd="slow">
    <p:wip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5" name="平行四边形 4"/>
          <p:cNvSpPr/>
          <p:nvPr userDrawn="1"/>
        </p:nvSpPr>
        <p:spPr>
          <a:xfrm rot="20778963">
            <a:off x="-1295400" y="3081913"/>
            <a:ext cx="26953637" cy="755226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6" name="等腰三角形 5"/>
          <p:cNvSpPr/>
          <p:nvPr userDrawn="1"/>
        </p:nvSpPr>
        <p:spPr>
          <a:xfrm rot="11945907">
            <a:off x="2167481" y="-2129367"/>
            <a:ext cx="9901768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549277"/>
            <a:ext cx="21945600" cy="2286000"/>
          </a:xfrm>
          <a:prstGeom prst="rect">
            <a:avLst/>
          </a:prstGeom>
        </p:spPr>
        <p:txBody>
          <a:bodyPr lIns="243695" tIns="121848" rIns="243695" bIns="121848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19200" y="3200413"/>
            <a:ext cx="21945600" cy="9051925"/>
          </a:xfrm>
          <a:prstGeom prst="rect">
            <a:avLst/>
          </a:prstGeom>
        </p:spPr>
        <p:txBody>
          <a:bodyPr lIns="243695" tIns="121848" rIns="243695" bIns="121848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1219200" y="12712775"/>
            <a:ext cx="5689600" cy="732365"/>
          </a:xfrm>
          <a:prstGeom prst="rect">
            <a:avLst/>
          </a:prstGeom>
        </p:spPr>
        <p:txBody>
          <a:bodyPr lIns="243695" tIns="121848" rIns="243695" bIns="121848"/>
          <a:lstStyle>
            <a:lvl1pPr defTabSz="1827530"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>
                    <a:tint val="75000"/>
                  </a:prstClr>
                </a:solidFill>
                <a:latin typeface="Franklin Gothic Book" panose="020B0503020102020204"/>
                <a:ea typeface="黑体" panose="02010609060101010101" charset="-122"/>
                <a:cs typeface="+mn-cs"/>
              </a:defRPr>
            </a:lvl1pPr>
          </a:lstStyle>
          <a:p>
            <a:pPr algn="l" hangingPunct="1">
              <a:defRPr/>
            </a:pPr>
            <a:fld id="{A2760CE7-A895-1F40-8793-D79A5F2FF4A2}" type="datetimeFigureOut">
              <a:rPr lang="zh-CN" altLang="en-US" sz="3700" kern="1200"/>
              <a:t>2020/2/13</a:t>
            </a:fld>
            <a:endParaRPr lang="zh-CN" altLang="en-US" sz="3700" kern="120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331200" y="12712775"/>
            <a:ext cx="7721600" cy="732365"/>
          </a:xfrm>
          <a:prstGeom prst="rect">
            <a:avLst/>
          </a:prstGeom>
        </p:spPr>
        <p:txBody>
          <a:bodyPr lIns="243695" tIns="121848" rIns="243695" bIns="121848"/>
          <a:lstStyle>
            <a:lvl1pPr defTabSz="1827530"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>
                    <a:tint val="75000"/>
                  </a:prstClr>
                </a:solidFill>
                <a:latin typeface="Franklin Gothic Book" panose="020B0503020102020204"/>
                <a:ea typeface="黑体" panose="02010609060101010101" charset="-122"/>
                <a:cs typeface="+mn-cs"/>
              </a:defRPr>
            </a:lvl1pPr>
          </a:lstStyle>
          <a:p>
            <a:pPr algn="l" hangingPunct="1">
              <a:defRPr/>
            </a:pPr>
            <a:endParaRPr lang="zh-CN" altLang="en-US" sz="3700" kern="120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7475200" y="12712775"/>
            <a:ext cx="5689600" cy="732365"/>
          </a:xfrm>
          <a:prstGeom prst="rect">
            <a:avLst/>
          </a:prstGeom>
        </p:spPr>
        <p:txBody>
          <a:bodyPr lIns="243695" tIns="121848" rIns="243695" bIns="121848"/>
          <a:lstStyle>
            <a:lvl1pPr defTabSz="1827530"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>
                    <a:tint val="75000"/>
                  </a:prstClr>
                </a:solidFill>
                <a:latin typeface="Franklin Gothic Book" panose="020B0503020102020204"/>
                <a:ea typeface="黑体" panose="02010609060101010101" charset="-122"/>
                <a:cs typeface="+mn-cs"/>
              </a:defRPr>
            </a:lvl1pPr>
          </a:lstStyle>
          <a:p>
            <a:pPr algn="l" hangingPunct="1">
              <a:defRPr/>
            </a:pPr>
            <a:fld id="{804DC184-0DE9-BA4C-80D4-3D0163B40828}" type="slidenum">
              <a:rPr lang="zh-CN" altLang="en-US" sz="3700" kern="1200"/>
              <a:t>‹#›</a:t>
            </a:fld>
            <a:endParaRPr lang="zh-CN" altLang="en-US" sz="3700" kern="1200"/>
          </a:p>
        </p:txBody>
      </p:sp>
    </p:spTree>
    <p:extLst>
      <p:ext uri="{BB962C8B-B14F-4D97-AF65-F5344CB8AC3E}">
        <p14:creationId xmlns:p14="http://schemas.microsoft.com/office/powerpoint/2010/main" val="17170514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 userDrawn="1"/>
        </p:nvSpPr>
        <p:spPr>
          <a:xfrm rot="20778963">
            <a:off x="-1295391" y="3079757"/>
            <a:ext cx="26955752" cy="7556501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 userDrawn="1"/>
        </p:nvSpPr>
        <p:spPr>
          <a:xfrm rot="11945907">
            <a:off x="2165418" y="-2130423"/>
            <a:ext cx="9902829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 userDrawn="1"/>
        </p:nvSpPr>
        <p:spPr>
          <a:xfrm>
            <a:off x="0" y="0"/>
            <a:ext cx="24384000" cy="13716000"/>
          </a:xfrm>
          <a:prstGeom prst="parallelogram">
            <a:avLst>
              <a:gd name="adj" fmla="val 538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611" tIns="91320" rIns="182611" bIns="91320" anchor="ctr"/>
          <a:lstStyle/>
          <a:p>
            <a:pPr defTabSz="1825625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83" y="5041921"/>
            <a:ext cx="6356349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 userDrawn="1"/>
        </p:nvSpPr>
        <p:spPr bwMode="auto">
          <a:xfrm>
            <a:off x="8230022" y="7480342"/>
            <a:ext cx="7273125" cy="64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611" tIns="91320" rIns="182611" bIns="91320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defTabSz="1823085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900" kern="1200">
                <a:solidFill>
                  <a:srgbClr val="404040"/>
                </a:solidFill>
              </a:rPr>
              <a:t>点击</a:t>
            </a:r>
            <a:r>
              <a:rPr lang="en-US" altLang="zh-CN" sz="2900" kern="1200">
                <a:solidFill>
                  <a:srgbClr val="404040"/>
                </a:solidFill>
              </a:rPr>
              <a:t>Logo</a:t>
            </a:r>
            <a:r>
              <a:rPr lang="zh-CN" altLang="en-US" sz="2900" kern="1200">
                <a:solidFill>
                  <a:srgbClr val="404040"/>
                </a:solidFill>
              </a:rPr>
              <a:t>获取更多优质模板（放映模式）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647" y="914400"/>
            <a:ext cx="786447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366376" y="1974891"/>
            <a:ext cx="12344400" cy="9747253"/>
          </a:xfrm>
        </p:spPr>
        <p:txBody>
          <a:bodyPr rtlCol="0">
            <a:normAutofit/>
          </a:bodyPr>
          <a:lstStyle>
            <a:lvl1pPr marL="0" indent="0">
              <a:buNone/>
              <a:defRPr sz="6400"/>
            </a:lvl1pPr>
            <a:lvl2pPr marL="913130" indent="0">
              <a:buNone/>
              <a:defRPr sz="5600"/>
            </a:lvl2pPr>
            <a:lvl3pPr marL="1826260" indent="0">
              <a:buNone/>
              <a:defRPr sz="4800"/>
            </a:lvl3pPr>
            <a:lvl4pPr marL="2739390" indent="0">
              <a:buNone/>
              <a:defRPr sz="4000"/>
            </a:lvl4pPr>
            <a:lvl5pPr marL="3652520" indent="0">
              <a:buNone/>
              <a:defRPr sz="4000"/>
            </a:lvl5pPr>
            <a:lvl6pPr marL="4565650" indent="0">
              <a:buNone/>
              <a:defRPr sz="4000"/>
            </a:lvl6pPr>
            <a:lvl7pPr marL="5478780" indent="0">
              <a:buNone/>
              <a:defRPr sz="4000"/>
            </a:lvl7pPr>
            <a:lvl8pPr marL="6391910" indent="0">
              <a:buNone/>
              <a:defRPr sz="4000"/>
            </a:lvl8pPr>
            <a:lvl9pPr marL="7305040" indent="0">
              <a:buNone/>
              <a:defRPr sz="4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79647" y="4114825"/>
            <a:ext cx="786447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3130" indent="0">
              <a:buNone/>
              <a:defRPr sz="2900"/>
            </a:lvl2pPr>
            <a:lvl3pPr marL="1826260" indent="0">
              <a:buNone/>
              <a:defRPr sz="2400"/>
            </a:lvl3pPr>
            <a:lvl4pPr marL="2739390" indent="0">
              <a:buNone/>
              <a:defRPr sz="2100"/>
            </a:lvl4pPr>
            <a:lvl5pPr marL="3652520" indent="0">
              <a:buNone/>
              <a:defRPr sz="2100"/>
            </a:lvl5pPr>
            <a:lvl6pPr marL="4565650" indent="0">
              <a:buNone/>
              <a:defRPr sz="2100"/>
            </a:lvl6pPr>
            <a:lvl7pPr marL="5478780" indent="0">
              <a:buNone/>
              <a:defRPr sz="2100"/>
            </a:lvl7pPr>
            <a:lvl8pPr marL="6391910" indent="0">
              <a:buNone/>
              <a:defRPr sz="2100"/>
            </a:lvl8pPr>
            <a:lvl9pPr marL="7305040" indent="0">
              <a:buNone/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26256-30EB-5E42-9D6A-53B48794FF03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E32A-A38C-584D-BACD-C6AD31F02A28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FE681-0A1B-C24F-9927-D078B3C0E052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41035-F779-454C-B1FF-21C2DA2B4FBB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9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">
          <a:fgClr>
            <a:srgbClr val="333F50"/>
          </a:fgClr>
          <a:bgClr>
            <a:srgbClr val="080E1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6400" y="730259"/>
            <a:ext cx="21031200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611" tIns="91320" rIns="182611" bIns="913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676400" y="3651264"/>
            <a:ext cx="21031200" cy="8702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611" tIns="91320" rIns="182611" bIns="913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676400" y="12712775"/>
            <a:ext cx="5486400" cy="730253"/>
          </a:xfrm>
          <a:prstGeom prst="rect">
            <a:avLst/>
          </a:prstGeom>
        </p:spPr>
        <p:txBody>
          <a:bodyPr vert="horz" lIns="182611" tIns="91320" rIns="182611" bIns="91320" rtlCol="0" anchor="ctr"/>
          <a:lstStyle>
            <a:lvl1pPr algn="l" defTabSz="1825625" fontAlgn="auto">
              <a:spcBef>
                <a:spcPts val="0"/>
              </a:spcBef>
              <a:spcAft>
                <a:spcPts val="0"/>
              </a:spcAft>
              <a:defRPr kumimoji="0"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defRPr/>
            </a:pPr>
            <a:fld id="{A4E89456-EAD4-A342-9B8A-5DCF52949BD6}" type="datetimeFigureOut">
              <a:rPr lang="zh-CN" altLang="en-US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077200" y="12712775"/>
            <a:ext cx="8229600" cy="730253"/>
          </a:xfrm>
          <a:prstGeom prst="rect">
            <a:avLst/>
          </a:prstGeom>
        </p:spPr>
        <p:txBody>
          <a:bodyPr vert="horz" lIns="182611" tIns="91320" rIns="182611" bIns="91320" rtlCol="0" anchor="ctr"/>
          <a:lstStyle>
            <a:lvl1pPr algn="ctr" defTabSz="1825625" fontAlgn="auto">
              <a:spcBef>
                <a:spcPts val="0"/>
              </a:spcBef>
              <a:spcAft>
                <a:spcPts val="0"/>
              </a:spcAft>
              <a:defRPr kumimoji="0"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defRPr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7221200" y="12712775"/>
            <a:ext cx="5486400" cy="730253"/>
          </a:xfrm>
          <a:prstGeom prst="rect">
            <a:avLst/>
          </a:prstGeom>
        </p:spPr>
        <p:txBody>
          <a:bodyPr vert="horz" lIns="182611" tIns="91320" rIns="182611" bIns="91320" rtlCol="0" anchor="ctr"/>
          <a:lstStyle>
            <a:lvl1pPr algn="r" defTabSz="1825625" fontAlgn="auto">
              <a:spcBef>
                <a:spcPts val="0"/>
              </a:spcBef>
              <a:spcAft>
                <a:spcPts val="0"/>
              </a:spcAft>
              <a:defRPr kumimoji="0"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defRPr/>
            </a:pPr>
            <a:fld id="{D38EF77A-0E2D-D540-9DDF-4F4E27254A4E}" type="slidenum">
              <a:rPr lang="zh-CN" altLang="en-US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 kern="1200">
          <a:solidFill>
            <a:schemeClr val="tx1"/>
          </a:solidFill>
          <a:latin typeface="+mj-lt"/>
          <a:ea typeface="+mj-ea"/>
          <a:cs typeface="微软雅黑" panose="020B0503020204020204" pitchFamily="34" charset="-122"/>
        </a:defRPr>
      </a:lvl1pPr>
      <a:lvl2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marL="913130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6pPr>
      <a:lvl7pPr marL="1826895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7pPr>
      <a:lvl8pPr marL="2740025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8pPr>
      <a:lvl9pPr marL="3653155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9pPr>
    </p:titleStyle>
    <p:bodyStyle>
      <a:lvl1pPr marL="453390" indent="-453390" algn="l" defTabSz="1823085" rtl="0" fontAlgn="base">
        <a:lnSpc>
          <a:spcPct val="90000"/>
        </a:lnSpc>
        <a:spcBef>
          <a:spcPts val="2000"/>
        </a:spcBef>
        <a:spcAft>
          <a:spcPct val="0"/>
        </a:spcAft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1366520" indent="-453390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2280285" indent="-453390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40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3193415" indent="-453390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4106545" indent="-453390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5022215" indent="-456565" algn="l" defTabSz="182562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935345" indent="-456565" algn="l" defTabSz="182562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848475" indent="-456565" algn="l" defTabSz="182562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761605" indent="-456565" algn="l" defTabSz="182562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82562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algn="l" defTabSz="182562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26260" algn="l" defTabSz="182562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39390" algn="l" defTabSz="182562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652520" algn="l" defTabSz="182562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565650" algn="l" defTabSz="182562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478780" algn="l" defTabSz="182562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391910" algn="l" defTabSz="182562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305040" algn="l" defTabSz="182562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333F50"/>
          </a:fgClr>
          <a:bgClr>
            <a:srgbClr val="080E1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4" name="平行四边形 3"/>
          <p:cNvSpPr/>
          <p:nvPr userDrawn="1"/>
        </p:nvSpPr>
        <p:spPr>
          <a:xfrm rot="20778963">
            <a:off x="-1295400" y="3081913"/>
            <a:ext cx="26953637" cy="755226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5" name="等腰三角形 4"/>
          <p:cNvSpPr/>
          <p:nvPr userDrawn="1"/>
        </p:nvSpPr>
        <p:spPr>
          <a:xfrm rot="11945907">
            <a:off x="2167481" y="-2129367"/>
            <a:ext cx="9901768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752" r:id="rId7"/>
    <p:sldLayoutId id="2147483753" r:id="rId8"/>
    <p:sldLayoutId id="2147483754" r:id="rId9"/>
    <p:sldLayoutId id="2147483755" r:id="rId10"/>
  </p:sldLayoutIdLst>
  <p:transition spd="slow">
    <p:wipe/>
  </p:transition>
  <p:txStyles>
    <p:titleStyle>
      <a:lvl1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 kern="1200">
          <a:solidFill>
            <a:schemeClr val="tx1"/>
          </a:solidFill>
          <a:latin typeface="+mj-lt"/>
          <a:ea typeface="+mj-ea"/>
          <a:cs typeface="微软雅黑" panose="020B0503020204020204" pitchFamily="34" charset="-122"/>
        </a:defRPr>
      </a:lvl1pPr>
      <a:lvl2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marL="1218565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6pPr>
      <a:lvl7pPr marL="2437130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7pPr>
      <a:lvl8pPr marL="3655060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8pPr>
      <a:lvl9pPr marL="4873625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9pPr>
    </p:titleStyle>
    <p:bodyStyle>
      <a:lvl1pPr marL="452755" indent="-452755" algn="l" defTabSz="1823085" rtl="0" fontAlgn="base">
        <a:lnSpc>
          <a:spcPct val="90000"/>
        </a:lnSpc>
        <a:spcBef>
          <a:spcPts val="2000"/>
        </a:spcBef>
        <a:spcAft>
          <a:spcPct val="0"/>
        </a:spcAft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微软雅黑 Light" panose="020B0502040204020203" charset="-122"/>
        </a:defRPr>
      </a:lvl1pPr>
      <a:lvl2pPr marL="1366520" indent="-452755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微软雅黑 Light" panose="020B0502040204020203" charset="-122"/>
        </a:defRPr>
      </a:lvl2pPr>
      <a:lvl3pPr marL="2280285" indent="-452755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4000" kern="1200">
          <a:solidFill>
            <a:schemeClr val="tx1"/>
          </a:solidFill>
          <a:latin typeface="+mn-lt"/>
          <a:ea typeface="+mn-ea"/>
          <a:cs typeface="微软雅黑 Light" panose="020B0502040204020203" charset="-122"/>
        </a:defRPr>
      </a:lvl3pPr>
      <a:lvl4pPr marL="3194050" indent="-452755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微软雅黑 Light" panose="020B0502040204020203" charset="-122"/>
        </a:defRPr>
      </a:lvl4pPr>
      <a:lvl5pPr marL="4107815" indent="-452755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微软雅黑 Light" panose="020B0502040204020203" charset="-122"/>
        </a:defRPr>
      </a:lvl5pPr>
      <a:lvl6pPr marL="5026025" indent="-457200" algn="l" defTabSz="18275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939790" indent="-457200" algn="l" defTabSz="18275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853555" indent="-457200" algn="l" defTabSz="18275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767320" indent="-457200" algn="l" defTabSz="18275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765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27530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41295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655060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568825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482590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396355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310120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">
          <a:fgClr>
            <a:srgbClr val="333F50"/>
          </a:fgClr>
          <a:bgClr>
            <a:srgbClr val="080E1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6400" y="730259"/>
            <a:ext cx="21031200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721" tIns="91376" rIns="182721" bIns="91376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676400" y="3651251"/>
            <a:ext cx="21031200" cy="8702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721" tIns="91376" rIns="182721" bIns="91376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676400" y="12712754"/>
            <a:ext cx="5486400" cy="730253"/>
          </a:xfrm>
          <a:prstGeom prst="rect">
            <a:avLst/>
          </a:prstGeom>
        </p:spPr>
        <p:txBody>
          <a:bodyPr vert="horz" lIns="182721" tIns="91376" rIns="182721" bIns="91376" rtlCol="0" anchor="ctr"/>
          <a:lstStyle>
            <a:lvl1pPr algn="l" defTabSz="1826895" fontAlgn="auto">
              <a:spcBef>
                <a:spcPts val="0"/>
              </a:spcBef>
              <a:spcAft>
                <a:spcPts val="0"/>
              </a:spcAft>
              <a:defRPr kumimoji="0"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defRPr/>
            </a:pPr>
            <a:fld id="{A4E89456-EAD4-A342-9B8A-5DCF52949BD6}" type="datetimeFigureOut">
              <a:rPr lang="zh-CN" altLang="en-US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077200" y="12712754"/>
            <a:ext cx="8229600" cy="730253"/>
          </a:xfrm>
          <a:prstGeom prst="rect">
            <a:avLst/>
          </a:prstGeom>
        </p:spPr>
        <p:txBody>
          <a:bodyPr vert="horz" lIns="182721" tIns="91376" rIns="182721" bIns="91376" rtlCol="0" anchor="ctr"/>
          <a:lstStyle>
            <a:lvl1pPr algn="ctr" defTabSz="1826895" fontAlgn="auto">
              <a:spcBef>
                <a:spcPts val="0"/>
              </a:spcBef>
              <a:spcAft>
                <a:spcPts val="0"/>
              </a:spcAft>
              <a:defRPr kumimoji="0"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defRPr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7221200" y="12712754"/>
            <a:ext cx="5486400" cy="730253"/>
          </a:xfrm>
          <a:prstGeom prst="rect">
            <a:avLst/>
          </a:prstGeom>
        </p:spPr>
        <p:txBody>
          <a:bodyPr vert="horz" lIns="182721" tIns="91376" rIns="182721" bIns="91376" rtlCol="0" anchor="ctr"/>
          <a:lstStyle>
            <a:lvl1pPr algn="r" defTabSz="1826895" fontAlgn="auto">
              <a:spcBef>
                <a:spcPts val="0"/>
              </a:spcBef>
              <a:spcAft>
                <a:spcPts val="0"/>
              </a:spcAft>
              <a:defRPr kumimoji="0"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defRPr/>
            </a:pPr>
            <a:fld id="{D38EF77A-0E2D-D540-9DDF-4F4E27254A4E}" type="slidenum">
              <a:rPr lang="zh-CN" altLang="en-US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xStyles>
    <p:titleStyle>
      <a:lvl1pPr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 kern="1200">
          <a:solidFill>
            <a:schemeClr val="tx1"/>
          </a:solidFill>
          <a:latin typeface="+mj-lt"/>
          <a:ea typeface="+mj-ea"/>
          <a:cs typeface="微软雅黑" panose="020B0503020204020204" pitchFamily="34" charset="-122"/>
        </a:defRPr>
      </a:lvl1pPr>
      <a:lvl2pPr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marL="913765"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6pPr>
      <a:lvl7pPr marL="1827530"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7pPr>
      <a:lvl8pPr marL="2741295"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8pPr>
      <a:lvl9pPr marL="3655695"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9pPr>
    </p:titleStyle>
    <p:bodyStyle>
      <a:lvl1pPr marL="454025" indent="-454025" algn="l" defTabSz="1824355" rtl="0" fontAlgn="base">
        <a:lnSpc>
          <a:spcPct val="90000"/>
        </a:lnSpc>
        <a:spcBef>
          <a:spcPts val="2000"/>
        </a:spcBef>
        <a:spcAft>
          <a:spcPct val="0"/>
        </a:spcAft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1367790" indent="-454025" algn="l" defTabSz="182435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2281555" indent="-454025" algn="l" defTabSz="182435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40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3195320" indent="-454025" algn="l" defTabSz="182435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4109085" indent="-454025" algn="l" defTabSz="182435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5024755" indent="-456565" algn="l" defTabSz="18268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938520" indent="-456565" algn="l" defTabSz="18268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852285" indent="-456565" algn="l" defTabSz="18268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766050" indent="-456565" algn="l" defTabSz="18268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765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27530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40660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654425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568190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481955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395720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308850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">
          <a:fgClr>
            <a:srgbClr val="333F50"/>
          </a:fgClr>
          <a:bgClr>
            <a:srgbClr val="080E1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6400" y="730251"/>
            <a:ext cx="21031200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739" tIns="91384" rIns="182739" bIns="91384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676400" y="3651251"/>
            <a:ext cx="21031200" cy="8702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739" tIns="91384" rIns="182739" bIns="91384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1"/>
          </a:xfrm>
          <a:prstGeom prst="rect">
            <a:avLst/>
          </a:prstGeom>
        </p:spPr>
        <p:txBody>
          <a:bodyPr vert="horz" lIns="182739" tIns="91384" rIns="182739" bIns="91384" rtlCol="0" anchor="ctr"/>
          <a:lstStyle>
            <a:lvl1pPr algn="l" defTabSz="1826895" fontAlgn="auto">
              <a:spcBef>
                <a:spcPts val="0"/>
              </a:spcBef>
              <a:spcAft>
                <a:spcPts val="0"/>
              </a:spcAft>
              <a:defRPr kumimoji="0"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defRPr/>
            </a:pPr>
            <a:fld id="{F5662018-0F27-764C-AA2B-DE766E9C2F6A}" type="datetimeFigureOut">
              <a:rPr lang="zh-CN" altLang="en-US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2020/2/13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1"/>
          </a:xfrm>
          <a:prstGeom prst="rect">
            <a:avLst/>
          </a:prstGeom>
        </p:spPr>
        <p:txBody>
          <a:bodyPr vert="horz" lIns="182739" tIns="91384" rIns="182739" bIns="91384" rtlCol="0" anchor="ctr"/>
          <a:lstStyle>
            <a:lvl1pPr algn="ctr" defTabSz="1826895" fontAlgn="auto">
              <a:spcBef>
                <a:spcPts val="0"/>
              </a:spcBef>
              <a:spcAft>
                <a:spcPts val="0"/>
              </a:spcAft>
              <a:defRPr kumimoji="0"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defRPr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1"/>
          </a:xfrm>
          <a:prstGeom prst="rect">
            <a:avLst/>
          </a:prstGeom>
        </p:spPr>
        <p:txBody>
          <a:bodyPr vert="horz" lIns="182739" tIns="91384" rIns="182739" bIns="91384" rtlCol="0" anchor="ctr"/>
          <a:lstStyle>
            <a:lvl1pPr algn="r" defTabSz="1826895" fontAlgn="auto">
              <a:spcBef>
                <a:spcPts val="0"/>
              </a:spcBef>
              <a:spcAft>
                <a:spcPts val="0"/>
              </a:spcAft>
              <a:defRPr kumimoji="0"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defRPr/>
            </a:pPr>
            <a:fld id="{3FBDA32E-9629-6F4E-92CB-9545AE535870}" type="slidenum">
              <a:rPr lang="zh-CN" altLang="en-US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r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7" r:id="rId12"/>
  </p:sldLayoutIdLst>
  <p:txStyles>
    <p:titleStyle>
      <a:lvl1pPr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 kern="1200">
          <a:solidFill>
            <a:schemeClr val="tx1"/>
          </a:solidFill>
          <a:latin typeface="+mj-lt"/>
          <a:ea typeface="+mj-ea"/>
          <a:cs typeface="微软雅黑" panose="020B0503020204020204" pitchFamily="34" charset="-122"/>
        </a:defRPr>
      </a:lvl1pPr>
      <a:lvl2pPr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marL="913765"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6pPr>
      <a:lvl7pPr marL="1828165"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7pPr>
      <a:lvl8pPr marL="2741930"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8pPr>
      <a:lvl9pPr marL="3655695" algn="l" defTabSz="182435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Calibri Light" panose="020F0302020204030204" charset="0"/>
          <a:ea typeface="微软雅黑" panose="020B0503020204020204" pitchFamily="34" charset="-122"/>
          <a:cs typeface="微软雅黑" panose="020B0503020204020204" pitchFamily="34" charset="-122"/>
        </a:defRPr>
      </a:lvl9pPr>
    </p:titleStyle>
    <p:bodyStyle>
      <a:lvl1pPr marL="454025" indent="-454025" algn="l" defTabSz="1824355" rtl="0" fontAlgn="base">
        <a:lnSpc>
          <a:spcPct val="90000"/>
        </a:lnSpc>
        <a:spcBef>
          <a:spcPts val="2000"/>
        </a:spcBef>
        <a:spcAft>
          <a:spcPct val="0"/>
        </a:spcAft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1367790" indent="-454025" algn="l" defTabSz="182435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2281555" indent="-454025" algn="l" defTabSz="182435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40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3195320" indent="-454025" algn="l" defTabSz="182435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4109720" indent="-454025" algn="l" defTabSz="182435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5025390" indent="-457200" algn="l" defTabSz="18268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939155" indent="-457200" algn="l" defTabSz="18268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852920" indent="-457200" algn="l" defTabSz="18268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766685" indent="-457200" algn="l" defTabSz="18268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765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27530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41295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655060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568825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482590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396355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310120" algn="l" defTabSz="1826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F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>
            <a:off x="0" y="0"/>
            <a:ext cx="24384000" cy="13716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4" name="平行四边形 3"/>
          <p:cNvSpPr/>
          <p:nvPr userDrawn="1"/>
        </p:nvSpPr>
        <p:spPr>
          <a:xfrm rot="20778963">
            <a:off x="-1295400" y="3081913"/>
            <a:ext cx="26953637" cy="755226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  <p:sp>
        <p:nvSpPr>
          <p:cNvPr id="5" name="等腰三角形 4"/>
          <p:cNvSpPr/>
          <p:nvPr userDrawn="1"/>
        </p:nvSpPr>
        <p:spPr>
          <a:xfrm rot="11945907">
            <a:off x="2167481" y="-2129367"/>
            <a:ext cx="9901768" cy="20345405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5" tIns="91376" rIns="182745" bIns="91376" anchor="ctr"/>
          <a:lstStyle/>
          <a:p>
            <a:pPr defTabSz="1827530" hangingPunct="1">
              <a:defRPr/>
            </a:pPr>
            <a:endParaRPr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386231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6" r:id="rId7"/>
    <p:sldLayoutId id="2147483756" r:id="rId8"/>
  </p:sldLayoutIdLst>
  <p:transition spd="slow">
    <p:wipe/>
  </p:transition>
  <p:txStyles>
    <p:titleStyle>
      <a:lvl1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 kern="1200">
          <a:solidFill>
            <a:schemeClr val="tx1"/>
          </a:solidFill>
          <a:latin typeface="+mj-lt"/>
          <a:ea typeface="+mj-ea"/>
          <a:cs typeface="微软雅黑" panose="020B0503020204020204" pitchFamily="34" charset="-122"/>
        </a:defRPr>
      </a:lvl1pPr>
      <a:lvl2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marL="1218565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6pPr>
      <a:lvl7pPr marL="2437130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7pPr>
      <a:lvl8pPr marL="3655060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8pPr>
      <a:lvl9pPr marL="4873625" algn="l" defTabSz="1823085" rtl="0" fontAlgn="base">
        <a:lnSpc>
          <a:spcPct val="90000"/>
        </a:lnSpc>
        <a:spcBef>
          <a:spcPct val="0"/>
        </a:spcBef>
        <a:spcAft>
          <a:spcPct val="0"/>
        </a:spcAft>
        <a:defRPr kumimoji="1" sz="88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9pPr>
    </p:titleStyle>
    <p:bodyStyle>
      <a:lvl1pPr marL="452755" indent="-452755" algn="l" defTabSz="1823085" rtl="0" fontAlgn="base">
        <a:lnSpc>
          <a:spcPct val="90000"/>
        </a:lnSpc>
        <a:spcBef>
          <a:spcPts val="2000"/>
        </a:spcBef>
        <a:spcAft>
          <a:spcPct val="0"/>
        </a:spcAft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微软雅黑 Light" charset="0"/>
        </a:defRPr>
      </a:lvl1pPr>
      <a:lvl2pPr marL="1366520" indent="-452755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微软雅黑 Light" charset="0"/>
        </a:defRPr>
      </a:lvl2pPr>
      <a:lvl3pPr marL="2280285" indent="-452755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4000" kern="1200">
          <a:solidFill>
            <a:schemeClr val="tx1"/>
          </a:solidFill>
          <a:latin typeface="+mn-lt"/>
          <a:ea typeface="+mn-ea"/>
          <a:cs typeface="微软雅黑 Light" charset="0"/>
        </a:defRPr>
      </a:lvl3pPr>
      <a:lvl4pPr marL="3194050" indent="-452755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微软雅黑 Light" charset="0"/>
        </a:defRPr>
      </a:lvl4pPr>
      <a:lvl5pPr marL="4107815" indent="-452755" algn="l" defTabSz="182308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微软雅黑 Light" charset="0"/>
        </a:defRPr>
      </a:lvl5pPr>
      <a:lvl6pPr marL="5026025" indent="-457200" algn="l" defTabSz="18275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939790" indent="-457200" algn="l" defTabSz="18275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853555" indent="-457200" algn="l" defTabSz="18275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767320" indent="-457200" algn="l" defTabSz="18275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765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27530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41295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655060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568825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482590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396355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310120" algn="l" defTabSz="1827530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9.jp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3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jp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3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9.jpg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2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4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hyperlink" Target="http://scut.fanya.chaoxing.com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1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54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1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0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9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9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3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9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3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9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9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1.png"/><Relationship Id="rId5" Type="http://schemas.openxmlformats.org/officeDocument/2006/relationships/image" Target="../media/image140.jpeg"/><Relationship Id="rId4" Type="http://schemas.openxmlformats.org/officeDocument/2006/relationships/image" Target="../media/image139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243D9CF-68C1-4D0B-8DE5-B5A90D6011BD}"/>
              </a:ext>
            </a:extLst>
          </p:cNvPr>
          <p:cNvSpPr txBox="1"/>
          <p:nvPr/>
        </p:nvSpPr>
        <p:spPr>
          <a:xfrm>
            <a:off x="19951347" y="10572172"/>
            <a:ext cx="2996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</a:t>
            </a: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超星集团</a:t>
            </a:r>
            <a:endParaRPr kumimoji="0" lang="en-US" altLang="zh-CN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halkduster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74F971-F4DB-4CB9-98CA-F601C26B5D08}"/>
              </a:ext>
            </a:extLst>
          </p:cNvPr>
          <p:cNvSpPr txBox="1"/>
          <p:nvPr/>
        </p:nvSpPr>
        <p:spPr>
          <a:xfrm>
            <a:off x="3886200" y="3066949"/>
            <a:ext cx="201860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413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0" b="0" i="0" u="none" strike="noStrike" kern="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停课不停学  教学不延期</a:t>
            </a:r>
            <a:endParaRPr kumimoji="0" lang="en-US" altLang="zh-CN" sz="12000" b="0" i="0" u="none" strike="noStrike" kern="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halkduster"/>
            </a:endParaRPr>
          </a:p>
          <a:p>
            <a:pPr marL="0" marR="0" lvl="0" indent="0" algn="l" defTabSz="6413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      ——</a:t>
            </a:r>
            <a:r>
              <a:rPr kumimoji="0" lang="zh-CN" altLang="en-US" sz="8000" b="0" i="0" u="none" strike="noStrike" kern="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超星“一平三端”线上教学指南</a:t>
            </a:r>
          </a:p>
          <a:p>
            <a:pPr marL="0" marR="0" lvl="0" indent="0" algn="l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0" b="0" i="0" u="none" strike="noStrike" kern="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halkduster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CF8007B-AB15-443E-84C9-0454D82AFB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-1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585" y="654493"/>
            <a:ext cx="11763630" cy="1176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27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906EB12-ED0A-4339-AFF7-4460A4C961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236" y="2802835"/>
            <a:ext cx="5902128" cy="1091316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95D4596-688B-419B-A894-AE13E5439270}"/>
              </a:ext>
            </a:extLst>
          </p:cNvPr>
          <p:cNvSpPr txBox="1"/>
          <p:nvPr/>
        </p:nvSpPr>
        <p:spPr>
          <a:xfrm>
            <a:off x="818605" y="1027620"/>
            <a:ext cx="195392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hangingPunct="1">
              <a:spcAft>
                <a:spcPts val="2400"/>
              </a:spcAft>
              <a:defRPr/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一、选择首页中的“课程”或者我的“课程”进入到课程版块</a:t>
            </a:r>
            <a:endParaRPr lang="en-US" altLang="zh-CN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73F46BC-ABC0-471C-ADB6-EAD872AACBAB}"/>
              </a:ext>
            </a:extLst>
          </p:cNvPr>
          <p:cNvSpPr/>
          <p:nvPr/>
        </p:nvSpPr>
        <p:spPr>
          <a:xfrm>
            <a:off x="4015409" y="4412974"/>
            <a:ext cx="1331843" cy="10933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B5EE869-690D-4B2F-9FD4-AB773FFF7358}"/>
              </a:ext>
            </a:extLst>
          </p:cNvPr>
          <p:cNvSpPr/>
          <p:nvPr/>
        </p:nvSpPr>
        <p:spPr>
          <a:xfrm>
            <a:off x="4015409" y="12801600"/>
            <a:ext cx="1141670" cy="914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B5F3C73-DC07-40D4-B911-6016EAA564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161" y="2802835"/>
            <a:ext cx="5902128" cy="1091316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47B7B77-4AB6-46C6-8876-A166FD9AFFC9}"/>
              </a:ext>
            </a:extLst>
          </p:cNvPr>
          <p:cNvSpPr/>
          <p:nvPr/>
        </p:nvSpPr>
        <p:spPr>
          <a:xfrm>
            <a:off x="18427148" y="12801600"/>
            <a:ext cx="1141670" cy="914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E134685-85A0-46FD-95BC-2829DDA95111}"/>
              </a:ext>
            </a:extLst>
          </p:cNvPr>
          <p:cNvSpPr/>
          <p:nvPr/>
        </p:nvSpPr>
        <p:spPr>
          <a:xfrm>
            <a:off x="14073808" y="5506278"/>
            <a:ext cx="5495009" cy="914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229771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35727CA-7C72-4AAB-B7C5-EEC33238D34E}"/>
              </a:ext>
            </a:extLst>
          </p:cNvPr>
          <p:cNvSpPr txBox="1"/>
          <p:nvPr/>
        </p:nvSpPr>
        <p:spPr>
          <a:xfrm>
            <a:off x="818605" y="601415"/>
            <a:ext cx="22461323" cy="217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hangingPunct="1">
              <a:lnSpc>
                <a:spcPct val="150000"/>
              </a:lnSpc>
              <a:spcAft>
                <a:spcPts val="2400"/>
              </a:spcAft>
              <a:defRPr/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二、点击右上方的“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 新建一门课程，输入课程名称后点击完成即可创建；也可使用“示范教学包”建课（</a:t>
            </a:r>
            <a:r>
              <a:rPr lang="zh-CN" altLang="en-US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注意：“示范教学包”只在手机端操作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8D83681-196E-41FB-9877-C7EF4348E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750" y="2862470"/>
            <a:ext cx="5984855" cy="1085353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07BFE8F-4DF9-4120-A6C0-60D3753F654B}"/>
              </a:ext>
            </a:extLst>
          </p:cNvPr>
          <p:cNvSpPr/>
          <p:nvPr/>
        </p:nvSpPr>
        <p:spPr>
          <a:xfrm>
            <a:off x="8647044" y="2961860"/>
            <a:ext cx="667683" cy="5764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00FFBE1-B785-4DFD-936A-17E92D4C2757}"/>
              </a:ext>
            </a:extLst>
          </p:cNvPr>
          <p:cNvSpPr/>
          <p:nvPr/>
        </p:nvSpPr>
        <p:spPr>
          <a:xfrm>
            <a:off x="7841976" y="3659047"/>
            <a:ext cx="1331843" cy="5764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11ACAB0-ECF0-42CB-B466-94DD8E204B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44" y="2896102"/>
            <a:ext cx="5984854" cy="1083977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B2DB086-C5B9-4532-A7E9-8A2A308C5EA8}"/>
              </a:ext>
            </a:extLst>
          </p:cNvPr>
          <p:cNvSpPr/>
          <p:nvPr/>
        </p:nvSpPr>
        <p:spPr>
          <a:xfrm>
            <a:off x="13240421" y="3659047"/>
            <a:ext cx="5703561" cy="7539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AB5EF49-2355-46AD-8165-15C392AEC86B}"/>
              </a:ext>
            </a:extLst>
          </p:cNvPr>
          <p:cNvSpPr/>
          <p:nvPr/>
        </p:nvSpPr>
        <p:spPr>
          <a:xfrm>
            <a:off x="18347636" y="2915061"/>
            <a:ext cx="798127" cy="7539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1E170BA-9CE2-4532-9F5B-33EF476186DF}"/>
              </a:ext>
            </a:extLst>
          </p:cNvPr>
          <p:cNvSpPr/>
          <p:nvPr/>
        </p:nvSpPr>
        <p:spPr>
          <a:xfrm>
            <a:off x="13403744" y="6104073"/>
            <a:ext cx="5332126" cy="7539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951085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1E9A457A-56C0-4561-907F-DBF6DE7C8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761" y="2743200"/>
            <a:ext cx="5494030" cy="109728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5727CA-7C72-4AAB-B7C5-EEC33238D34E}"/>
              </a:ext>
            </a:extLst>
          </p:cNvPr>
          <p:cNvSpPr txBox="1"/>
          <p:nvPr/>
        </p:nvSpPr>
        <p:spPr>
          <a:xfrm>
            <a:off x="818605" y="601415"/>
            <a:ext cx="22461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hangingPunct="1">
              <a:spcAft>
                <a:spcPts val="2400"/>
              </a:spcAft>
              <a:defRPr/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二、示范教学包中教案、章节等都已建立完善</a:t>
            </a:r>
            <a:endParaRPr lang="en-US" altLang="zh-CN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07BFE8F-4DF9-4120-A6C0-60D3753F654B}"/>
              </a:ext>
            </a:extLst>
          </p:cNvPr>
          <p:cNvSpPr/>
          <p:nvPr/>
        </p:nvSpPr>
        <p:spPr>
          <a:xfrm>
            <a:off x="4578901" y="4412975"/>
            <a:ext cx="3146850" cy="79350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E080AF78-85C2-4BFB-AB3F-B34C65129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867" y="2743200"/>
            <a:ext cx="5509357" cy="109728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A5B736F-744C-4371-A461-27B128113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4077" y="2743198"/>
            <a:ext cx="5466156" cy="10972802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91AF0ED7-25BA-4C87-88CA-2F93452BADEF}"/>
              </a:ext>
            </a:extLst>
          </p:cNvPr>
          <p:cNvSpPr/>
          <p:nvPr/>
        </p:nvSpPr>
        <p:spPr>
          <a:xfrm>
            <a:off x="9416867" y="3405269"/>
            <a:ext cx="1052080" cy="79350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ADB9157-EBED-44FF-92D0-B84AE4D39FB9}"/>
              </a:ext>
            </a:extLst>
          </p:cNvPr>
          <p:cNvSpPr/>
          <p:nvPr/>
        </p:nvSpPr>
        <p:spPr>
          <a:xfrm>
            <a:off x="16554178" y="3405269"/>
            <a:ext cx="1052080" cy="79350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51D4A1C-A7D3-451F-8C01-49E73A897BF8}"/>
              </a:ext>
            </a:extLst>
          </p:cNvPr>
          <p:cNvSpPr/>
          <p:nvPr/>
        </p:nvSpPr>
        <p:spPr>
          <a:xfrm>
            <a:off x="16218276" y="12726955"/>
            <a:ext cx="4271748" cy="9890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648015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27590D0-47B0-4DF6-8E33-3427F2B8AA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1654" y="2181702"/>
            <a:ext cx="6501746" cy="1147256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8D5319E-9C8F-491C-A8FC-AB4B6EA42C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660" y="2077155"/>
            <a:ext cx="6029630" cy="11577111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F6C00E63-9654-4B2F-ADDE-FD3A43E3AFC2}"/>
              </a:ext>
            </a:extLst>
          </p:cNvPr>
          <p:cNvSpPr/>
          <p:nvPr/>
        </p:nvSpPr>
        <p:spPr>
          <a:xfrm>
            <a:off x="13419658" y="5010830"/>
            <a:ext cx="67599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E612DA-D3F6-4022-ADD2-B65A11FC36E6}"/>
              </a:ext>
            </a:extLst>
          </p:cNvPr>
          <p:cNvSpPr txBox="1"/>
          <p:nvPr/>
        </p:nvSpPr>
        <p:spPr>
          <a:xfrm>
            <a:off x="875755" y="192759"/>
            <a:ext cx="1671251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hangingPunct="1">
              <a:defRPr/>
            </a:pPr>
            <a:r>
              <a:rPr lang="zh-CN" altLang="en-US" sz="5335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三、在课程管理页面创建多个班级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F2E1619-60D3-4E13-96D8-291D1AE23470}"/>
              </a:ext>
            </a:extLst>
          </p:cNvPr>
          <p:cNvSpPr/>
          <p:nvPr/>
        </p:nvSpPr>
        <p:spPr>
          <a:xfrm>
            <a:off x="10401299" y="5738345"/>
            <a:ext cx="689359" cy="7005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endParaRPr lang="zh-CN" altLang="en-US" sz="3600" kern="12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D6415A4-50B6-4DE9-ACFF-2481980CA464}"/>
              </a:ext>
            </a:extLst>
          </p:cNvPr>
          <p:cNvSpPr/>
          <p:nvPr/>
        </p:nvSpPr>
        <p:spPr>
          <a:xfrm>
            <a:off x="9989265" y="6182008"/>
            <a:ext cx="675992" cy="67599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1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76441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76" y="2221305"/>
            <a:ext cx="5706448" cy="113019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851" y="2266122"/>
            <a:ext cx="5723959" cy="112571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4998" y="4127212"/>
            <a:ext cx="5577193" cy="8018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endParaRPr lang="zh-CN" altLang="en-US" sz="3600" kern="12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817861" y="3813251"/>
            <a:ext cx="67599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7655" y="609709"/>
            <a:ext cx="21184145" cy="913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hangingPunct="1">
              <a:defRPr/>
            </a:pPr>
            <a:r>
              <a:rPr lang="zh-CN" altLang="en-US" sz="5335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四、加入课程</a:t>
            </a:r>
            <a:r>
              <a:rPr lang="en-US" altLang="zh-CN" sz="5335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5335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把班级邀请码或二维码给到学生，输入邀请码进班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58922" y="7102043"/>
            <a:ext cx="5577192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 hangingPunct="1">
              <a:defRPr/>
            </a:pPr>
            <a:endParaRPr lang="en-US" altLang="zh-CN" sz="4400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371600" hangingPunct="1">
              <a:defRPr/>
            </a:pPr>
            <a:endParaRPr lang="en-US" altLang="zh-CN" sz="4400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53183" y="2221305"/>
            <a:ext cx="855760" cy="7208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endParaRPr lang="zh-CN" altLang="en-US" sz="3600" kern="12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662296" y="1928126"/>
            <a:ext cx="675992" cy="67599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1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7812059" y="4581322"/>
            <a:ext cx="768000" cy="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箭头: 右 7">
            <a:extLst>
              <a:ext uri="{FF2B5EF4-FFF2-40B4-BE49-F238E27FC236}">
                <a16:creationId xmlns:a16="http://schemas.microsoft.com/office/drawing/2014/main" id="{20600F5A-A4B8-4CE8-B4FB-5193D0C000DA}"/>
              </a:ext>
            </a:extLst>
          </p:cNvPr>
          <p:cNvSpPr/>
          <p:nvPr/>
        </p:nvSpPr>
        <p:spPr>
          <a:xfrm rot="10800000">
            <a:off x="15727741" y="7806487"/>
            <a:ext cx="1214080" cy="58968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45AB116-4907-4A80-92B5-B94AEA154FA7}"/>
              </a:ext>
            </a:extLst>
          </p:cNvPr>
          <p:cNvSpPr txBox="1"/>
          <p:nvPr/>
        </p:nvSpPr>
        <p:spPr>
          <a:xfrm>
            <a:off x="9693580" y="7136536"/>
            <a:ext cx="4878259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输入邀请码：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en-US" altLang="zh-CN" b="1" dirty="0">
                <a:solidFill>
                  <a:srgbClr val="FF0000"/>
                </a:solidFill>
              </a:rPr>
              <a:t>5561175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212A0D8-C756-4150-AEE0-132E35D7EA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3448" y="2204588"/>
            <a:ext cx="5706448" cy="1131250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427172E-BBD4-403E-ADBF-455F86676EB6}"/>
              </a:ext>
            </a:extLst>
          </p:cNvPr>
          <p:cNvSpPr txBox="1"/>
          <p:nvPr/>
        </p:nvSpPr>
        <p:spPr>
          <a:xfrm>
            <a:off x="12061812" y="539870"/>
            <a:ext cx="6584976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 hangingPunct="1">
              <a:defRPr/>
            </a:pPr>
            <a:r>
              <a:rPr lang="zh-CN" altLang="en-US" sz="5335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教师课程界面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186270-0B9F-4815-BAA3-4B5C2C84DEFF}"/>
              </a:ext>
            </a:extLst>
          </p:cNvPr>
          <p:cNvSpPr txBox="1"/>
          <p:nvPr/>
        </p:nvSpPr>
        <p:spPr>
          <a:xfrm>
            <a:off x="18167541" y="564570"/>
            <a:ext cx="6584976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 hangingPunct="1">
              <a:defRPr/>
            </a:pPr>
            <a:r>
              <a:rPr lang="zh-CN" altLang="en-US" sz="5335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学生课程界面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003BAC2-6CEB-4BE2-8C39-BF106AD1EF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864" y="1782638"/>
            <a:ext cx="5823448" cy="1161516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9B7DEF3-05F7-4EFC-9F5C-8FD4487E50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4250" y="1818788"/>
            <a:ext cx="5462309" cy="116151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4DAD664-5814-472F-8F6A-A912E0C8580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737"/>
          <a:stretch/>
        </p:blipFill>
        <p:spPr>
          <a:xfrm>
            <a:off x="6221109" y="1852790"/>
            <a:ext cx="6148110" cy="11547158"/>
          </a:xfrm>
          <a:prstGeom prst="rect">
            <a:avLst/>
          </a:prstGeom>
        </p:spPr>
      </p:pic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0C2FAE40-ECCF-4E88-8ECF-34FA0AFF56A9}"/>
              </a:ext>
            </a:extLst>
          </p:cNvPr>
          <p:cNvCxnSpPr>
            <a:cxnSpLocks/>
          </p:cNvCxnSpPr>
          <p:nvPr/>
        </p:nvCxnSpPr>
        <p:spPr>
          <a:xfrm flipH="1" flipV="1">
            <a:off x="7258050" y="4381500"/>
            <a:ext cx="438150" cy="3619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87AD5C08-D88C-40A0-A908-F161A92F7DBE}"/>
              </a:ext>
            </a:extLst>
          </p:cNvPr>
          <p:cNvSpPr txBox="1"/>
          <p:nvPr/>
        </p:nvSpPr>
        <p:spPr>
          <a:xfrm>
            <a:off x="3051998" y="479324"/>
            <a:ext cx="6584976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 hangingPunct="1">
              <a:defRPr/>
            </a:pPr>
            <a:r>
              <a:rPr lang="zh-CN" altLang="en-US" sz="5335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我的课程界面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43B65AB-07AF-4339-8B3D-F92E9CDDEFD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116"/>
          <a:stretch/>
        </p:blipFill>
        <p:spPr>
          <a:xfrm>
            <a:off x="157016" y="1708746"/>
            <a:ext cx="5823448" cy="1152793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BF7A135-B8D2-4769-ACF0-44EB2E950A51}"/>
              </a:ext>
            </a:extLst>
          </p:cNvPr>
          <p:cNvSpPr/>
          <p:nvPr/>
        </p:nvSpPr>
        <p:spPr>
          <a:xfrm>
            <a:off x="4574308" y="12458522"/>
            <a:ext cx="1047750" cy="88819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F7A36E9-1EEA-46D2-BE41-84731AF29FEC}"/>
              </a:ext>
            </a:extLst>
          </p:cNvPr>
          <p:cNvSpPr/>
          <p:nvPr/>
        </p:nvSpPr>
        <p:spPr>
          <a:xfrm>
            <a:off x="418098" y="4933772"/>
            <a:ext cx="3506202" cy="87647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80D078D-02DF-4C04-BC7F-F1AA8C941B4F}"/>
              </a:ext>
            </a:extLst>
          </p:cNvPr>
          <p:cNvSpPr/>
          <p:nvPr/>
        </p:nvSpPr>
        <p:spPr>
          <a:xfrm>
            <a:off x="4156239" y="12117311"/>
            <a:ext cx="595494" cy="67599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1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064FA07-922D-4668-92BE-E465528CB704}"/>
              </a:ext>
            </a:extLst>
          </p:cNvPr>
          <p:cNvSpPr/>
          <p:nvPr/>
        </p:nvSpPr>
        <p:spPr>
          <a:xfrm>
            <a:off x="3844665" y="4438392"/>
            <a:ext cx="490208" cy="64955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E944DBD-640B-4B03-835C-8D0FE0A35010}"/>
              </a:ext>
            </a:extLst>
          </p:cNvPr>
          <p:cNvSpPr/>
          <p:nvPr/>
        </p:nvSpPr>
        <p:spPr>
          <a:xfrm>
            <a:off x="379998" y="8477072"/>
            <a:ext cx="2001252" cy="87647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621028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线条">
            <a:extLst>
              <a:ext uri="{FF2B5EF4-FFF2-40B4-BE49-F238E27FC236}">
                <a16:creationId xmlns:a16="http://schemas.microsoft.com/office/drawing/2014/main" id="{013ECC5F-C9DC-4910-B726-3DD31167B34D}"/>
              </a:ext>
            </a:extLst>
          </p:cNvPr>
          <p:cNvSpPr/>
          <p:nvPr/>
        </p:nvSpPr>
        <p:spPr>
          <a:xfrm flipH="1">
            <a:off x="12261769" y="-745068"/>
            <a:ext cx="2" cy="5763060"/>
          </a:xfrm>
          <a:prstGeom prst="line">
            <a:avLst/>
          </a:prstGeom>
          <a:ln w="3175">
            <a:solidFill>
              <a:srgbClr val="FFFFFF"/>
            </a:solidFill>
            <a:miter/>
          </a:ln>
        </p:spPr>
        <p:txBody>
          <a:bodyPr lIns="121920" tIns="121920" rIns="121920" bIns="121920"/>
          <a:lstStyle/>
          <a:p>
            <a:pPr defTabSz="1219200">
              <a:defRPr sz="3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3200"/>
          </a:p>
        </p:txBody>
      </p:sp>
      <p:sp>
        <p:nvSpPr>
          <p:cNvPr id="2" name="圆形">
            <a:extLst>
              <a:ext uri="{FF2B5EF4-FFF2-40B4-BE49-F238E27FC236}">
                <a16:creationId xmlns:a16="http://schemas.microsoft.com/office/drawing/2014/main" id="{D3ED54F1-B917-411E-8454-C255E40C8E09}"/>
              </a:ext>
            </a:extLst>
          </p:cNvPr>
          <p:cNvSpPr/>
          <p:nvPr/>
        </p:nvSpPr>
        <p:spPr>
          <a:xfrm>
            <a:off x="14810962" y="3775840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3" name="圆形">
            <a:extLst>
              <a:ext uri="{FF2B5EF4-FFF2-40B4-BE49-F238E27FC236}">
                <a16:creationId xmlns:a16="http://schemas.microsoft.com/office/drawing/2014/main" id="{DF3A4752-FFEC-4954-8FE3-7EB280ABB21B}"/>
              </a:ext>
            </a:extLst>
          </p:cNvPr>
          <p:cNvSpPr/>
          <p:nvPr/>
        </p:nvSpPr>
        <p:spPr>
          <a:xfrm>
            <a:off x="7635075" y="5713191"/>
            <a:ext cx="1125318" cy="11253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4" name="圆形">
            <a:extLst>
              <a:ext uri="{FF2B5EF4-FFF2-40B4-BE49-F238E27FC236}">
                <a16:creationId xmlns:a16="http://schemas.microsoft.com/office/drawing/2014/main" id="{28D74D4B-A4EC-42F4-B0B1-BF6978E431CD}"/>
              </a:ext>
            </a:extLst>
          </p:cNvPr>
          <p:cNvSpPr/>
          <p:nvPr/>
        </p:nvSpPr>
        <p:spPr>
          <a:xfrm>
            <a:off x="16783709" y="5855835"/>
            <a:ext cx="420018" cy="4200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5" name="圆形">
            <a:extLst>
              <a:ext uri="{FF2B5EF4-FFF2-40B4-BE49-F238E27FC236}">
                <a16:creationId xmlns:a16="http://schemas.microsoft.com/office/drawing/2014/main" id="{CD569D16-778F-4E27-9E72-02FF34F70E46}"/>
              </a:ext>
            </a:extLst>
          </p:cNvPr>
          <p:cNvSpPr/>
          <p:nvPr/>
        </p:nvSpPr>
        <p:spPr>
          <a:xfrm>
            <a:off x="14723810" y="7508566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grpSp>
        <p:nvGrpSpPr>
          <p:cNvPr id="6" name="成组">
            <a:extLst>
              <a:ext uri="{FF2B5EF4-FFF2-40B4-BE49-F238E27FC236}">
                <a16:creationId xmlns:a16="http://schemas.microsoft.com/office/drawing/2014/main" id="{BAFD53B4-D708-4C30-8416-87CB85EE5C4E}"/>
              </a:ext>
            </a:extLst>
          </p:cNvPr>
          <p:cNvGrpSpPr/>
          <p:nvPr/>
        </p:nvGrpSpPr>
        <p:grpSpPr>
          <a:xfrm>
            <a:off x="9815411" y="3492513"/>
            <a:ext cx="4936914" cy="4936914"/>
            <a:chOff x="0" y="0"/>
            <a:chExt cx="4936913" cy="4936913"/>
          </a:xfrm>
        </p:grpSpPr>
        <p:sp>
          <p:nvSpPr>
            <p:cNvPr id="7" name="圆形">
              <a:extLst>
                <a:ext uri="{FF2B5EF4-FFF2-40B4-BE49-F238E27FC236}">
                  <a16:creationId xmlns:a16="http://schemas.microsoft.com/office/drawing/2014/main" id="{03CC25B2-D81D-4F98-B521-F605DA0557D6}"/>
                </a:ext>
              </a:extLst>
            </p:cNvPr>
            <p:cNvSpPr/>
            <p:nvPr/>
          </p:nvSpPr>
          <p:spPr>
            <a:xfrm>
              <a:off x="0" y="0"/>
              <a:ext cx="4936913" cy="49369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dist="101600" dir="2700000" rotWithShape="0">
                <a:srgbClr val="000000">
                  <a:alpha val="40000"/>
                </a:srgbClr>
              </a:outerShdw>
            </a:effectLst>
          </p:spPr>
          <p:txBody>
            <a:bodyPr wrap="square" lIns="121920" tIns="121920" rIns="121920" bIns="121920" numCol="1" anchor="ctr">
              <a:noAutofit/>
            </a:bodyPr>
            <a:lstStyle/>
            <a:p>
              <a:pPr defTabSz="2438400"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endParaRPr sz="4800"/>
            </a:p>
          </p:txBody>
        </p:sp>
        <p:sp>
          <p:nvSpPr>
            <p:cNvPr id="8" name="2">
              <a:extLst>
                <a:ext uri="{FF2B5EF4-FFF2-40B4-BE49-F238E27FC236}">
                  <a16:creationId xmlns:a16="http://schemas.microsoft.com/office/drawing/2014/main" id="{A8162D1B-1E24-403D-94D0-70E419095722}"/>
                </a:ext>
              </a:extLst>
            </p:cNvPr>
            <p:cNvSpPr txBox="1"/>
            <p:nvPr/>
          </p:nvSpPr>
          <p:spPr>
            <a:xfrm>
              <a:off x="2179654" y="95728"/>
              <a:ext cx="558807" cy="4662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21920" tIns="121920" rIns="121920" bIns="121920" numCol="1" anchor="t">
              <a:spAutoFit/>
            </a:bodyPr>
            <a:lstStyle>
              <a:lvl1pPr defTabSz="2438400">
                <a:defRPr sz="30600">
                  <a:solidFill>
                    <a:srgbClr val="2280D2"/>
                  </a:solidFill>
                  <a:latin typeface="微软雅黑 Light"/>
                  <a:ea typeface="微软雅黑 Light"/>
                  <a:cs typeface="微软雅黑 Light"/>
                  <a:sym typeface="微软雅黑 Light"/>
                </a:defRPr>
              </a:lvl1pPr>
            </a:lstStyle>
            <a:p>
              <a:pPr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lang="en-US" altLang="zh-CN" sz="28700" dirty="0">
                  <a:solidFill>
                    <a:srgbClr val="FFC000"/>
                  </a:solidFill>
                </a:rPr>
                <a:t>2</a:t>
              </a:r>
              <a:endParaRPr sz="28700" dirty="0">
                <a:solidFill>
                  <a:srgbClr val="FFC000"/>
                </a:solidFill>
              </a:endParaRPr>
            </a:p>
          </p:txBody>
        </p:sp>
      </p:grpSp>
      <p:sp>
        <p:nvSpPr>
          <p:cNvPr id="9" name="在线课程建设">
            <a:extLst>
              <a:ext uri="{FF2B5EF4-FFF2-40B4-BE49-F238E27FC236}">
                <a16:creationId xmlns:a16="http://schemas.microsoft.com/office/drawing/2014/main" id="{2B0728E6-EAA3-43A1-BDC5-FBA23C854800}"/>
              </a:ext>
            </a:extLst>
          </p:cNvPr>
          <p:cNvSpPr txBox="1"/>
          <p:nvPr/>
        </p:nvSpPr>
        <p:spPr>
          <a:xfrm>
            <a:off x="11228033" y="9255572"/>
            <a:ext cx="2092881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21920" tIns="121920" rIns="121920" bIns="121920">
            <a:spAutoFit/>
          </a:bodyPr>
          <a:lstStyle>
            <a:lvl1pPr defTabSz="2438400">
              <a:defRPr sz="4800">
                <a:latin typeface="微软雅黑 Light"/>
                <a:ea typeface="微软雅黑 Light"/>
                <a:cs typeface="微软雅黑 Light"/>
                <a:sym typeface="微软雅黑 Light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发通知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6939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图片 1">
            <a:extLst>
              <a:ext uri="{FF2B5EF4-FFF2-40B4-BE49-F238E27FC236}">
                <a16:creationId xmlns:a16="http://schemas.microsoft.com/office/drawing/2014/main" id="{5810B8C8-D6CA-48E9-9B18-851D7D1D8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76" y="2098677"/>
            <a:ext cx="6007100" cy="1157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219" name="图片 2">
            <a:extLst>
              <a:ext uri="{FF2B5EF4-FFF2-40B4-BE49-F238E27FC236}">
                <a16:creationId xmlns:a16="http://schemas.microsoft.com/office/drawing/2014/main" id="{C94868A8-9242-4D8C-A91E-87B721B59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0" y="1819276"/>
            <a:ext cx="6692900" cy="11896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220" name="图片 3">
            <a:extLst>
              <a:ext uri="{FF2B5EF4-FFF2-40B4-BE49-F238E27FC236}">
                <a16:creationId xmlns:a16="http://schemas.microsoft.com/office/drawing/2014/main" id="{FB06FEBC-F9C8-4D39-9C6E-4AB205187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050" y="1819276"/>
            <a:ext cx="6692900" cy="11896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CAB3E4E-C8C2-4049-A08B-C0701AF9B066}"/>
              </a:ext>
            </a:extLst>
          </p:cNvPr>
          <p:cNvSpPr/>
          <p:nvPr/>
        </p:nvSpPr>
        <p:spPr>
          <a:xfrm>
            <a:off x="14382751" y="2244727"/>
            <a:ext cx="1063626" cy="7302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24" hangingPunct="1">
              <a:defRPr/>
            </a:pPr>
            <a:endParaRPr lang="zh-CN" altLang="en-US" sz="36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9DCCB59-7BC7-4340-9E04-B8288A9F1602}"/>
              </a:ext>
            </a:extLst>
          </p:cNvPr>
          <p:cNvSpPr/>
          <p:nvPr/>
        </p:nvSpPr>
        <p:spPr>
          <a:xfrm>
            <a:off x="13707706" y="1748398"/>
            <a:ext cx="675992" cy="7275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24" hangingPunct="1">
              <a:defRPr/>
            </a:pPr>
            <a:r>
              <a:rPr lang="en-US" altLang="zh-CN" sz="36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2</a:t>
            </a:r>
            <a:endParaRPr lang="zh-CN" altLang="en-US" sz="36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781AA62-8A02-4743-93E8-8EFA7CC17A77}"/>
              </a:ext>
            </a:extLst>
          </p:cNvPr>
          <p:cNvSpPr/>
          <p:nvPr/>
        </p:nvSpPr>
        <p:spPr>
          <a:xfrm>
            <a:off x="5956300" y="3638550"/>
            <a:ext cx="1158876" cy="11080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24" hangingPunct="1">
              <a:defRPr/>
            </a:pPr>
            <a:endParaRPr lang="zh-CN" altLang="en-US" sz="36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3D332D2-17E0-4E69-B33C-B32D4E29C08E}"/>
              </a:ext>
            </a:extLst>
          </p:cNvPr>
          <p:cNvSpPr/>
          <p:nvPr/>
        </p:nvSpPr>
        <p:spPr>
          <a:xfrm>
            <a:off x="5617184" y="3325552"/>
            <a:ext cx="675992" cy="67599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24" hangingPunct="1">
              <a:defRPr/>
            </a:pPr>
            <a:r>
              <a:rPr lang="en-US" altLang="zh-CN" sz="36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1</a:t>
            </a:r>
            <a:endParaRPr lang="zh-CN" altLang="en-US" sz="36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EC03B334-58E8-4424-B1B2-6F8E3D6FD79B}"/>
              </a:ext>
            </a:extLst>
          </p:cNvPr>
          <p:cNvCxnSpPr>
            <a:cxnSpLocks/>
          </p:cNvCxnSpPr>
          <p:nvPr/>
        </p:nvCxnSpPr>
        <p:spPr>
          <a:xfrm>
            <a:off x="7826377" y="7985126"/>
            <a:ext cx="768350" cy="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8">
            <a:extLst>
              <a:ext uri="{FF2B5EF4-FFF2-40B4-BE49-F238E27FC236}">
                <a16:creationId xmlns:a16="http://schemas.microsoft.com/office/drawing/2014/main" id="{3C3CD86C-EA82-479D-B0FC-C02A082055FE}"/>
              </a:ext>
            </a:extLst>
          </p:cNvPr>
          <p:cNvCxnSpPr>
            <a:cxnSpLocks/>
          </p:cNvCxnSpPr>
          <p:nvPr/>
        </p:nvCxnSpPr>
        <p:spPr>
          <a:xfrm>
            <a:off x="15601951" y="7953376"/>
            <a:ext cx="768350" cy="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左箭头 24">
            <a:extLst>
              <a:ext uri="{FF2B5EF4-FFF2-40B4-BE49-F238E27FC236}">
                <a16:creationId xmlns:a16="http://schemas.microsoft.com/office/drawing/2014/main" id="{C985D688-A25E-40B3-A15B-A964A8E2CED0}"/>
              </a:ext>
            </a:extLst>
          </p:cNvPr>
          <p:cNvSpPr/>
          <p:nvPr/>
        </p:nvSpPr>
        <p:spPr>
          <a:xfrm rot="16200000">
            <a:off x="18099089" y="5818189"/>
            <a:ext cx="1044574" cy="577850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6762" hangingPunct="1">
              <a:defRPr/>
            </a:pPr>
            <a:endParaRPr lang="zh-CN" altLang="en-US" sz="3734">
              <a:solidFill>
                <a:prstClr val="white"/>
              </a:solidFill>
            </a:endParaRPr>
          </a:p>
        </p:txBody>
      </p:sp>
      <p:sp>
        <p:nvSpPr>
          <p:cNvPr id="13" name="圆角矩形 25">
            <a:extLst>
              <a:ext uri="{FF2B5EF4-FFF2-40B4-BE49-F238E27FC236}">
                <a16:creationId xmlns:a16="http://schemas.microsoft.com/office/drawing/2014/main" id="{CB4B1F86-6AEF-45E9-A76D-0B02CB90D247}"/>
              </a:ext>
            </a:extLst>
          </p:cNvPr>
          <p:cNvSpPr/>
          <p:nvPr/>
        </p:nvSpPr>
        <p:spPr>
          <a:xfrm>
            <a:off x="16706851" y="4533900"/>
            <a:ext cx="2041526" cy="7270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8" rIns="182872" bIns="91438" anchor="ctr"/>
          <a:lstStyle/>
          <a:p>
            <a:pPr defTabSz="1826762" hangingPunct="1">
              <a:defRPr/>
            </a:pPr>
            <a:endParaRPr lang="zh-CN" altLang="en-US" sz="3734">
              <a:solidFill>
                <a:prstClr val="white"/>
              </a:solidFill>
            </a:endParaRPr>
          </a:p>
        </p:txBody>
      </p:sp>
      <p:pic>
        <p:nvPicPr>
          <p:cNvPr id="137234" name="图片 13">
            <a:extLst>
              <a:ext uri="{FF2B5EF4-FFF2-40B4-BE49-F238E27FC236}">
                <a16:creationId xmlns:a16="http://schemas.microsoft.com/office/drawing/2014/main" id="{84155111-EB36-4EFA-A4D6-FCEB080B5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6850" y="7086601"/>
            <a:ext cx="66548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3268332-3993-42E0-B083-F54D6AB111CD}"/>
              </a:ext>
            </a:extLst>
          </p:cNvPr>
          <p:cNvSpPr txBox="1"/>
          <p:nvPr/>
        </p:nvSpPr>
        <p:spPr>
          <a:xfrm>
            <a:off x="876300" y="266180"/>
            <a:ext cx="15586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hangingPunct="1">
              <a:spcAft>
                <a:spcPts val="2400"/>
              </a:spcAft>
              <a:defRPr/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一键发布通知，学生及时阅览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线条">
            <a:extLst>
              <a:ext uri="{FF2B5EF4-FFF2-40B4-BE49-F238E27FC236}">
                <a16:creationId xmlns:a16="http://schemas.microsoft.com/office/drawing/2014/main" id="{013ECC5F-C9DC-4910-B726-3DD31167B34D}"/>
              </a:ext>
            </a:extLst>
          </p:cNvPr>
          <p:cNvSpPr/>
          <p:nvPr/>
        </p:nvSpPr>
        <p:spPr>
          <a:xfrm flipH="1">
            <a:off x="12261769" y="-745068"/>
            <a:ext cx="2" cy="5763060"/>
          </a:xfrm>
          <a:prstGeom prst="line">
            <a:avLst/>
          </a:prstGeom>
          <a:ln w="3175">
            <a:solidFill>
              <a:srgbClr val="FFFFFF"/>
            </a:solidFill>
            <a:miter/>
          </a:ln>
        </p:spPr>
        <p:txBody>
          <a:bodyPr lIns="121920" tIns="121920" rIns="121920" bIns="121920"/>
          <a:lstStyle/>
          <a:p>
            <a:pPr defTabSz="1219200">
              <a:defRPr sz="3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3200"/>
          </a:p>
        </p:txBody>
      </p:sp>
      <p:sp>
        <p:nvSpPr>
          <p:cNvPr id="2" name="圆形">
            <a:extLst>
              <a:ext uri="{FF2B5EF4-FFF2-40B4-BE49-F238E27FC236}">
                <a16:creationId xmlns:a16="http://schemas.microsoft.com/office/drawing/2014/main" id="{D3ED54F1-B917-411E-8454-C255E40C8E09}"/>
              </a:ext>
            </a:extLst>
          </p:cNvPr>
          <p:cNvSpPr/>
          <p:nvPr/>
        </p:nvSpPr>
        <p:spPr>
          <a:xfrm>
            <a:off x="14810962" y="3775840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3" name="圆形">
            <a:extLst>
              <a:ext uri="{FF2B5EF4-FFF2-40B4-BE49-F238E27FC236}">
                <a16:creationId xmlns:a16="http://schemas.microsoft.com/office/drawing/2014/main" id="{DF3A4752-FFEC-4954-8FE3-7EB280ABB21B}"/>
              </a:ext>
            </a:extLst>
          </p:cNvPr>
          <p:cNvSpPr/>
          <p:nvPr/>
        </p:nvSpPr>
        <p:spPr>
          <a:xfrm>
            <a:off x="7635075" y="5713191"/>
            <a:ext cx="1125318" cy="11253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4" name="圆形">
            <a:extLst>
              <a:ext uri="{FF2B5EF4-FFF2-40B4-BE49-F238E27FC236}">
                <a16:creationId xmlns:a16="http://schemas.microsoft.com/office/drawing/2014/main" id="{28D74D4B-A4EC-42F4-B0B1-BF6978E431CD}"/>
              </a:ext>
            </a:extLst>
          </p:cNvPr>
          <p:cNvSpPr/>
          <p:nvPr/>
        </p:nvSpPr>
        <p:spPr>
          <a:xfrm>
            <a:off x="16783709" y="5855835"/>
            <a:ext cx="420018" cy="4200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5" name="圆形">
            <a:extLst>
              <a:ext uri="{FF2B5EF4-FFF2-40B4-BE49-F238E27FC236}">
                <a16:creationId xmlns:a16="http://schemas.microsoft.com/office/drawing/2014/main" id="{CD569D16-778F-4E27-9E72-02FF34F70E46}"/>
              </a:ext>
            </a:extLst>
          </p:cNvPr>
          <p:cNvSpPr/>
          <p:nvPr/>
        </p:nvSpPr>
        <p:spPr>
          <a:xfrm>
            <a:off x="14723810" y="7508566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grpSp>
        <p:nvGrpSpPr>
          <p:cNvPr id="6" name="成组">
            <a:extLst>
              <a:ext uri="{FF2B5EF4-FFF2-40B4-BE49-F238E27FC236}">
                <a16:creationId xmlns:a16="http://schemas.microsoft.com/office/drawing/2014/main" id="{BAFD53B4-D708-4C30-8416-87CB85EE5C4E}"/>
              </a:ext>
            </a:extLst>
          </p:cNvPr>
          <p:cNvGrpSpPr/>
          <p:nvPr/>
        </p:nvGrpSpPr>
        <p:grpSpPr>
          <a:xfrm>
            <a:off x="9815411" y="3492513"/>
            <a:ext cx="4936914" cy="4936914"/>
            <a:chOff x="0" y="0"/>
            <a:chExt cx="4936913" cy="4936913"/>
          </a:xfrm>
        </p:grpSpPr>
        <p:sp>
          <p:nvSpPr>
            <p:cNvPr id="7" name="圆形">
              <a:extLst>
                <a:ext uri="{FF2B5EF4-FFF2-40B4-BE49-F238E27FC236}">
                  <a16:creationId xmlns:a16="http://schemas.microsoft.com/office/drawing/2014/main" id="{03CC25B2-D81D-4F98-B521-F605DA0557D6}"/>
                </a:ext>
              </a:extLst>
            </p:cNvPr>
            <p:cNvSpPr/>
            <p:nvPr/>
          </p:nvSpPr>
          <p:spPr>
            <a:xfrm>
              <a:off x="0" y="0"/>
              <a:ext cx="4936913" cy="49369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dist="101600" dir="2700000" rotWithShape="0">
                <a:srgbClr val="000000">
                  <a:alpha val="40000"/>
                </a:srgbClr>
              </a:outerShdw>
            </a:effectLst>
          </p:spPr>
          <p:txBody>
            <a:bodyPr wrap="square" lIns="121920" tIns="121920" rIns="121920" bIns="121920" numCol="1" anchor="ctr">
              <a:noAutofit/>
            </a:bodyPr>
            <a:lstStyle/>
            <a:p>
              <a:pPr defTabSz="2438400"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endParaRPr sz="4800"/>
            </a:p>
          </p:txBody>
        </p:sp>
        <p:sp>
          <p:nvSpPr>
            <p:cNvPr id="8" name="2">
              <a:extLst>
                <a:ext uri="{FF2B5EF4-FFF2-40B4-BE49-F238E27FC236}">
                  <a16:creationId xmlns:a16="http://schemas.microsoft.com/office/drawing/2014/main" id="{A8162D1B-1E24-403D-94D0-70E419095722}"/>
                </a:ext>
              </a:extLst>
            </p:cNvPr>
            <p:cNvSpPr txBox="1"/>
            <p:nvPr/>
          </p:nvSpPr>
          <p:spPr>
            <a:xfrm>
              <a:off x="2179654" y="95728"/>
              <a:ext cx="558807" cy="4662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21920" tIns="121920" rIns="121920" bIns="121920" numCol="1" anchor="t">
              <a:spAutoFit/>
            </a:bodyPr>
            <a:lstStyle>
              <a:lvl1pPr defTabSz="2438400">
                <a:defRPr sz="30600">
                  <a:solidFill>
                    <a:srgbClr val="2280D2"/>
                  </a:solidFill>
                  <a:latin typeface="微软雅黑 Light"/>
                  <a:ea typeface="微软雅黑 Light"/>
                  <a:cs typeface="微软雅黑 Light"/>
                  <a:sym typeface="微软雅黑 Light"/>
                </a:defRPr>
              </a:lvl1pPr>
            </a:lstStyle>
            <a:p>
              <a:pPr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lang="en-US" altLang="zh-CN" sz="28700" dirty="0">
                  <a:solidFill>
                    <a:srgbClr val="FFC000"/>
                  </a:solidFill>
                </a:rPr>
                <a:t>3</a:t>
              </a:r>
              <a:endParaRPr sz="28700" dirty="0">
                <a:solidFill>
                  <a:srgbClr val="FFC000"/>
                </a:solidFill>
              </a:endParaRPr>
            </a:p>
          </p:txBody>
        </p:sp>
      </p:grpSp>
      <p:sp>
        <p:nvSpPr>
          <p:cNvPr id="9" name="在线课程建设">
            <a:extLst>
              <a:ext uri="{FF2B5EF4-FFF2-40B4-BE49-F238E27FC236}">
                <a16:creationId xmlns:a16="http://schemas.microsoft.com/office/drawing/2014/main" id="{2B0728E6-EAA3-43A1-BDC5-FBA23C854800}"/>
              </a:ext>
            </a:extLst>
          </p:cNvPr>
          <p:cNvSpPr txBox="1"/>
          <p:nvPr/>
        </p:nvSpPr>
        <p:spPr>
          <a:xfrm>
            <a:off x="8458049" y="9255572"/>
            <a:ext cx="7632860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21920" tIns="121920" rIns="121920" bIns="121920">
            <a:spAutoFit/>
          </a:bodyPr>
          <a:lstStyle>
            <a:lvl1pPr defTabSz="2438400">
              <a:defRPr sz="4800">
                <a:latin typeface="微软雅黑 Light"/>
                <a:ea typeface="微软雅黑 Light"/>
                <a:cs typeface="微软雅黑 Light"/>
                <a:sym typeface="微软雅黑 Light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上传资源，让学生在线学习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043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104918BD-E705-46AA-A2AA-B47C8B3882BE}"/>
              </a:ext>
            </a:extLst>
          </p:cNvPr>
          <p:cNvSpPr txBox="1"/>
          <p:nvPr/>
        </p:nvSpPr>
        <p:spPr>
          <a:xfrm>
            <a:off x="9135110" y="576901"/>
            <a:ext cx="15248890" cy="1005340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marL="0" marR="0" lvl="0" indent="0" algn="l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上传资源到超星云盘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B1707FF-4FEA-48A2-8CC9-82D2A107AB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871" y="1965396"/>
            <a:ext cx="5714758" cy="11450683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98DB0F16-B4B1-4727-ACF5-41E846C52A7E}"/>
              </a:ext>
            </a:extLst>
          </p:cNvPr>
          <p:cNvSpPr/>
          <p:nvPr/>
        </p:nvSpPr>
        <p:spPr>
          <a:xfrm>
            <a:off x="10023348" y="12519967"/>
            <a:ext cx="841248" cy="9130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DB18B3A-CAFC-4027-AF35-4C0DF5322A5B}"/>
              </a:ext>
            </a:extLst>
          </p:cNvPr>
          <p:cNvSpPr/>
          <p:nvPr/>
        </p:nvSpPr>
        <p:spPr>
          <a:xfrm>
            <a:off x="5489447" y="7890817"/>
            <a:ext cx="5574031" cy="9130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66572E4-17EF-4D41-B55D-45A39F2032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6976" y="1840777"/>
            <a:ext cx="5828479" cy="11592197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C5F5EBDB-CFEF-469A-9B1B-9FD0CE390525}"/>
              </a:ext>
            </a:extLst>
          </p:cNvPr>
          <p:cNvSpPr/>
          <p:nvPr/>
        </p:nvSpPr>
        <p:spPr>
          <a:xfrm>
            <a:off x="19092429" y="1840777"/>
            <a:ext cx="841247" cy="84527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62550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文本框 1">
            <a:extLst>
              <a:ext uri="{FF2B5EF4-FFF2-40B4-BE49-F238E27FC236}">
                <a16:creationId xmlns:a16="http://schemas.microsoft.com/office/drawing/2014/main" id="{2130CB3A-9D2C-4AF2-A9E6-130C1CC02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676" y="10407650"/>
            <a:ext cx="16090900" cy="183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64135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   方式一：在应用市场搜索</a:t>
            </a: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【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超星学习通</a:t>
            </a: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】APP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并下载</a:t>
            </a:r>
            <a:endParaRPr kumimoji="0" lang="en-US" altLang="zh-CN" sz="4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halkduster"/>
            </a:endParaRPr>
          </a:p>
          <a:p>
            <a:pPr marL="0" marR="0" lvl="0" indent="0" algn="ctr" defTabSz="64135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   方式二：扫描屏幕上方二维码进行下载</a:t>
            </a:r>
            <a:endParaRPr kumimoji="0" lang="en-US" altLang="zh-CN" sz="4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halkduster"/>
            </a:endParaRPr>
          </a:p>
        </p:txBody>
      </p:sp>
      <p:grpSp>
        <p:nvGrpSpPr>
          <p:cNvPr id="129027" name="组合 6">
            <a:extLst>
              <a:ext uri="{FF2B5EF4-FFF2-40B4-BE49-F238E27FC236}">
                <a16:creationId xmlns:a16="http://schemas.microsoft.com/office/drawing/2014/main" id="{02818061-6801-481A-BA2E-D9C7F9E878A1}"/>
              </a:ext>
            </a:extLst>
          </p:cNvPr>
          <p:cNvGrpSpPr>
            <a:grpSpLocks/>
          </p:cNvGrpSpPr>
          <p:nvPr/>
        </p:nvGrpSpPr>
        <p:grpSpPr bwMode="auto">
          <a:xfrm>
            <a:off x="2136777" y="2679701"/>
            <a:ext cx="5378450" cy="6677026"/>
            <a:chOff x="1219449" y="132348"/>
            <a:chExt cx="3857625" cy="478856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A229436-BE60-4256-9866-4B69B71D5C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174"/>
            <a:stretch>
              <a:fillRect/>
            </a:stretch>
          </p:blipFill>
          <p:spPr bwMode="auto">
            <a:xfrm>
              <a:off x="1219449" y="132348"/>
              <a:ext cx="3857625" cy="4788568"/>
            </a:xfrm>
            <a:prstGeom prst="rect">
              <a:avLst/>
            </a:prstGeom>
            <a:noFill/>
            <a:ln>
              <a:noFill/>
            </a:ln>
            <a:effectLst>
              <a:outerShdw blurRad="190500" algn="tl" rotWithShape="0">
                <a:srgbClr val="80808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9035" name="图片 4">
              <a:extLst>
                <a:ext uri="{FF2B5EF4-FFF2-40B4-BE49-F238E27FC236}">
                  <a16:creationId xmlns:a16="http://schemas.microsoft.com/office/drawing/2014/main" id="{8BEF7D40-8972-46E6-B4CF-6F88AC5C6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702" b="19122"/>
            <a:stretch>
              <a:fillRect/>
            </a:stretch>
          </p:blipFill>
          <p:spPr bwMode="auto">
            <a:xfrm>
              <a:off x="1219449" y="794083"/>
              <a:ext cx="3857625" cy="4126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AB872DCE-146D-48C5-BCFB-AC6CA249B0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9590"/>
          <a:stretch>
            <a:fillRect/>
          </a:stretch>
        </p:blipFill>
        <p:spPr bwMode="auto">
          <a:xfrm>
            <a:off x="8724901" y="2679701"/>
            <a:ext cx="5378450" cy="67373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80808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箭头连接符 9">
            <a:extLst>
              <a:ext uri="{FF2B5EF4-FFF2-40B4-BE49-F238E27FC236}">
                <a16:creationId xmlns:a16="http://schemas.microsoft.com/office/drawing/2014/main" id="{102F89DC-B4AE-4E2D-B7A1-1B4B3CD26857}"/>
              </a:ext>
            </a:extLst>
          </p:cNvPr>
          <p:cNvCxnSpPr/>
          <p:nvPr/>
        </p:nvCxnSpPr>
        <p:spPr>
          <a:xfrm>
            <a:off x="15719426" y="1828800"/>
            <a:ext cx="0" cy="8385176"/>
          </a:xfrm>
          <a:prstGeom prst="straightConnector1">
            <a:avLst/>
          </a:prstGeom>
          <a:ln w="19050">
            <a:solidFill>
              <a:srgbClr val="FFFFFF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030" name="文本框 8">
            <a:extLst>
              <a:ext uri="{FF2B5EF4-FFF2-40B4-BE49-F238E27FC236}">
                <a16:creationId xmlns:a16="http://schemas.microsoft.com/office/drawing/2014/main" id="{2239BC6D-D115-462E-935B-3FA449DE42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66" y="2003427"/>
            <a:ext cx="11079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641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宋体" panose="02010600030101010101" pitchFamily="2" charset="-122"/>
                <a:cs typeface="+mn-cs"/>
                <a:sym typeface="Chalkduster"/>
              </a:rPr>
              <a:t>①</a:t>
            </a:r>
          </a:p>
        </p:txBody>
      </p:sp>
      <p:sp>
        <p:nvSpPr>
          <p:cNvPr id="129031" name="文本框 9">
            <a:extLst>
              <a:ext uri="{FF2B5EF4-FFF2-40B4-BE49-F238E27FC236}">
                <a16:creationId xmlns:a16="http://schemas.microsoft.com/office/drawing/2014/main" id="{B1562810-EEA3-4643-A97D-C2E7B1DC3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27416" y="2184401"/>
            <a:ext cx="11079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641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宋体" panose="02010600030101010101" pitchFamily="2" charset="-122"/>
                <a:cs typeface="+mn-cs"/>
                <a:sym typeface="Chalkduster"/>
              </a:rPr>
              <a:t>②</a:t>
            </a:r>
          </a:p>
        </p:txBody>
      </p:sp>
      <p:pic>
        <p:nvPicPr>
          <p:cNvPr id="129032" name="图片 6">
            <a:extLst>
              <a:ext uri="{FF2B5EF4-FFF2-40B4-BE49-F238E27FC236}">
                <a16:creationId xmlns:a16="http://schemas.microsoft.com/office/drawing/2014/main" id="{964CF49D-8481-405C-AB1E-7AF7116BFD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2950" y="2936876"/>
            <a:ext cx="5880100" cy="6499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33" name="文本框 10">
            <a:extLst>
              <a:ext uri="{FF2B5EF4-FFF2-40B4-BE49-F238E27FC236}">
                <a16:creationId xmlns:a16="http://schemas.microsoft.com/office/drawing/2014/main" id="{126520FB-C2E6-4821-A7D7-BE4A13689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676" y="488951"/>
            <a:ext cx="11506200" cy="1069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413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一、如何下载学习通</a:t>
            </a: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E833584-8BF0-4AFC-8D83-E278FDE190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93"/>
          <a:stretch/>
        </p:blipFill>
        <p:spPr>
          <a:xfrm>
            <a:off x="16528554" y="2148464"/>
            <a:ext cx="6038926" cy="1096620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EC8ADC8-1EFE-470F-8F5B-D90DBA1AC4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333"/>
          <a:stretch/>
        </p:blipFill>
        <p:spPr>
          <a:xfrm>
            <a:off x="9057379" y="2129414"/>
            <a:ext cx="5713504" cy="1096620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D8660A6-A77E-4BC2-9230-2678FD9425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04" y="2129414"/>
            <a:ext cx="5713504" cy="10966202"/>
          </a:xfrm>
          <a:prstGeom prst="rect">
            <a:avLst/>
          </a:prstGeom>
        </p:spPr>
      </p:pic>
      <p:sp>
        <p:nvSpPr>
          <p:cNvPr id="7" name="圆角矩形 11">
            <a:extLst>
              <a:ext uri="{FF2B5EF4-FFF2-40B4-BE49-F238E27FC236}">
                <a16:creationId xmlns:a16="http://schemas.microsoft.com/office/drawing/2014/main" id="{76BC215B-A270-4EC8-8F05-355D9A6843ED}"/>
              </a:ext>
            </a:extLst>
          </p:cNvPr>
          <p:cNvSpPr/>
          <p:nvPr/>
        </p:nvSpPr>
        <p:spPr>
          <a:xfrm>
            <a:off x="13960927" y="4229100"/>
            <a:ext cx="809809" cy="7275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4A41CEA6-1CF4-49F1-B0C8-5351E96803E0}"/>
              </a:ext>
            </a:extLst>
          </p:cNvPr>
          <p:cNvSpPr/>
          <p:nvPr/>
        </p:nvSpPr>
        <p:spPr>
          <a:xfrm>
            <a:off x="3099629" y="3524250"/>
            <a:ext cx="1122471" cy="110607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B3008D5-1EB9-4F30-854F-EE97FCD4B5D7}"/>
              </a:ext>
            </a:extLst>
          </p:cNvPr>
          <p:cNvSpPr/>
          <p:nvPr/>
        </p:nvSpPr>
        <p:spPr>
          <a:xfrm>
            <a:off x="2761633" y="3088865"/>
            <a:ext cx="675992" cy="67599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1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240BE2B-4FCB-49DA-A71C-8D8755283786}"/>
              </a:ext>
            </a:extLst>
          </p:cNvPr>
          <p:cNvSpPr/>
          <p:nvPr/>
        </p:nvSpPr>
        <p:spPr>
          <a:xfrm>
            <a:off x="13361530" y="3813830"/>
            <a:ext cx="67599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圆角矩形 11">
            <a:extLst>
              <a:ext uri="{FF2B5EF4-FFF2-40B4-BE49-F238E27FC236}">
                <a16:creationId xmlns:a16="http://schemas.microsoft.com/office/drawing/2014/main" id="{8249CEA7-1831-4E15-B651-B1FB8EE606F7}"/>
              </a:ext>
            </a:extLst>
          </p:cNvPr>
          <p:cNvSpPr/>
          <p:nvPr/>
        </p:nvSpPr>
        <p:spPr>
          <a:xfrm>
            <a:off x="17843424" y="10347271"/>
            <a:ext cx="3626908" cy="153992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D8A4801-E403-40BC-9EE1-1094F7C1CF38}"/>
              </a:ext>
            </a:extLst>
          </p:cNvPr>
          <p:cNvSpPr/>
          <p:nvPr/>
        </p:nvSpPr>
        <p:spPr>
          <a:xfrm>
            <a:off x="17315637" y="10131728"/>
            <a:ext cx="635660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1C55A1C-E31D-4EAF-A53D-BAF18B95BB12}"/>
              </a:ext>
            </a:extLst>
          </p:cNvPr>
          <p:cNvSpPr txBox="1"/>
          <p:nvPr/>
        </p:nvSpPr>
        <p:spPr>
          <a:xfrm>
            <a:off x="9523800" y="576901"/>
            <a:ext cx="15248890" cy="1005340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marL="0" marR="0" lvl="0" indent="0" algn="l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编辑课程内容</a:t>
            </a:r>
          </a:p>
        </p:txBody>
      </p:sp>
    </p:spTree>
    <p:extLst>
      <p:ext uri="{BB962C8B-B14F-4D97-AF65-F5344CB8AC3E}">
        <p14:creationId xmlns:p14="http://schemas.microsoft.com/office/powerpoint/2010/main" val="28836720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  <p:bldP spid="12" grpId="0" bldLvl="0" animBg="1"/>
      <p:bldP spid="12" grpId="1" bldLvl="0" animBg="1"/>
      <p:bldP spid="17" grpId="0" bldLvl="0" animBg="1"/>
      <p:bldP spid="17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EC8ADC8-1EFE-470F-8F5B-D90DBA1AC4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33"/>
          <a:stretch/>
        </p:blipFill>
        <p:spPr>
          <a:xfrm>
            <a:off x="4120067" y="2172897"/>
            <a:ext cx="5713504" cy="1096620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A9D827-01BB-4C97-B9C6-2D210950F98B}"/>
              </a:ext>
            </a:extLst>
          </p:cNvPr>
          <p:cNvSpPr txBox="1"/>
          <p:nvPr/>
        </p:nvSpPr>
        <p:spPr>
          <a:xfrm>
            <a:off x="9523800" y="576901"/>
            <a:ext cx="15248890" cy="1005340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marL="0" marR="0" lvl="0" indent="0" algn="l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编辑课程内容</a:t>
            </a:r>
          </a:p>
        </p:txBody>
      </p:sp>
      <p:sp>
        <p:nvSpPr>
          <p:cNvPr id="7" name="圆角矩形 11">
            <a:extLst>
              <a:ext uri="{FF2B5EF4-FFF2-40B4-BE49-F238E27FC236}">
                <a16:creationId xmlns:a16="http://schemas.microsoft.com/office/drawing/2014/main" id="{76BC215B-A270-4EC8-8F05-355D9A6843ED}"/>
              </a:ext>
            </a:extLst>
          </p:cNvPr>
          <p:cNvSpPr/>
          <p:nvPr/>
        </p:nvSpPr>
        <p:spPr>
          <a:xfrm>
            <a:off x="4344038" y="4900113"/>
            <a:ext cx="5259403" cy="7275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240BE2B-4FCB-49DA-A71C-8D8755283786}"/>
              </a:ext>
            </a:extLst>
          </p:cNvPr>
          <p:cNvSpPr/>
          <p:nvPr/>
        </p:nvSpPr>
        <p:spPr>
          <a:xfrm>
            <a:off x="8463733" y="4120768"/>
            <a:ext cx="67599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E409E35-534B-477C-97E5-EA89B6613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8815" y="2172895"/>
            <a:ext cx="5531760" cy="10966203"/>
          </a:xfrm>
          <a:prstGeom prst="rect">
            <a:avLst/>
          </a:prstGeom>
        </p:spPr>
      </p:pic>
      <p:sp>
        <p:nvSpPr>
          <p:cNvPr id="15" name="圆角矩形 11">
            <a:extLst>
              <a:ext uri="{FF2B5EF4-FFF2-40B4-BE49-F238E27FC236}">
                <a16:creationId xmlns:a16="http://schemas.microsoft.com/office/drawing/2014/main" id="{5D5B44A5-E7D5-4579-8F7D-B5D74165A46F}"/>
              </a:ext>
            </a:extLst>
          </p:cNvPr>
          <p:cNvSpPr/>
          <p:nvPr/>
        </p:nvSpPr>
        <p:spPr>
          <a:xfrm>
            <a:off x="13688815" y="3090363"/>
            <a:ext cx="808235" cy="7275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4CD70F2-06CD-4809-93C9-7FE13C1883AB}"/>
              </a:ext>
            </a:extLst>
          </p:cNvPr>
          <p:cNvSpPr/>
          <p:nvPr/>
        </p:nvSpPr>
        <p:spPr>
          <a:xfrm>
            <a:off x="14159054" y="2431279"/>
            <a:ext cx="67599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5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13835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  <p:bldP spid="15" grpId="0" bldLvl="0" animBg="1"/>
      <p:bldP spid="15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EA9D827-01BB-4C97-B9C6-2D210950F98B}"/>
              </a:ext>
            </a:extLst>
          </p:cNvPr>
          <p:cNvSpPr txBox="1"/>
          <p:nvPr/>
        </p:nvSpPr>
        <p:spPr>
          <a:xfrm>
            <a:off x="10438201" y="547439"/>
            <a:ext cx="15248890" cy="1005340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marL="0" marR="0" lvl="0" indent="0" algn="l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编辑课程内容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56951DD-E5D2-447A-A146-BC32CF318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426" y="2354580"/>
            <a:ext cx="6237978" cy="11338559"/>
          </a:xfrm>
          <a:prstGeom prst="rect">
            <a:avLst/>
          </a:prstGeom>
        </p:spPr>
      </p:pic>
      <p:sp>
        <p:nvSpPr>
          <p:cNvPr id="7" name="圆角矩形 11">
            <a:extLst>
              <a:ext uri="{FF2B5EF4-FFF2-40B4-BE49-F238E27FC236}">
                <a16:creationId xmlns:a16="http://schemas.microsoft.com/office/drawing/2014/main" id="{76BC215B-A270-4EC8-8F05-355D9A6843ED}"/>
              </a:ext>
            </a:extLst>
          </p:cNvPr>
          <p:cNvSpPr/>
          <p:nvPr/>
        </p:nvSpPr>
        <p:spPr>
          <a:xfrm>
            <a:off x="5477635" y="11849100"/>
            <a:ext cx="1266065" cy="14020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DF360C0-0BAB-4206-A73A-0D6D48072D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5291" y="2360153"/>
            <a:ext cx="6237978" cy="11332986"/>
          </a:xfrm>
          <a:prstGeom prst="rect">
            <a:avLst/>
          </a:prstGeom>
        </p:spPr>
      </p:pic>
      <p:sp>
        <p:nvSpPr>
          <p:cNvPr id="22" name="圆角矩形 11">
            <a:extLst>
              <a:ext uri="{FF2B5EF4-FFF2-40B4-BE49-F238E27FC236}">
                <a16:creationId xmlns:a16="http://schemas.microsoft.com/office/drawing/2014/main" id="{40DDC99F-42FE-42CA-A1C4-120896C83E50}"/>
              </a:ext>
            </a:extLst>
          </p:cNvPr>
          <p:cNvSpPr/>
          <p:nvPr/>
        </p:nvSpPr>
        <p:spPr>
          <a:xfrm>
            <a:off x="14587617" y="10486020"/>
            <a:ext cx="5553325" cy="28413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28994231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  <p:bldP spid="22" grpId="0" bldLvl="0" animBg="1"/>
      <p:bldP spid="22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85FF3A4-62EB-486F-8B14-6567D108AA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5265" y="2116290"/>
            <a:ext cx="6220190" cy="115437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3C118E3-D644-46DA-9489-EA4C59252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890" y="2082903"/>
            <a:ext cx="5870602" cy="1157711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852890" y="5781333"/>
            <a:ext cx="5870602" cy="8804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endParaRPr lang="zh-CN" altLang="en-US" sz="3600" kern="12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432437" y="6003169"/>
            <a:ext cx="675992" cy="67599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1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491738" y="2890865"/>
            <a:ext cx="5777212" cy="7275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endParaRPr lang="zh-CN" altLang="en-US" sz="3600" kern="12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935632" y="2378927"/>
            <a:ext cx="67599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11367658" y="7985357"/>
            <a:ext cx="768000" cy="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7DE8064F-371F-4C5B-81F9-486614349BCF}"/>
              </a:ext>
            </a:extLst>
          </p:cNvPr>
          <p:cNvSpPr txBox="1"/>
          <p:nvPr/>
        </p:nvSpPr>
        <p:spPr>
          <a:xfrm>
            <a:off x="1300437" y="598870"/>
            <a:ext cx="19254513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23" hangingPunct="1">
              <a:defRPr/>
            </a:pP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一、插入速课</a:t>
            </a:r>
            <a:r>
              <a:rPr lang="en-US" altLang="zh-CN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</a:t>
            </a:r>
            <a:r>
              <a:rPr lang="en-US" altLang="zh-CN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课件（</a:t>
            </a:r>
            <a:r>
              <a:rPr lang="zh-CN" altLang="en-US" sz="5333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速课只能在手机端进行编辑</a:t>
            </a: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758558434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AD36B2B-19C0-4148-A7D0-B52E16A37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9022" y="1981629"/>
            <a:ext cx="5905461" cy="1173436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FDB2490-5B13-46D5-8216-0851DECB72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118" y="1981630"/>
            <a:ext cx="5856339" cy="1173436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33E08B1-3D32-4D6D-954D-4A4796B5A5BE}"/>
              </a:ext>
            </a:extLst>
          </p:cNvPr>
          <p:cNvSpPr/>
          <p:nvPr/>
        </p:nvSpPr>
        <p:spPr>
          <a:xfrm>
            <a:off x="13121171" y="10360869"/>
            <a:ext cx="5543550" cy="7275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23" hangingPunct="1">
              <a:defRPr/>
            </a:pPr>
            <a:endParaRPr lang="zh-CN" altLang="en-US" sz="3600" kern="12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ECF6DEF-238A-4126-B23F-2CA5E9E4B425}"/>
              </a:ext>
            </a:extLst>
          </p:cNvPr>
          <p:cNvSpPr/>
          <p:nvPr/>
        </p:nvSpPr>
        <p:spPr>
          <a:xfrm>
            <a:off x="9656695" y="2729852"/>
            <a:ext cx="1519803" cy="57573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23" hangingPunct="1">
              <a:defRPr/>
            </a:pPr>
            <a:endParaRPr lang="zh-CN" altLang="en-US" sz="3600" kern="12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7262D9-DD1C-4033-8E97-B18D227EE9DE}"/>
              </a:ext>
            </a:extLst>
          </p:cNvPr>
          <p:cNvSpPr/>
          <p:nvPr/>
        </p:nvSpPr>
        <p:spPr>
          <a:xfrm>
            <a:off x="10551215" y="2079820"/>
            <a:ext cx="625282" cy="57573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23" hangingPunct="1">
              <a:defRPr/>
            </a:pPr>
            <a:endParaRPr lang="zh-CN" altLang="en-US" sz="3600" kern="12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72ADD2B-DD5C-4B14-A347-DFBA034AAF77}"/>
              </a:ext>
            </a:extLst>
          </p:cNvPr>
          <p:cNvSpPr/>
          <p:nvPr/>
        </p:nvSpPr>
        <p:spPr>
          <a:xfrm>
            <a:off x="10064958" y="1702935"/>
            <a:ext cx="675992" cy="67599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71470BE-687D-4A37-A61F-30D45EDE2D63}"/>
              </a:ext>
            </a:extLst>
          </p:cNvPr>
          <p:cNvSpPr/>
          <p:nvPr/>
        </p:nvSpPr>
        <p:spPr>
          <a:xfrm>
            <a:off x="12445179" y="9891117"/>
            <a:ext cx="67599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2E976E-C8AE-41CA-8EE0-C07F5D9DF3F6}"/>
              </a:ext>
            </a:extLst>
          </p:cNvPr>
          <p:cNvSpPr txBox="1"/>
          <p:nvPr/>
        </p:nvSpPr>
        <p:spPr>
          <a:xfrm>
            <a:off x="1300437" y="598870"/>
            <a:ext cx="19254513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23" hangingPunct="1">
              <a:defRPr/>
            </a:pP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一、插入速课</a:t>
            </a:r>
            <a:r>
              <a:rPr lang="en-US" altLang="zh-CN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</a:p>
        </p:txBody>
      </p:sp>
    </p:spTree>
    <p:extLst>
      <p:ext uri="{BB962C8B-B14F-4D97-AF65-F5344CB8AC3E}">
        <p14:creationId xmlns:p14="http://schemas.microsoft.com/office/powerpoint/2010/main" val="1792053300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5343202A-E530-4666-BC74-C39692F8F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488" y="2146179"/>
            <a:ext cx="5792223" cy="1154154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80C4DDF-F31C-4EA4-88EC-18A3CCFEB8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293" y="2119585"/>
            <a:ext cx="5833315" cy="1159641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D2D8D9B-804C-4C9B-9F1D-742A51A9F5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740" y="2119585"/>
            <a:ext cx="5792223" cy="1153081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A9D827-01BB-4C97-B9C6-2D210950F98B}"/>
              </a:ext>
            </a:extLst>
          </p:cNvPr>
          <p:cNvSpPr txBox="1"/>
          <p:nvPr/>
        </p:nvSpPr>
        <p:spPr>
          <a:xfrm>
            <a:off x="451518" y="708804"/>
            <a:ext cx="15248890" cy="1005340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lvl="0" algn="l" defTabSz="641784">
              <a:defRPr/>
            </a:pP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二、插入速课</a:t>
            </a:r>
            <a:r>
              <a:rPr lang="en-US" altLang="zh-CN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录制速课</a:t>
            </a:r>
          </a:p>
        </p:txBody>
      </p:sp>
      <p:sp>
        <p:nvSpPr>
          <p:cNvPr id="7" name="圆角矩形 11">
            <a:extLst>
              <a:ext uri="{FF2B5EF4-FFF2-40B4-BE49-F238E27FC236}">
                <a16:creationId xmlns:a16="http://schemas.microsoft.com/office/drawing/2014/main" id="{76BC215B-A270-4EC8-8F05-355D9A6843ED}"/>
              </a:ext>
            </a:extLst>
          </p:cNvPr>
          <p:cNvSpPr/>
          <p:nvPr/>
        </p:nvSpPr>
        <p:spPr>
          <a:xfrm>
            <a:off x="9328879" y="9808235"/>
            <a:ext cx="4203700" cy="10477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4A41CEA6-1CF4-49F1-B0C8-5351E96803E0}"/>
              </a:ext>
            </a:extLst>
          </p:cNvPr>
          <p:cNvSpPr/>
          <p:nvPr/>
        </p:nvSpPr>
        <p:spPr>
          <a:xfrm>
            <a:off x="6607964" y="12602649"/>
            <a:ext cx="1127281" cy="10477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B3008D5-1EB9-4F30-854F-EE97FCD4B5D7}"/>
              </a:ext>
            </a:extLst>
          </p:cNvPr>
          <p:cNvSpPr/>
          <p:nvPr/>
        </p:nvSpPr>
        <p:spPr>
          <a:xfrm>
            <a:off x="6269968" y="12187558"/>
            <a:ext cx="675992" cy="67599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1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240BE2B-4FCB-49DA-A71C-8D8755283786}"/>
              </a:ext>
            </a:extLst>
          </p:cNvPr>
          <p:cNvSpPr/>
          <p:nvPr/>
        </p:nvSpPr>
        <p:spPr>
          <a:xfrm>
            <a:off x="13312169" y="9402794"/>
            <a:ext cx="67599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圆角矩形 11">
            <a:extLst>
              <a:ext uri="{FF2B5EF4-FFF2-40B4-BE49-F238E27FC236}">
                <a16:creationId xmlns:a16="http://schemas.microsoft.com/office/drawing/2014/main" id="{8249CEA7-1831-4E15-B651-B1FB8EE606F7}"/>
              </a:ext>
            </a:extLst>
          </p:cNvPr>
          <p:cNvSpPr/>
          <p:nvPr/>
        </p:nvSpPr>
        <p:spPr>
          <a:xfrm>
            <a:off x="21018554" y="7876720"/>
            <a:ext cx="1212009" cy="110844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D8A4801-E403-40BC-9EE1-1094F7C1CF38}"/>
              </a:ext>
            </a:extLst>
          </p:cNvPr>
          <p:cNvSpPr/>
          <p:nvPr/>
        </p:nvSpPr>
        <p:spPr>
          <a:xfrm>
            <a:off x="20929844" y="7149205"/>
            <a:ext cx="67599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66173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  <p:bldP spid="12" grpId="0" bldLvl="0" animBg="1"/>
      <p:bldP spid="12" grpId="1" bldLvl="0" animBg="1"/>
      <p:bldP spid="17" grpId="0" bldLvl="0" animBg="1"/>
      <p:bldP spid="17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02F3A1A-09D8-40A0-9FDE-56D598F35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9670" y="2470962"/>
            <a:ext cx="5680426" cy="112293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07A977E-3715-4235-B336-7FD861630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227" y="2470962"/>
            <a:ext cx="5643421" cy="1122936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CD89B5E-C336-4E65-83FB-4938AC285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910" y="2470962"/>
            <a:ext cx="5643420" cy="1124503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A9D827-01BB-4C97-B9C6-2D210950F98B}"/>
              </a:ext>
            </a:extLst>
          </p:cNvPr>
          <p:cNvSpPr txBox="1"/>
          <p:nvPr/>
        </p:nvSpPr>
        <p:spPr>
          <a:xfrm>
            <a:off x="451518" y="708804"/>
            <a:ext cx="15248890" cy="1005340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lvl="0" algn="l" defTabSz="641784">
              <a:defRPr/>
            </a:pP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三、插入速课</a:t>
            </a:r>
            <a:r>
              <a:rPr lang="en-US" altLang="zh-CN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完成录制，保存</a:t>
            </a:r>
          </a:p>
        </p:txBody>
      </p:sp>
      <p:sp>
        <p:nvSpPr>
          <p:cNvPr id="7" name="圆角矩形 11">
            <a:extLst>
              <a:ext uri="{FF2B5EF4-FFF2-40B4-BE49-F238E27FC236}">
                <a16:creationId xmlns:a16="http://schemas.microsoft.com/office/drawing/2014/main" id="{76BC215B-A270-4EC8-8F05-355D9A6843ED}"/>
              </a:ext>
            </a:extLst>
          </p:cNvPr>
          <p:cNvSpPr/>
          <p:nvPr/>
        </p:nvSpPr>
        <p:spPr>
          <a:xfrm>
            <a:off x="10028087" y="7537542"/>
            <a:ext cx="4203700" cy="14107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4A41CEA6-1CF4-49F1-B0C8-5351E96803E0}"/>
              </a:ext>
            </a:extLst>
          </p:cNvPr>
          <p:cNvSpPr/>
          <p:nvPr/>
        </p:nvSpPr>
        <p:spPr>
          <a:xfrm>
            <a:off x="7262876" y="7943848"/>
            <a:ext cx="974454" cy="12561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B3008D5-1EB9-4F30-854F-EE97FCD4B5D7}"/>
              </a:ext>
            </a:extLst>
          </p:cNvPr>
          <p:cNvSpPr/>
          <p:nvPr/>
        </p:nvSpPr>
        <p:spPr>
          <a:xfrm>
            <a:off x="6586077" y="7605853"/>
            <a:ext cx="676799" cy="63707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1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240BE2B-4FCB-49DA-A71C-8D8755283786}"/>
              </a:ext>
            </a:extLst>
          </p:cNvPr>
          <p:cNvSpPr/>
          <p:nvPr/>
        </p:nvSpPr>
        <p:spPr>
          <a:xfrm>
            <a:off x="13120706" y="6763719"/>
            <a:ext cx="67599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圆角矩形 11">
            <a:extLst>
              <a:ext uri="{FF2B5EF4-FFF2-40B4-BE49-F238E27FC236}">
                <a16:creationId xmlns:a16="http://schemas.microsoft.com/office/drawing/2014/main" id="{8249CEA7-1831-4E15-B651-B1FB8EE606F7}"/>
              </a:ext>
            </a:extLst>
          </p:cNvPr>
          <p:cNvSpPr/>
          <p:nvPr/>
        </p:nvSpPr>
        <p:spPr>
          <a:xfrm>
            <a:off x="17021367" y="7501731"/>
            <a:ext cx="3857031" cy="1220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D8A4801-E403-40BC-9EE1-1094F7C1CF38}"/>
              </a:ext>
            </a:extLst>
          </p:cNvPr>
          <p:cNvSpPr/>
          <p:nvPr/>
        </p:nvSpPr>
        <p:spPr>
          <a:xfrm>
            <a:off x="17485567" y="6774361"/>
            <a:ext cx="736535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61837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  <p:bldP spid="12" grpId="0" bldLvl="0" animBg="1"/>
      <p:bldP spid="12" grpId="1" bldLvl="0" animBg="1"/>
      <p:bldP spid="17" grpId="0" bldLvl="0" animBg="1"/>
      <p:bldP spid="17" grpId="1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00A45A3-895B-4C07-A281-E8C48EC84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99" y="2593910"/>
            <a:ext cx="5602545" cy="111220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A9D827-01BB-4C97-B9C6-2D210950F98B}"/>
              </a:ext>
            </a:extLst>
          </p:cNvPr>
          <p:cNvSpPr txBox="1"/>
          <p:nvPr/>
        </p:nvSpPr>
        <p:spPr>
          <a:xfrm>
            <a:off x="451518" y="708804"/>
            <a:ext cx="15248890" cy="1005340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lvl="0" algn="l" defTabSz="641784">
              <a:defRPr/>
            </a:pP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四、插入速课</a:t>
            </a:r>
            <a:r>
              <a:rPr lang="en-US" altLang="zh-CN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查看所录制速课</a:t>
            </a:r>
          </a:p>
        </p:txBody>
      </p:sp>
      <p:sp>
        <p:nvSpPr>
          <p:cNvPr id="7" name="圆角矩形 11">
            <a:extLst>
              <a:ext uri="{FF2B5EF4-FFF2-40B4-BE49-F238E27FC236}">
                <a16:creationId xmlns:a16="http://schemas.microsoft.com/office/drawing/2014/main" id="{76BC215B-A270-4EC8-8F05-355D9A6843ED}"/>
              </a:ext>
            </a:extLst>
          </p:cNvPr>
          <p:cNvSpPr/>
          <p:nvPr/>
        </p:nvSpPr>
        <p:spPr>
          <a:xfrm>
            <a:off x="6858112" y="3732245"/>
            <a:ext cx="4572000" cy="118445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9980028-C298-4272-9ECA-F2DC7B22D3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732" y="2593910"/>
            <a:ext cx="5558471" cy="11122090"/>
          </a:xfrm>
          <a:prstGeom prst="rect">
            <a:avLst/>
          </a:prstGeom>
        </p:spPr>
      </p:pic>
      <p:sp>
        <p:nvSpPr>
          <p:cNvPr id="16" name="圆角矩形 11">
            <a:extLst>
              <a:ext uri="{FF2B5EF4-FFF2-40B4-BE49-F238E27FC236}">
                <a16:creationId xmlns:a16="http://schemas.microsoft.com/office/drawing/2014/main" id="{ED3EE576-3324-4071-B9B2-AB5D749DF61F}"/>
              </a:ext>
            </a:extLst>
          </p:cNvPr>
          <p:cNvSpPr/>
          <p:nvPr/>
        </p:nvSpPr>
        <p:spPr>
          <a:xfrm>
            <a:off x="6858112" y="3741042"/>
            <a:ext cx="5182918" cy="118445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9" name="圆角矩形 11">
            <a:extLst>
              <a:ext uri="{FF2B5EF4-FFF2-40B4-BE49-F238E27FC236}">
                <a16:creationId xmlns:a16="http://schemas.microsoft.com/office/drawing/2014/main" id="{C2A83AE8-6149-47E5-8A64-DBCF9615A1F4}"/>
              </a:ext>
            </a:extLst>
          </p:cNvPr>
          <p:cNvSpPr/>
          <p:nvPr/>
        </p:nvSpPr>
        <p:spPr>
          <a:xfrm>
            <a:off x="969212" y="8154955"/>
            <a:ext cx="5182918" cy="924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20" name="圆角矩形 11">
            <a:extLst>
              <a:ext uri="{FF2B5EF4-FFF2-40B4-BE49-F238E27FC236}">
                <a16:creationId xmlns:a16="http://schemas.microsoft.com/office/drawing/2014/main" id="{72C408BB-484A-4977-9312-90D03FC162F8}"/>
              </a:ext>
            </a:extLst>
          </p:cNvPr>
          <p:cNvSpPr/>
          <p:nvPr/>
        </p:nvSpPr>
        <p:spPr>
          <a:xfrm>
            <a:off x="5066185" y="12779206"/>
            <a:ext cx="1239776" cy="924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D99F660-EA84-4CCA-A871-BF73971254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6583" y="2593912"/>
            <a:ext cx="5607776" cy="11122090"/>
          </a:xfrm>
          <a:prstGeom prst="rect">
            <a:avLst/>
          </a:prstGeom>
        </p:spPr>
      </p:pic>
      <p:sp>
        <p:nvSpPr>
          <p:cNvPr id="21" name="圆角矩形 11">
            <a:extLst>
              <a:ext uri="{FF2B5EF4-FFF2-40B4-BE49-F238E27FC236}">
                <a16:creationId xmlns:a16="http://schemas.microsoft.com/office/drawing/2014/main" id="{7657196D-B353-4BA3-8918-38C6265AB038}"/>
              </a:ext>
            </a:extLst>
          </p:cNvPr>
          <p:cNvSpPr/>
          <p:nvPr/>
        </p:nvSpPr>
        <p:spPr>
          <a:xfrm>
            <a:off x="16821905" y="11970644"/>
            <a:ext cx="1239776" cy="924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9927792A-DE5E-46C0-BDF4-174B218E3E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147" y="2593910"/>
            <a:ext cx="5581718" cy="11122091"/>
          </a:xfrm>
          <a:prstGeom prst="rect">
            <a:avLst/>
          </a:prstGeom>
        </p:spPr>
      </p:pic>
      <p:sp>
        <p:nvSpPr>
          <p:cNvPr id="12" name="圆角矩形 11">
            <a:extLst>
              <a:ext uri="{FF2B5EF4-FFF2-40B4-BE49-F238E27FC236}">
                <a16:creationId xmlns:a16="http://schemas.microsoft.com/office/drawing/2014/main" id="{9FD3D0DB-7E5F-4C96-BCF0-78C9E088D0B8}"/>
              </a:ext>
            </a:extLst>
          </p:cNvPr>
          <p:cNvSpPr/>
          <p:nvPr/>
        </p:nvSpPr>
        <p:spPr>
          <a:xfrm>
            <a:off x="19587965" y="12642512"/>
            <a:ext cx="1239776" cy="924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35205825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  <p:bldP spid="16" grpId="0" bldLvl="0" animBg="1"/>
      <p:bldP spid="16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12" grpId="0" bldLvl="0" animBg="1"/>
      <p:bldP spid="12" grpId="1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CCC19B5-19C0-4D87-B914-DF5D6C821A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6"/>
          <a:stretch/>
        </p:blipFill>
        <p:spPr>
          <a:xfrm>
            <a:off x="9064565" y="2128359"/>
            <a:ext cx="5983679" cy="1100313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C3D810D-D6C1-4CDE-A655-EE69FDDCB2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78"/>
          <a:stretch/>
        </p:blipFill>
        <p:spPr>
          <a:xfrm>
            <a:off x="1604865" y="2111535"/>
            <a:ext cx="6060836" cy="110031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A9D827-01BB-4C97-B9C6-2D210950F98B}"/>
              </a:ext>
            </a:extLst>
          </p:cNvPr>
          <p:cNvSpPr txBox="1"/>
          <p:nvPr/>
        </p:nvSpPr>
        <p:spPr>
          <a:xfrm>
            <a:off x="451518" y="708804"/>
            <a:ext cx="15248890" cy="1005340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lvl="0" algn="l" defTabSz="641784">
              <a:defRPr/>
            </a:pPr>
            <a:r>
              <a:rPr lang="zh-CN" altLang="en-US" sz="5333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五、插入速课</a:t>
            </a:r>
          </a:p>
        </p:txBody>
      </p:sp>
      <p:sp>
        <p:nvSpPr>
          <p:cNvPr id="7" name="圆角矩形 11">
            <a:extLst>
              <a:ext uri="{FF2B5EF4-FFF2-40B4-BE49-F238E27FC236}">
                <a16:creationId xmlns:a16="http://schemas.microsoft.com/office/drawing/2014/main" id="{76BC215B-A270-4EC8-8F05-355D9A6843ED}"/>
              </a:ext>
            </a:extLst>
          </p:cNvPr>
          <p:cNvSpPr/>
          <p:nvPr/>
        </p:nvSpPr>
        <p:spPr>
          <a:xfrm>
            <a:off x="9405404" y="10753477"/>
            <a:ext cx="1007168" cy="134327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4A41CEA6-1CF4-49F1-B0C8-5351E96803E0}"/>
              </a:ext>
            </a:extLst>
          </p:cNvPr>
          <p:cNvSpPr/>
          <p:nvPr/>
        </p:nvSpPr>
        <p:spPr>
          <a:xfrm>
            <a:off x="1407008" y="2677837"/>
            <a:ext cx="3164991" cy="63686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B3008D5-1EB9-4F30-854F-EE97FCD4B5D7}"/>
              </a:ext>
            </a:extLst>
          </p:cNvPr>
          <p:cNvSpPr/>
          <p:nvPr/>
        </p:nvSpPr>
        <p:spPr>
          <a:xfrm>
            <a:off x="4505265" y="2515477"/>
            <a:ext cx="810924" cy="85234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zh-CN" altLang="en-US" sz="24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240BE2B-4FCB-49DA-A71C-8D8755283786}"/>
              </a:ext>
            </a:extLst>
          </p:cNvPr>
          <p:cNvSpPr/>
          <p:nvPr/>
        </p:nvSpPr>
        <p:spPr>
          <a:xfrm>
            <a:off x="10304278" y="10442165"/>
            <a:ext cx="386892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zh-CN" altLang="en-US" sz="24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滚动页面，找到速课</a:t>
            </a:r>
          </a:p>
        </p:txBody>
      </p:sp>
      <p:sp>
        <p:nvSpPr>
          <p:cNvPr id="17" name="圆角矩形 11">
            <a:extLst>
              <a:ext uri="{FF2B5EF4-FFF2-40B4-BE49-F238E27FC236}">
                <a16:creationId xmlns:a16="http://schemas.microsoft.com/office/drawing/2014/main" id="{8249CEA7-1831-4E15-B651-B1FB8EE606F7}"/>
              </a:ext>
            </a:extLst>
          </p:cNvPr>
          <p:cNvSpPr/>
          <p:nvPr/>
        </p:nvSpPr>
        <p:spPr>
          <a:xfrm>
            <a:off x="18032786" y="10347271"/>
            <a:ext cx="3437546" cy="153992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D8A4801-E403-40BC-9EE1-1094F7C1CF38}"/>
              </a:ext>
            </a:extLst>
          </p:cNvPr>
          <p:cNvSpPr/>
          <p:nvPr/>
        </p:nvSpPr>
        <p:spPr>
          <a:xfrm>
            <a:off x="17348825" y="10131728"/>
            <a:ext cx="602472" cy="72751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en-US" altLang="zh-CN" sz="36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r>
            <a:endParaRPr lang="zh-CN" altLang="en-US" sz="36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圆角矩形 11">
            <a:extLst>
              <a:ext uri="{FF2B5EF4-FFF2-40B4-BE49-F238E27FC236}">
                <a16:creationId xmlns:a16="http://schemas.microsoft.com/office/drawing/2014/main" id="{854D4584-FDA8-4297-BC8F-B57650833B74}"/>
              </a:ext>
            </a:extLst>
          </p:cNvPr>
          <p:cNvSpPr/>
          <p:nvPr/>
        </p:nvSpPr>
        <p:spPr>
          <a:xfrm>
            <a:off x="1614123" y="4330654"/>
            <a:ext cx="5543756" cy="136529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19FF571-A74D-4EA3-9210-713DFC860FA7}"/>
              </a:ext>
            </a:extLst>
          </p:cNvPr>
          <p:cNvSpPr/>
          <p:nvPr/>
        </p:nvSpPr>
        <p:spPr>
          <a:xfrm>
            <a:off x="6854777" y="3933263"/>
            <a:ext cx="810924" cy="85234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zh-CN" altLang="en-US" sz="24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正文</a:t>
            </a:r>
          </a:p>
        </p:txBody>
      </p:sp>
      <p:sp>
        <p:nvSpPr>
          <p:cNvPr id="20" name="圆角矩形 11">
            <a:extLst>
              <a:ext uri="{FF2B5EF4-FFF2-40B4-BE49-F238E27FC236}">
                <a16:creationId xmlns:a16="http://schemas.microsoft.com/office/drawing/2014/main" id="{8ED7030E-37C2-497D-8FA4-3A9E9CB92618}"/>
              </a:ext>
            </a:extLst>
          </p:cNvPr>
          <p:cNvSpPr/>
          <p:nvPr/>
        </p:nvSpPr>
        <p:spPr>
          <a:xfrm>
            <a:off x="1623589" y="8259487"/>
            <a:ext cx="810924" cy="63686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64178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182784B5-19D6-44E4-9043-A9F3EEE5F08E}"/>
              </a:ext>
            </a:extLst>
          </p:cNvPr>
          <p:cNvSpPr/>
          <p:nvPr/>
        </p:nvSpPr>
        <p:spPr>
          <a:xfrm>
            <a:off x="2185266" y="7725572"/>
            <a:ext cx="3910734" cy="85234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r>
              <a:rPr lang="zh-CN" altLang="en-US" sz="24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添加</a:t>
            </a:r>
            <a:r>
              <a:rPr lang="en-US" altLang="zh-CN" sz="24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/</a:t>
            </a:r>
            <a:r>
              <a:rPr lang="zh-CN" altLang="en-US" sz="2400" kern="12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调用更多资料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3CA3946-D791-4057-B09E-ABAE0D1AE2C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/>
          <a:stretch/>
        </p:blipFill>
        <p:spPr>
          <a:xfrm>
            <a:off x="16461324" y="2128359"/>
            <a:ext cx="5983679" cy="1100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491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  <p:bldP spid="12" grpId="0" bldLvl="0" animBg="1"/>
      <p:bldP spid="12" grpId="1" bldLvl="0" animBg="1"/>
      <p:bldP spid="17" grpId="0" bldLvl="0" animBg="1"/>
      <p:bldP spid="17" grpId="1" bldLvl="0" animBg="1"/>
      <p:bldP spid="15" grpId="0" bldLvl="0" animBg="1"/>
      <p:bldP spid="15" grpId="1" bldLvl="0" animBg="1"/>
      <p:bldP spid="20" grpId="0" bldLvl="0" animBg="1"/>
      <p:bldP spid="20" grpId="1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EB39B732-31BD-47F3-85B1-CEAD6FE511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2623" y="2656107"/>
            <a:ext cx="5798694" cy="110387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47C9D13-9B8D-406D-99E6-D210C5CA6A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889" y="2627657"/>
            <a:ext cx="5542486" cy="11038786"/>
          </a:xfrm>
          <a:prstGeom prst="rect">
            <a:avLst/>
          </a:prstGeom>
        </p:spPr>
      </p:pic>
      <p:sp>
        <p:nvSpPr>
          <p:cNvPr id="4" name="文本框 31"/>
          <p:cNvSpPr txBox="1"/>
          <p:nvPr/>
        </p:nvSpPr>
        <p:spPr>
          <a:xfrm>
            <a:off x="1080507" y="1174237"/>
            <a:ext cx="6565900" cy="98488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 defTabSz="1828800" hangingPunct="1">
              <a:defRPr/>
            </a:pPr>
            <a:r>
              <a:rPr lang="zh-CN" altLang="en-US" sz="6400" b="0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学生如何学习课程</a:t>
            </a:r>
          </a:p>
        </p:txBody>
      </p:sp>
      <p:sp>
        <p:nvSpPr>
          <p:cNvPr id="5" name="矩形 4"/>
          <p:cNvSpPr/>
          <p:nvPr/>
        </p:nvSpPr>
        <p:spPr>
          <a:xfrm>
            <a:off x="-6928" y="1174237"/>
            <a:ext cx="787400" cy="1040182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endParaRPr lang="zh-CN" altLang="en-US" sz="3600" kern="12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9E70DB5-B301-4315-97AB-B7CD77A030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889" y="2677215"/>
            <a:ext cx="5542486" cy="11038786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F3414990-CC6A-4801-971D-0123A4A3098F}"/>
              </a:ext>
            </a:extLst>
          </p:cNvPr>
          <p:cNvSpPr/>
          <p:nvPr/>
        </p:nvSpPr>
        <p:spPr>
          <a:xfrm>
            <a:off x="9547859" y="12890327"/>
            <a:ext cx="787402" cy="8008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20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0C70C77B-CF45-49BE-BDA1-BDD5F4EDA5EA}"/>
              </a:ext>
            </a:extLst>
          </p:cNvPr>
          <p:cNvSpPr/>
          <p:nvPr/>
        </p:nvSpPr>
        <p:spPr>
          <a:xfrm>
            <a:off x="5192112" y="5556273"/>
            <a:ext cx="5143148" cy="8008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20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2786C0C-68AF-429F-8E9F-186388A305D8}"/>
              </a:ext>
            </a:extLst>
          </p:cNvPr>
          <p:cNvSpPr/>
          <p:nvPr/>
        </p:nvSpPr>
        <p:spPr>
          <a:xfrm>
            <a:off x="13168037" y="9006481"/>
            <a:ext cx="5591302" cy="9670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20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1超星\学习通+平台教师教程2018-9-6\学习通截图\首页.jpg首页">
            <a:extLst>
              <a:ext uri="{FF2B5EF4-FFF2-40B4-BE49-F238E27FC236}">
                <a16:creationId xmlns:a16="http://schemas.microsoft.com/office/drawing/2014/main" id="{59D7504C-8883-4132-A05F-A367F45D0D0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282826" y="3965577"/>
            <a:ext cx="5511800" cy="9798050"/>
          </a:xfrm>
          <a:prstGeom prst="rect">
            <a:avLst/>
          </a:prstGeom>
          <a:noFill/>
          <a:ln w="9525">
            <a:noFill/>
          </a:ln>
          <a:effectLst>
            <a:outerShdw blurRad="292100" dist="139700" dir="2700000" algn="t" rotWithShape="0">
              <a:prstClr val="black">
                <a:alpha val="65000"/>
              </a:prstClr>
            </a:outerShdw>
          </a:effectLst>
        </p:spPr>
      </p:pic>
      <p:pic>
        <p:nvPicPr>
          <p:cNvPr id="3" name="图片 2" descr="D:\1超星\学习通+平台教师教程2018-9-6\学习通截图\登录1.jpg登录1">
            <a:extLst>
              <a:ext uri="{FF2B5EF4-FFF2-40B4-BE49-F238E27FC236}">
                <a16:creationId xmlns:a16="http://schemas.microsoft.com/office/drawing/2014/main" id="{CA3F07BE-B9EE-4812-9B8D-6A27E64A77D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036050" y="3962401"/>
            <a:ext cx="5511800" cy="9798050"/>
          </a:xfrm>
          <a:prstGeom prst="rect">
            <a:avLst/>
          </a:prstGeom>
          <a:noFill/>
          <a:ln w="9525">
            <a:noFill/>
          </a:ln>
          <a:effectLst>
            <a:outerShdw blurRad="292100" dist="139700" dir="2700000" algn="t" rotWithShape="0">
              <a:prstClr val="black">
                <a:alpha val="65000"/>
              </a:prstClr>
            </a:outerShdw>
          </a:effectLst>
        </p:spPr>
      </p:pic>
      <p:pic>
        <p:nvPicPr>
          <p:cNvPr id="4" name="图片 3" descr="D:\1超星\学习通+平台教师教程2018-9-6\学习通截图\登录2.jpg登录2">
            <a:extLst>
              <a:ext uri="{FF2B5EF4-FFF2-40B4-BE49-F238E27FC236}">
                <a16:creationId xmlns:a16="http://schemas.microsoft.com/office/drawing/2014/main" id="{FCACC182-788B-4734-9BB6-A877719BA5C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5843250" y="3962401"/>
            <a:ext cx="5511800" cy="9801226"/>
          </a:xfrm>
          <a:prstGeom prst="rect">
            <a:avLst/>
          </a:prstGeom>
          <a:noFill/>
          <a:ln w="9525">
            <a:noFill/>
          </a:ln>
          <a:effectLst>
            <a:outerShdw blurRad="292100" dist="139700" dir="2700000" algn="t" rotWithShape="0">
              <a:prstClr val="black">
                <a:alpha val="65000"/>
              </a:prstClr>
            </a:outerShdw>
          </a:effectLst>
        </p:spPr>
      </p:pic>
      <p:pic>
        <p:nvPicPr>
          <p:cNvPr id="5" name="图像" descr="图像">
            <a:extLst>
              <a:ext uri="{FF2B5EF4-FFF2-40B4-BE49-F238E27FC236}">
                <a16:creationId xmlns:a16="http://schemas.microsoft.com/office/drawing/2014/main" id="{FC298A3D-56B9-452A-9993-4233F452697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519" b="187"/>
          <a:stretch>
            <a:fillRect/>
          </a:stretch>
        </p:blipFill>
        <p:spPr>
          <a:xfrm>
            <a:off x="21336000" y="440690"/>
            <a:ext cx="2628020" cy="10561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600" extrusionOk="0">
                <a:moveTo>
                  <a:pt x="11573" y="0"/>
                </a:moveTo>
                <a:lnTo>
                  <a:pt x="11507" y="431"/>
                </a:lnTo>
                <a:cubicBezTo>
                  <a:pt x="11378" y="1281"/>
                  <a:pt x="11427" y="1962"/>
                  <a:pt x="11644" y="2346"/>
                </a:cubicBezTo>
                <a:cubicBezTo>
                  <a:pt x="11894" y="2790"/>
                  <a:pt x="12000" y="3717"/>
                  <a:pt x="11940" y="4904"/>
                </a:cubicBezTo>
                <a:cubicBezTo>
                  <a:pt x="11889" y="5914"/>
                  <a:pt x="11807" y="6206"/>
                  <a:pt x="11398" y="6803"/>
                </a:cubicBezTo>
                <a:cubicBezTo>
                  <a:pt x="11041" y="7325"/>
                  <a:pt x="11015" y="7776"/>
                  <a:pt x="11317" y="8186"/>
                </a:cubicBezTo>
                <a:cubicBezTo>
                  <a:pt x="11434" y="8343"/>
                  <a:pt x="11606" y="8628"/>
                  <a:pt x="11701" y="8824"/>
                </a:cubicBezTo>
                <a:lnTo>
                  <a:pt x="11874" y="9186"/>
                </a:lnTo>
                <a:lnTo>
                  <a:pt x="11541" y="9707"/>
                </a:lnTo>
                <a:cubicBezTo>
                  <a:pt x="11358" y="9995"/>
                  <a:pt x="11096" y="10277"/>
                  <a:pt x="10959" y="10335"/>
                </a:cubicBezTo>
                <a:cubicBezTo>
                  <a:pt x="10823" y="10392"/>
                  <a:pt x="10643" y="10615"/>
                  <a:pt x="10562" y="10829"/>
                </a:cubicBezTo>
                <a:cubicBezTo>
                  <a:pt x="10438" y="11160"/>
                  <a:pt x="10424" y="11337"/>
                  <a:pt x="10462" y="11978"/>
                </a:cubicBezTo>
                <a:cubicBezTo>
                  <a:pt x="10487" y="12394"/>
                  <a:pt x="10557" y="12890"/>
                  <a:pt x="10620" y="13079"/>
                </a:cubicBezTo>
                <a:lnTo>
                  <a:pt x="10735" y="13420"/>
                </a:lnTo>
                <a:lnTo>
                  <a:pt x="11083" y="13015"/>
                </a:lnTo>
                <a:cubicBezTo>
                  <a:pt x="11274" y="12792"/>
                  <a:pt x="11445" y="12643"/>
                  <a:pt x="11462" y="12686"/>
                </a:cubicBezTo>
                <a:cubicBezTo>
                  <a:pt x="11480" y="12728"/>
                  <a:pt x="11480" y="13236"/>
                  <a:pt x="11462" y="13808"/>
                </a:cubicBezTo>
                <a:cubicBezTo>
                  <a:pt x="11440" y="14562"/>
                  <a:pt x="11457" y="14937"/>
                  <a:pt x="11529" y="15175"/>
                </a:cubicBezTo>
                <a:cubicBezTo>
                  <a:pt x="11626" y="15497"/>
                  <a:pt x="11632" y="15494"/>
                  <a:pt x="11938" y="15090"/>
                </a:cubicBezTo>
                <a:cubicBezTo>
                  <a:pt x="12416" y="14457"/>
                  <a:pt x="12488" y="14659"/>
                  <a:pt x="12477" y="16627"/>
                </a:cubicBezTo>
                <a:cubicBezTo>
                  <a:pt x="12473" y="17493"/>
                  <a:pt x="12447" y="18770"/>
                  <a:pt x="12422" y="19462"/>
                </a:cubicBezTo>
                <a:cubicBezTo>
                  <a:pt x="12374" y="20793"/>
                  <a:pt x="12389" y="20894"/>
                  <a:pt x="12654" y="21339"/>
                </a:cubicBezTo>
                <a:cubicBezTo>
                  <a:pt x="12686" y="21392"/>
                  <a:pt x="12737" y="21432"/>
                  <a:pt x="12819" y="21467"/>
                </a:cubicBezTo>
                <a:lnTo>
                  <a:pt x="12962" y="21196"/>
                </a:lnTo>
                <a:cubicBezTo>
                  <a:pt x="13072" y="20987"/>
                  <a:pt x="13131" y="20867"/>
                  <a:pt x="13160" y="20685"/>
                </a:cubicBezTo>
                <a:cubicBezTo>
                  <a:pt x="13163" y="20669"/>
                  <a:pt x="13162" y="20639"/>
                  <a:pt x="13164" y="20621"/>
                </a:cubicBezTo>
                <a:cubicBezTo>
                  <a:pt x="13186" y="20445"/>
                  <a:pt x="13190" y="20217"/>
                  <a:pt x="13185" y="19813"/>
                </a:cubicBezTo>
                <a:cubicBezTo>
                  <a:pt x="13173" y="18668"/>
                  <a:pt x="13419" y="15543"/>
                  <a:pt x="13606" y="14494"/>
                </a:cubicBezTo>
                <a:cubicBezTo>
                  <a:pt x="13629" y="14364"/>
                  <a:pt x="13635" y="14295"/>
                  <a:pt x="13650" y="14196"/>
                </a:cubicBezTo>
                <a:cubicBezTo>
                  <a:pt x="13685" y="13941"/>
                  <a:pt x="13709" y="13756"/>
                  <a:pt x="13706" y="13696"/>
                </a:cubicBezTo>
                <a:cubicBezTo>
                  <a:pt x="13695" y="13672"/>
                  <a:pt x="13667" y="13719"/>
                  <a:pt x="13625" y="13845"/>
                </a:cubicBezTo>
                <a:cubicBezTo>
                  <a:pt x="13625" y="13846"/>
                  <a:pt x="13623" y="13844"/>
                  <a:pt x="13623" y="13845"/>
                </a:cubicBezTo>
                <a:cubicBezTo>
                  <a:pt x="13578" y="13986"/>
                  <a:pt x="13522" y="14189"/>
                  <a:pt x="13463" y="14420"/>
                </a:cubicBezTo>
                <a:cubicBezTo>
                  <a:pt x="13403" y="14653"/>
                  <a:pt x="13343" y="14855"/>
                  <a:pt x="13294" y="14994"/>
                </a:cubicBezTo>
                <a:cubicBezTo>
                  <a:pt x="13246" y="15131"/>
                  <a:pt x="13209" y="15204"/>
                  <a:pt x="13194" y="15185"/>
                </a:cubicBezTo>
                <a:cubicBezTo>
                  <a:pt x="13166" y="15142"/>
                  <a:pt x="13122" y="14631"/>
                  <a:pt x="13096" y="14052"/>
                </a:cubicBezTo>
                <a:cubicBezTo>
                  <a:pt x="13064" y="13340"/>
                  <a:pt x="13003" y="12879"/>
                  <a:pt x="12908" y="12627"/>
                </a:cubicBezTo>
                <a:lnTo>
                  <a:pt x="12770" y="12255"/>
                </a:lnTo>
                <a:lnTo>
                  <a:pt x="13013" y="11579"/>
                </a:lnTo>
                <a:cubicBezTo>
                  <a:pt x="13114" y="11300"/>
                  <a:pt x="13204" y="10969"/>
                  <a:pt x="13241" y="10739"/>
                </a:cubicBezTo>
                <a:cubicBezTo>
                  <a:pt x="13253" y="10667"/>
                  <a:pt x="13257" y="10611"/>
                  <a:pt x="13258" y="10563"/>
                </a:cubicBezTo>
                <a:cubicBezTo>
                  <a:pt x="13254" y="10377"/>
                  <a:pt x="13127" y="9936"/>
                  <a:pt x="12972" y="9574"/>
                </a:cubicBezTo>
                <a:cubicBezTo>
                  <a:pt x="12828" y="9236"/>
                  <a:pt x="12756" y="8999"/>
                  <a:pt x="12750" y="8787"/>
                </a:cubicBezTo>
                <a:cubicBezTo>
                  <a:pt x="12749" y="8754"/>
                  <a:pt x="12744" y="8722"/>
                  <a:pt x="12746" y="8691"/>
                </a:cubicBezTo>
                <a:cubicBezTo>
                  <a:pt x="12750" y="8631"/>
                  <a:pt x="12761" y="8573"/>
                  <a:pt x="12778" y="8516"/>
                </a:cubicBezTo>
                <a:cubicBezTo>
                  <a:pt x="12793" y="8464"/>
                  <a:pt x="12815" y="8414"/>
                  <a:pt x="12840" y="8361"/>
                </a:cubicBezTo>
                <a:cubicBezTo>
                  <a:pt x="12841" y="8360"/>
                  <a:pt x="12842" y="8357"/>
                  <a:pt x="12842" y="8356"/>
                </a:cubicBezTo>
                <a:cubicBezTo>
                  <a:pt x="12900" y="8235"/>
                  <a:pt x="12985" y="8105"/>
                  <a:pt x="13098" y="7957"/>
                </a:cubicBezTo>
                <a:cubicBezTo>
                  <a:pt x="13527" y="7393"/>
                  <a:pt x="13489" y="6351"/>
                  <a:pt x="13021" y="5798"/>
                </a:cubicBezTo>
                <a:cubicBezTo>
                  <a:pt x="12866" y="5613"/>
                  <a:pt x="12783" y="5465"/>
                  <a:pt x="12750" y="5234"/>
                </a:cubicBezTo>
                <a:cubicBezTo>
                  <a:pt x="12743" y="5186"/>
                  <a:pt x="12738" y="5131"/>
                  <a:pt x="12736" y="5074"/>
                </a:cubicBezTo>
                <a:cubicBezTo>
                  <a:pt x="12728" y="4914"/>
                  <a:pt x="12743" y="4690"/>
                  <a:pt x="12770" y="4409"/>
                </a:cubicBezTo>
                <a:cubicBezTo>
                  <a:pt x="12775" y="4356"/>
                  <a:pt x="12777" y="4324"/>
                  <a:pt x="12782" y="4266"/>
                </a:cubicBezTo>
                <a:cubicBezTo>
                  <a:pt x="12818" y="3918"/>
                  <a:pt x="12825" y="3566"/>
                  <a:pt x="12806" y="3218"/>
                </a:cubicBezTo>
                <a:cubicBezTo>
                  <a:pt x="12796" y="3044"/>
                  <a:pt x="12780" y="2868"/>
                  <a:pt x="12757" y="2697"/>
                </a:cubicBezTo>
                <a:cubicBezTo>
                  <a:pt x="12712" y="2353"/>
                  <a:pt x="12641" y="2022"/>
                  <a:pt x="12546" y="1702"/>
                </a:cubicBezTo>
                <a:cubicBezTo>
                  <a:pt x="12498" y="1542"/>
                  <a:pt x="12445" y="1385"/>
                  <a:pt x="12386" y="1234"/>
                </a:cubicBezTo>
                <a:cubicBezTo>
                  <a:pt x="12268" y="932"/>
                  <a:pt x="12128" y="649"/>
                  <a:pt x="11966" y="394"/>
                </a:cubicBezTo>
                <a:lnTo>
                  <a:pt x="11714" y="0"/>
                </a:lnTo>
                <a:lnTo>
                  <a:pt x="11573" y="0"/>
                </a:lnTo>
                <a:close/>
                <a:moveTo>
                  <a:pt x="5402" y="5"/>
                </a:moveTo>
                <a:cubicBezTo>
                  <a:pt x="1044" y="22"/>
                  <a:pt x="895" y="90"/>
                  <a:pt x="691" y="335"/>
                </a:cubicBezTo>
                <a:cubicBezTo>
                  <a:pt x="367" y="725"/>
                  <a:pt x="134" y="1396"/>
                  <a:pt x="134" y="1941"/>
                </a:cubicBezTo>
                <a:cubicBezTo>
                  <a:pt x="134" y="2154"/>
                  <a:pt x="105" y="2374"/>
                  <a:pt x="68" y="2431"/>
                </a:cubicBezTo>
                <a:cubicBezTo>
                  <a:pt x="25" y="2498"/>
                  <a:pt x="0" y="5903"/>
                  <a:pt x="0" y="12090"/>
                </a:cubicBezTo>
                <a:lnTo>
                  <a:pt x="0" y="19063"/>
                </a:lnTo>
                <a:lnTo>
                  <a:pt x="168" y="19935"/>
                </a:lnTo>
                <a:cubicBezTo>
                  <a:pt x="299" y="20608"/>
                  <a:pt x="397" y="20872"/>
                  <a:pt x="591" y="21079"/>
                </a:cubicBezTo>
                <a:cubicBezTo>
                  <a:pt x="729" y="21226"/>
                  <a:pt x="887" y="21407"/>
                  <a:pt x="943" y="21483"/>
                </a:cubicBezTo>
                <a:cubicBezTo>
                  <a:pt x="980" y="21533"/>
                  <a:pt x="3400" y="21573"/>
                  <a:pt x="6466" y="21600"/>
                </a:cubicBezTo>
                <a:cubicBezTo>
                  <a:pt x="7235" y="21573"/>
                  <a:pt x="7759" y="21536"/>
                  <a:pt x="7792" y="21494"/>
                </a:cubicBezTo>
                <a:cubicBezTo>
                  <a:pt x="7857" y="21413"/>
                  <a:pt x="8018" y="21231"/>
                  <a:pt x="8151" y="21089"/>
                </a:cubicBezTo>
                <a:cubicBezTo>
                  <a:pt x="8623" y="20588"/>
                  <a:pt x="8616" y="20755"/>
                  <a:pt x="8615" y="10712"/>
                </a:cubicBezTo>
                <a:cubicBezTo>
                  <a:pt x="8615" y="2127"/>
                  <a:pt x="8610" y="1739"/>
                  <a:pt x="8483" y="1223"/>
                </a:cubicBezTo>
                <a:cubicBezTo>
                  <a:pt x="8411" y="927"/>
                  <a:pt x="8224" y="529"/>
                  <a:pt x="8067" y="340"/>
                </a:cubicBezTo>
                <a:cubicBezTo>
                  <a:pt x="7860" y="91"/>
                  <a:pt x="7740" y="24"/>
                  <a:pt x="6099" y="5"/>
                </a:cubicBezTo>
                <a:cubicBezTo>
                  <a:pt x="6052" y="5"/>
                  <a:pt x="5961" y="6"/>
                  <a:pt x="5911" y="5"/>
                </a:cubicBezTo>
                <a:cubicBezTo>
                  <a:pt x="5780" y="6"/>
                  <a:pt x="5527" y="5"/>
                  <a:pt x="5402" y="5"/>
                </a:cubicBezTo>
                <a:close/>
                <a:moveTo>
                  <a:pt x="19304" y="1691"/>
                </a:moveTo>
                <a:cubicBezTo>
                  <a:pt x="19300" y="1692"/>
                  <a:pt x="19294" y="1696"/>
                  <a:pt x="19291" y="1697"/>
                </a:cubicBezTo>
                <a:cubicBezTo>
                  <a:pt x="19203" y="1734"/>
                  <a:pt x="19168" y="1844"/>
                  <a:pt x="19142" y="2096"/>
                </a:cubicBezTo>
                <a:cubicBezTo>
                  <a:pt x="19141" y="2099"/>
                  <a:pt x="19142" y="2103"/>
                  <a:pt x="19142" y="2106"/>
                </a:cubicBezTo>
                <a:cubicBezTo>
                  <a:pt x="19134" y="2183"/>
                  <a:pt x="19129" y="2251"/>
                  <a:pt x="19127" y="2314"/>
                </a:cubicBezTo>
                <a:cubicBezTo>
                  <a:pt x="19125" y="2358"/>
                  <a:pt x="19129" y="2394"/>
                  <a:pt x="19131" y="2431"/>
                </a:cubicBezTo>
                <a:cubicBezTo>
                  <a:pt x="19132" y="2449"/>
                  <a:pt x="19131" y="2472"/>
                  <a:pt x="19133" y="2489"/>
                </a:cubicBezTo>
                <a:cubicBezTo>
                  <a:pt x="19137" y="2524"/>
                  <a:pt x="19146" y="2551"/>
                  <a:pt x="19154" y="2580"/>
                </a:cubicBezTo>
                <a:cubicBezTo>
                  <a:pt x="19158" y="2591"/>
                  <a:pt x="19161" y="2606"/>
                  <a:pt x="19165" y="2617"/>
                </a:cubicBezTo>
                <a:cubicBezTo>
                  <a:pt x="19169" y="2627"/>
                  <a:pt x="19175" y="2634"/>
                  <a:pt x="19180" y="2643"/>
                </a:cubicBezTo>
                <a:cubicBezTo>
                  <a:pt x="19194" y="2669"/>
                  <a:pt x="19209" y="2693"/>
                  <a:pt x="19229" y="2713"/>
                </a:cubicBezTo>
                <a:cubicBezTo>
                  <a:pt x="19283" y="2765"/>
                  <a:pt x="19360" y="2799"/>
                  <a:pt x="19468" y="2819"/>
                </a:cubicBezTo>
                <a:cubicBezTo>
                  <a:pt x="19469" y="2819"/>
                  <a:pt x="19469" y="2819"/>
                  <a:pt x="19470" y="2819"/>
                </a:cubicBezTo>
                <a:cubicBezTo>
                  <a:pt x="19579" y="2839"/>
                  <a:pt x="19719" y="2850"/>
                  <a:pt x="19897" y="2851"/>
                </a:cubicBezTo>
                <a:cubicBezTo>
                  <a:pt x="20161" y="2852"/>
                  <a:pt x="20317" y="2861"/>
                  <a:pt x="20421" y="2909"/>
                </a:cubicBezTo>
                <a:cubicBezTo>
                  <a:pt x="20526" y="2957"/>
                  <a:pt x="20577" y="3045"/>
                  <a:pt x="20630" y="3191"/>
                </a:cubicBezTo>
                <a:cubicBezTo>
                  <a:pt x="20747" y="3514"/>
                  <a:pt x="20748" y="3560"/>
                  <a:pt x="20639" y="4133"/>
                </a:cubicBezTo>
                <a:cubicBezTo>
                  <a:pt x="20614" y="4261"/>
                  <a:pt x="20594" y="4359"/>
                  <a:pt x="20575" y="4436"/>
                </a:cubicBezTo>
                <a:cubicBezTo>
                  <a:pt x="20536" y="4590"/>
                  <a:pt x="20504" y="4652"/>
                  <a:pt x="20457" y="4649"/>
                </a:cubicBezTo>
                <a:cubicBezTo>
                  <a:pt x="20434" y="4647"/>
                  <a:pt x="20406" y="4629"/>
                  <a:pt x="20374" y="4601"/>
                </a:cubicBezTo>
                <a:cubicBezTo>
                  <a:pt x="20292" y="4527"/>
                  <a:pt x="20000" y="4455"/>
                  <a:pt x="19724" y="4441"/>
                </a:cubicBezTo>
                <a:cubicBezTo>
                  <a:pt x="19353" y="4423"/>
                  <a:pt x="19253" y="4406"/>
                  <a:pt x="19167" y="4170"/>
                </a:cubicBezTo>
                <a:cubicBezTo>
                  <a:pt x="19163" y="4157"/>
                  <a:pt x="19157" y="4131"/>
                  <a:pt x="19152" y="4117"/>
                </a:cubicBezTo>
                <a:cubicBezTo>
                  <a:pt x="19129" y="4051"/>
                  <a:pt x="19109" y="3980"/>
                  <a:pt x="19082" y="3877"/>
                </a:cubicBezTo>
                <a:cubicBezTo>
                  <a:pt x="19077" y="3858"/>
                  <a:pt x="19070" y="3848"/>
                  <a:pt x="19065" y="3830"/>
                </a:cubicBezTo>
                <a:cubicBezTo>
                  <a:pt x="19029" y="3701"/>
                  <a:pt x="18994" y="3590"/>
                  <a:pt x="18956" y="3521"/>
                </a:cubicBezTo>
                <a:cubicBezTo>
                  <a:pt x="18950" y="3508"/>
                  <a:pt x="18943" y="3500"/>
                  <a:pt x="18937" y="3489"/>
                </a:cubicBezTo>
                <a:cubicBezTo>
                  <a:pt x="18808" y="3286"/>
                  <a:pt x="18681" y="3429"/>
                  <a:pt x="18613" y="3915"/>
                </a:cubicBezTo>
                <a:cubicBezTo>
                  <a:pt x="18598" y="4022"/>
                  <a:pt x="18590" y="4107"/>
                  <a:pt x="18585" y="4181"/>
                </a:cubicBezTo>
                <a:cubicBezTo>
                  <a:pt x="18593" y="4313"/>
                  <a:pt x="18616" y="4441"/>
                  <a:pt x="18647" y="4564"/>
                </a:cubicBezTo>
                <a:cubicBezTo>
                  <a:pt x="18661" y="4597"/>
                  <a:pt x="18672" y="4627"/>
                  <a:pt x="18692" y="4665"/>
                </a:cubicBezTo>
                <a:cubicBezTo>
                  <a:pt x="18803" y="4878"/>
                  <a:pt x="18908" y="5343"/>
                  <a:pt x="18992" y="5915"/>
                </a:cubicBezTo>
                <a:cubicBezTo>
                  <a:pt x="19070" y="6441"/>
                  <a:pt x="19130" y="7061"/>
                  <a:pt x="19152" y="7680"/>
                </a:cubicBezTo>
                <a:cubicBezTo>
                  <a:pt x="19208" y="9236"/>
                  <a:pt x="19294" y="9724"/>
                  <a:pt x="19528" y="9840"/>
                </a:cubicBezTo>
                <a:cubicBezTo>
                  <a:pt x="19587" y="9870"/>
                  <a:pt x="19633" y="9917"/>
                  <a:pt x="19677" y="9968"/>
                </a:cubicBezTo>
                <a:cubicBezTo>
                  <a:pt x="19726" y="10024"/>
                  <a:pt x="19764" y="10092"/>
                  <a:pt x="19790" y="10164"/>
                </a:cubicBezTo>
                <a:cubicBezTo>
                  <a:pt x="19811" y="10223"/>
                  <a:pt x="19827" y="10283"/>
                  <a:pt x="19830" y="10345"/>
                </a:cubicBezTo>
                <a:cubicBezTo>
                  <a:pt x="19840" y="10431"/>
                  <a:pt x="19838" y="10512"/>
                  <a:pt x="19809" y="10585"/>
                </a:cubicBezTo>
                <a:cubicBezTo>
                  <a:pt x="19805" y="10596"/>
                  <a:pt x="19786" y="10610"/>
                  <a:pt x="19777" y="10622"/>
                </a:cubicBezTo>
                <a:cubicBezTo>
                  <a:pt x="19774" y="10629"/>
                  <a:pt x="19773" y="10641"/>
                  <a:pt x="19769" y="10648"/>
                </a:cubicBezTo>
                <a:cubicBezTo>
                  <a:pt x="19637" y="10888"/>
                  <a:pt x="18561" y="11307"/>
                  <a:pt x="18308" y="11218"/>
                </a:cubicBezTo>
                <a:cubicBezTo>
                  <a:pt x="18247" y="11196"/>
                  <a:pt x="18211" y="11151"/>
                  <a:pt x="18184" y="11074"/>
                </a:cubicBezTo>
                <a:cubicBezTo>
                  <a:pt x="18178" y="11057"/>
                  <a:pt x="18168" y="11048"/>
                  <a:pt x="18163" y="11026"/>
                </a:cubicBezTo>
                <a:cubicBezTo>
                  <a:pt x="18163" y="11025"/>
                  <a:pt x="18163" y="11017"/>
                  <a:pt x="18163" y="11015"/>
                </a:cubicBezTo>
                <a:cubicBezTo>
                  <a:pt x="18136" y="10892"/>
                  <a:pt x="18127" y="10684"/>
                  <a:pt x="18118" y="10276"/>
                </a:cubicBezTo>
                <a:cubicBezTo>
                  <a:pt x="18108" y="9836"/>
                  <a:pt x="18083" y="9558"/>
                  <a:pt x="18043" y="9452"/>
                </a:cubicBezTo>
                <a:cubicBezTo>
                  <a:pt x="18033" y="9424"/>
                  <a:pt x="18019" y="9419"/>
                  <a:pt x="18007" y="9414"/>
                </a:cubicBezTo>
                <a:cubicBezTo>
                  <a:pt x="18003" y="9412"/>
                  <a:pt x="17999" y="9411"/>
                  <a:pt x="17994" y="9409"/>
                </a:cubicBezTo>
                <a:cubicBezTo>
                  <a:pt x="17930" y="9425"/>
                  <a:pt x="17843" y="9724"/>
                  <a:pt x="17738" y="10313"/>
                </a:cubicBezTo>
                <a:cubicBezTo>
                  <a:pt x="17602" y="11081"/>
                  <a:pt x="17587" y="11325"/>
                  <a:pt x="17643" y="11829"/>
                </a:cubicBezTo>
                <a:cubicBezTo>
                  <a:pt x="17718" y="12509"/>
                  <a:pt x="17861" y="12728"/>
                  <a:pt x="18046" y="12441"/>
                </a:cubicBezTo>
                <a:cubicBezTo>
                  <a:pt x="18114" y="12334"/>
                  <a:pt x="18248" y="12244"/>
                  <a:pt x="18342" y="12244"/>
                </a:cubicBezTo>
                <a:cubicBezTo>
                  <a:pt x="18436" y="12244"/>
                  <a:pt x="18730" y="12060"/>
                  <a:pt x="18995" y="11829"/>
                </a:cubicBezTo>
                <a:cubicBezTo>
                  <a:pt x="19079" y="11755"/>
                  <a:pt x="19133" y="11724"/>
                  <a:pt x="19204" y="11670"/>
                </a:cubicBezTo>
                <a:cubicBezTo>
                  <a:pt x="19250" y="11632"/>
                  <a:pt x="19296" y="11602"/>
                  <a:pt x="19338" y="11574"/>
                </a:cubicBezTo>
                <a:cubicBezTo>
                  <a:pt x="19614" y="11390"/>
                  <a:pt x="19788" y="11378"/>
                  <a:pt x="19884" y="11611"/>
                </a:cubicBezTo>
                <a:cubicBezTo>
                  <a:pt x="19891" y="11627"/>
                  <a:pt x="19897" y="11647"/>
                  <a:pt x="19903" y="11664"/>
                </a:cubicBezTo>
                <a:cubicBezTo>
                  <a:pt x="19919" y="11712"/>
                  <a:pt x="19933" y="11766"/>
                  <a:pt x="19946" y="11829"/>
                </a:cubicBezTo>
                <a:cubicBezTo>
                  <a:pt x="19949" y="11848"/>
                  <a:pt x="19951" y="11868"/>
                  <a:pt x="19954" y="11888"/>
                </a:cubicBezTo>
                <a:cubicBezTo>
                  <a:pt x="19977" y="12017"/>
                  <a:pt x="19998" y="12158"/>
                  <a:pt x="20012" y="12345"/>
                </a:cubicBezTo>
                <a:cubicBezTo>
                  <a:pt x="20063" y="13023"/>
                  <a:pt x="19961" y="13255"/>
                  <a:pt x="19613" y="13255"/>
                </a:cubicBezTo>
                <a:cubicBezTo>
                  <a:pt x="19225" y="13255"/>
                  <a:pt x="19164" y="13495"/>
                  <a:pt x="19287" y="14521"/>
                </a:cubicBezTo>
                <a:cubicBezTo>
                  <a:pt x="19341" y="14977"/>
                  <a:pt x="19451" y="15571"/>
                  <a:pt x="19530" y="15840"/>
                </a:cubicBezTo>
                <a:cubicBezTo>
                  <a:pt x="19542" y="15880"/>
                  <a:pt x="19543" y="15903"/>
                  <a:pt x="19553" y="15941"/>
                </a:cubicBezTo>
                <a:cubicBezTo>
                  <a:pt x="19583" y="16033"/>
                  <a:pt x="19605" y="16125"/>
                  <a:pt x="19613" y="16212"/>
                </a:cubicBezTo>
                <a:cubicBezTo>
                  <a:pt x="19613" y="16213"/>
                  <a:pt x="19613" y="16216"/>
                  <a:pt x="19613" y="16217"/>
                </a:cubicBezTo>
                <a:cubicBezTo>
                  <a:pt x="19658" y="16581"/>
                  <a:pt x="19536" y="16863"/>
                  <a:pt x="19108" y="17627"/>
                </a:cubicBezTo>
                <a:cubicBezTo>
                  <a:pt x="18833" y="18115"/>
                  <a:pt x="18677" y="18511"/>
                  <a:pt x="18677" y="18717"/>
                </a:cubicBezTo>
                <a:cubicBezTo>
                  <a:pt x="18677" y="18860"/>
                  <a:pt x="18716" y="18999"/>
                  <a:pt x="18783" y="19127"/>
                </a:cubicBezTo>
                <a:cubicBezTo>
                  <a:pt x="18829" y="19206"/>
                  <a:pt x="18880" y="19278"/>
                  <a:pt x="18948" y="19350"/>
                </a:cubicBezTo>
                <a:cubicBezTo>
                  <a:pt x="19116" y="19529"/>
                  <a:pt x="19357" y="19674"/>
                  <a:pt x="19653" y="19765"/>
                </a:cubicBezTo>
                <a:cubicBezTo>
                  <a:pt x="20108" y="19905"/>
                  <a:pt x="20410" y="19960"/>
                  <a:pt x="20647" y="19919"/>
                </a:cubicBezTo>
                <a:cubicBezTo>
                  <a:pt x="20670" y="19915"/>
                  <a:pt x="20687" y="19899"/>
                  <a:pt x="20709" y="19893"/>
                </a:cubicBezTo>
                <a:cubicBezTo>
                  <a:pt x="20794" y="19870"/>
                  <a:pt x="20874" y="19838"/>
                  <a:pt x="20948" y="19786"/>
                </a:cubicBezTo>
                <a:cubicBezTo>
                  <a:pt x="21020" y="19735"/>
                  <a:pt x="21090" y="19663"/>
                  <a:pt x="21159" y="19584"/>
                </a:cubicBezTo>
                <a:cubicBezTo>
                  <a:pt x="21185" y="19555"/>
                  <a:pt x="21209" y="19538"/>
                  <a:pt x="21236" y="19504"/>
                </a:cubicBezTo>
                <a:cubicBezTo>
                  <a:pt x="21285" y="19443"/>
                  <a:pt x="21313" y="19404"/>
                  <a:pt x="21351" y="19355"/>
                </a:cubicBezTo>
                <a:cubicBezTo>
                  <a:pt x="21584" y="19044"/>
                  <a:pt x="21600" y="18966"/>
                  <a:pt x="21507" y="18733"/>
                </a:cubicBezTo>
                <a:cubicBezTo>
                  <a:pt x="21477" y="18659"/>
                  <a:pt x="21442" y="18611"/>
                  <a:pt x="21406" y="18568"/>
                </a:cubicBezTo>
                <a:cubicBezTo>
                  <a:pt x="21397" y="18559"/>
                  <a:pt x="21389" y="18539"/>
                  <a:pt x="21379" y="18531"/>
                </a:cubicBezTo>
                <a:cubicBezTo>
                  <a:pt x="21359" y="18513"/>
                  <a:pt x="21335" y="18515"/>
                  <a:pt x="21313" y="18504"/>
                </a:cubicBezTo>
                <a:cubicBezTo>
                  <a:pt x="21281" y="18490"/>
                  <a:pt x="21249" y="18475"/>
                  <a:pt x="21212" y="18472"/>
                </a:cubicBezTo>
                <a:cubicBezTo>
                  <a:pt x="21089" y="18476"/>
                  <a:pt x="20923" y="18551"/>
                  <a:pt x="20679" y="18707"/>
                </a:cubicBezTo>
                <a:cubicBezTo>
                  <a:pt x="20289" y="18956"/>
                  <a:pt x="19556" y="18884"/>
                  <a:pt x="19389" y="18627"/>
                </a:cubicBezTo>
                <a:cubicBezTo>
                  <a:pt x="19389" y="18626"/>
                  <a:pt x="19387" y="18627"/>
                  <a:pt x="19387" y="18627"/>
                </a:cubicBezTo>
                <a:cubicBezTo>
                  <a:pt x="19363" y="18593"/>
                  <a:pt x="19351" y="18556"/>
                  <a:pt x="19351" y="18515"/>
                </a:cubicBezTo>
                <a:cubicBezTo>
                  <a:pt x="19351" y="18463"/>
                  <a:pt x="19390" y="18341"/>
                  <a:pt x="19451" y="18185"/>
                </a:cubicBezTo>
                <a:cubicBezTo>
                  <a:pt x="19512" y="18029"/>
                  <a:pt x="19595" y="17838"/>
                  <a:pt x="19688" y="17653"/>
                </a:cubicBezTo>
                <a:cubicBezTo>
                  <a:pt x="19873" y="17284"/>
                  <a:pt x="20198" y="16578"/>
                  <a:pt x="20411" y="16079"/>
                </a:cubicBezTo>
                <a:cubicBezTo>
                  <a:pt x="20647" y="15524"/>
                  <a:pt x="20773" y="15134"/>
                  <a:pt x="20794" y="14792"/>
                </a:cubicBezTo>
                <a:cubicBezTo>
                  <a:pt x="20805" y="14621"/>
                  <a:pt x="20792" y="14464"/>
                  <a:pt x="20752" y="14302"/>
                </a:cubicBezTo>
                <a:cubicBezTo>
                  <a:pt x="20752" y="14302"/>
                  <a:pt x="20752" y="14298"/>
                  <a:pt x="20752" y="14297"/>
                </a:cubicBezTo>
                <a:cubicBezTo>
                  <a:pt x="20732" y="14217"/>
                  <a:pt x="20705" y="14136"/>
                  <a:pt x="20673" y="14052"/>
                </a:cubicBezTo>
                <a:cubicBezTo>
                  <a:pt x="20641" y="13968"/>
                  <a:pt x="20602" y="13883"/>
                  <a:pt x="20558" y="13792"/>
                </a:cubicBezTo>
                <a:cubicBezTo>
                  <a:pt x="20347" y="13359"/>
                  <a:pt x="20319" y="13218"/>
                  <a:pt x="20338" y="12648"/>
                </a:cubicBezTo>
                <a:cubicBezTo>
                  <a:pt x="20343" y="12494"/>
                  <a:pt x="20349" y="12374"/>
                  <a:pt x="20357" y="12281"/>
                </a:cubicBezTo>
                <a:cubicBezTo>
                  <a:pt x="20383" y="11995"/>
                  <a:pt x="20445" y="11953"/>
                  <a:pt x="20679" y="11840"/>
                </a:cubicBezTo>
                <a:cubicBezTo>
                  <a:pt x="20877" y="11745"/>
                  <a:pt x="20999" y="11600"/>
                  <a:pt x="20999" y="11457"/>
                </a:cubicBezTo>
                <a:cubicBezTo>
                  <a:pt x="20999" y="11266"/>
                  <a:pt x="20782" y="10956"/>
                  <a:pt x="20583" y="10813"/>
                </a:cubicBezTo>
                <a:cubicBezTo>
                  <a:pt x="20517" y="10766"/>
                  <a:pt x="20453" y="10734"/>
                  <a:pt x="20400" y="10734"/>
                </a:cubicBezTo>
                <a:cubicBezTo>
                  <a:pt x="20306" y="10734"/>
                  <a:pt x="20186" y="10399"/>
                  <a:pt x="19999" y="9606"/>
                </a:cubicBezTo>
                <a:cubicBezTo>
                  <a:pt x="19916" y="9256"/>
                  <a:pt x="19859" y="8985"/>
                  <a:pt x="19826" y="8771"/>
                </a:cubicBezTo>
                <a:cubicBezTo>
                  <a:pt x="19817" y="8718"/>
                  <a:pt x="19815" y="8676"/>
                  <a:pt x="19809" y="8633"/>
                </a:cubicBezTo>
                <a:cubicBezTo>
                  <a:pt x="19803" y="8584"/>
                  <a:pt x="19801" y="8544"/>
                  <a:pt x="19799" y="8505"/>
                </a:cubicBezTo>
                <a:cubicBezTo>
                  <a:pt x="19795" y="8435"/>
                  <a:pt x="19791" y="8362"/>
                  <a:pt x="19803" y="8329"/>
                </a:cubicBezTo>
                <a:cubicBezTo>
                  <a:pt x="19826" y="8208"/>
                  <a:pt x="19897" y="8217"/>
                  <a:pt x="20025" y="8361"/>
                </a:cubicBezTo>
                <a:cubicBezTo>
                  <a:pt x="20146" y="8499"/>
                  <a:pt x="20249" y="8552"/>
                  <a:pt x="20325" y="8542"/>
                </a:cubicBezTo>
                <a:cubicBezTo>
                  <a:pt x="20330" y="8541"/>
                  <a:pt x="20336" y="8549"/>
                  <a:pt x="20340" y="8547"/>
                </a:cubicBezTo>
                <a:cubicBezTo>
                  <a:pt x="20358" y="8543"/>
                  <a:pt x="20368" y="8518"/>
                  <a:pt x="20383" y="8505"/>
                </a:cubicBezTo>
                <a:cubicBezTo>
                  <a:pt x="20400" y="8488"/>
                  <a:pt x="20421" y="8477"/>
                  <a:pt x="20432" y="8446"/>
                </a:cubicBezTo>
                <a:cubicBezTo>
                  <a:pt x="20450" y="8396"/>
                  <a:pt x="20459" y="8326"/>
                  <a:pt x="20460" y="8239"/>
                </a:cubicBezTo>
                <a:cubicBezTo>
                  <a:pt x="20458" y="8094"/>
                  <a:pt x="20431" y="7922"/>
                  <a:pt x="20396" y="7808"/>
                </a:cubicBezTo>
                <a:cubicBezTo>
                  <a:pt x="20394" y="7805"/>
                  <a:pt x="20393" y="7800"/>
                  <a:pt x="20391" y="7797"/>
                </a:cubicBezTo>
                <a:cubicBezTo>
                  <a:pt x="20380" y="7780"/>
                  <a:pt x="20373" y="7754"/>
                  <a:pt x="20370" y="7718"/>
                </a:cubicBezTo>
                <a:cubicBezTo>
                  <a:pt x="20370" y="7717"/>
                  <a:pt x="20370" y="7713"/>
                  <a:pt x="20370" y="7712"/>
                </a:cubicBezTo>
                <a:cubicBezTo>
                  <a:pt x="20326" y="7579"/>
                  <a:pt x="20336" y="7465"/>
                  <a:pt x="20413" y="7255"/>
                </a:cubicBezTo>
                <a:cubicBezTo>
                  <a:pt x="20473" y="7089"/>
                  <a:pt x="20613" y="6401"/>
                  <a:pt x="20724" y="5723"/>
                </a:cubicBezTo>
                <a:cubicBezTo>
                  <a:pt x="20735" y="5659"/>
                  <a:pt x="20747" y="5601"/>
                  <a:pt x="20758" y="5537"/>
                </a:cubicBezTo>
                <a:cubicBezTo>
                  <a:pt x="20760" y="5528"/>
                  <a:pt x="20761" y="5519"/>
                  <a:pt x="20762" y="5510"/>
                </a:cubicBezTo>
                <a:cubicBezTo>
                  <a:pt x="20804" y="5252"/>
                  <a:pt x="20853" y="5005"/>
                  <a:pt x="20901" y="4776"/>
                </a:cubicBezTo>
                <a:cubicBezTo>
                  <a:pt x="20903" y="4766"/>
                  <a:pt x="20905" y="4750"/>
                  <a:pt x="20907" y="4739"/>
                </a:cubicBezTo>
                <a:cubicBezTo>
                  <a:pt x="20970" y="4443"/>
                  <a:pt x="21029" y="4199"/>
                  <a:pt x="21069" y="4106"/>
                </a:cubicBezTo>
                <a:cubicBezTo>
                  <a:pt x="21071" y="4103"/>
                  <a:pt x="21071" y="4104"/>
                  <a:pt x="21072" y="4101"/>
                </a:cubicBezTo>
                <a:cubicBezTo>
                  <a:pt x="21116" y="3982"/>
                  <a:pt x="21143" y="3860"/>
                  <a:pt x="21163" y="3744"/>
                </a:cubicBezTo>
                <a:cubicBezTo>
                  <a:pt x="21174" y="3677"/>
                  <a:pt x="21186" y="3613"/>
                  <a:pt x="21191" y="3542"/>
                </a:cubicBezTo>
                <a:cubicBezTo>
                  <a:pt x="21191" y="3536"/>
                  <a:pt x="21195" y="3528"/>
                  <a:pt x="21195" y="3521"/>
                </a:cubicBezTo>
                <a:cubicBezTo>
                  <a:pt x="21195" y="3519"/>
                  <a:pt x="21195" y="3518"/>
                  <a:pt x="21195" y="3516"/>
                </a:cubicBezTo>
                <a:cubicBezTo>
                  <a:pt x="21195" y="3515"/>
                  <a:pt x="21195" y="3511"/>
                  <a:pt x="21195" y="3510"/>
                </a:cubicBezTo>
                <a:cubicBezTo>
                  <a:pt x="21214" y="3072"/>
                  <a:pt x="21057" y="2678"/>
                  <a:pt x="20758" y="2362"/>
                </a:cubicBezTo>
                <a:cubicBezTo>
                  <a:pt x="20718" y="2323"/>
                  <a:pt x="20675" y="2282"/>
                  <a:pt x="20630" y="2245"/>
                </a:cubicBezTo>
                <a:cubicBezTo>
                  <a:pt x="20376" y="2021"/>
                  <a:pt x="20050" y="1849"/>
                  <a:pt x="19645" y="1750"/>
                </a:cubicBezTo>
                <a:cubicBezTo>
                  <a:pt x="19531" y="1722"/>
                  <a:pt x="19445" y="1700"/>
                  <a:pt x="19381" y="1691"/>
                </a:cubicBezTo>
                <a:cubicBezTo>
                  <a:pt x="19347" y="1687"/>
                  <a:pt x="19327" y="1688"/>
                  <a:pt x="19304" y="1691"/>
                </a:cubicBezTo>
                <a:close/>
                <a:moveTo>
                  <a:pt x="15926" y="4702"/>
                </a:moveTo>
                <a:cubicBezTo>
                  <a:pt x="15887" y="4695"/>
                  <a:pt x="15856" y="4710"/>
                  <a:pt x="15841" y="4750"/>
                </a:cubicBezTo>
                <a:cubicBezTo>
                  <a:pt x="15820" y="4801"/>
                  <a:pt x="15852" y="5017"/>
                  <a:pt x="15911" y="5228"/>
                </a:cubicBezTo>
                <a:cubicBezTo>
                  <a:pt x="15915" y="5241"/>
                  <a:pt x="15916" y="5253"/>
                  <a:pt x="15919" y="5266"/>
                </a:cubicBezTo>
                <a:cubicBezTo>
                  <a:pt x="15922" y="5276"/>
                  <a:pt x="15923" y="5282"/>
                  <a:pt x="15926" y="5292"/>
                </a:cubicBezTo>
                <a:cubicBezTo>
                  <a:pt x="15930" y="5310"/>
                  <a:pt x="15933" y="5333"/>
                  <a:pt x="15936" y="5351"/>
                </a:cubicBezTo>
                <a:cubicBezTo>
                  <a:pt x="15950" y="5411"/>
                  <a:pt x="15965" y="5467"/>
                  <a:pt x="15975" y="5532"/>
                </a:cubicBezTo>
                <a:cubicBezTo>
                  <a:pt x="15987" y="5616"/>
                  <a:pt x="15995" y="5704"/>
                  <a:pt x="16000" y="5798"/>
                </a:cubicBezTo>
                <a:cubicBezTo>
                  <a:pt x="16004" y="5861"/>
                  <a:pt x="16004" y="5928"/>
                  <a:pt x="16005" y="5994"/>
                </a:cubicBezTo>
                <a:cubicBezTo>
                  <a:pt x="16005" y="6032"/>
                  <a:pt x="16007" y="6072"/>
                  <a:pt x="16007" y="6111"/>
                </a:cubicBezTo>
                <a:cubicBezTo>
                  <a:pt x="16006" y="6172"/>
                  <a:pt x="16004" y="6235"/>
                  <a:pt x="16000" y="6298"/>
                </a:cubicBezTo>
                <a:cubicBezTo>
                  <a:pt x="15998" y="6349"/>
                  <a:pt x="15994" y="6399"/>
                  <a:pt x="15990" y="6452"/>
                </a:cubicBezTo>
                <a:cubicBezTo>
                  <a:pt x="15976" y="6618"/>
                  <a:pt x="15955" y="6794"/>
                  <a:pt x="15926" y="6973"/>
                </a:cubicBezTo>
                <a:cubicBezTo>
                  <a:pt x="15910" y="7072"/>
                  <a:pt x="15889" y="7170"/>
                  <a:pt x="15868" y="7271"/>
                </a:cubicBezTo>
                <a:cubicBezTo>
                  <a:pt x="15854" y="7343"/>
                  <a:pt x="15838" y="7416"/>
                  <a:pt x="15821" y="7489"/>
                </a:cubicBezTo>
                <a:cubicBezTo>
                  <a:pt x="15798" y="7590"/>
                  <a:pt x="15781" y="7691"/>
                  <a:pt x="15753" y="7792"/>
                </a:cubicBezTo>
                <a:cubicBezTo>
                  <a:pt x="15728" y="7881"/>
                  <a:pt x="15707" y="7934"/>
                  <a:pt x="15683" y="8010"/>
                </a:cubicBezTo>
                <a:cubicBezTo>
                  <a:pt x="15662" y="8081"/>
                  <a:pt x="15644" y="8146"/>
                  <a:pt x="15621" y="8218"/>
                </a:cubicBezTo>
                <a:cubicBezTo>
                  <a:pt x="15558" y="8416"/>
                  <a:pt x="15519" y="8508"/>
                  <a:pt x="15489" y="8473"/>
                </a:cubicBezTo>
                <a:cubicBezTo>
                  <a:pt x="15488" y="8472"/>
                  <a:pt x="15485" y="8479"/>
                  <a:pt x="15484" y="8478"/>
                </a:cubicBezTo>
                <a:cubicBezTo>
                  <a:pt x="15484" y="8477"/>
                  <a:pt x="15483" y="8469"/>
                  <a:pt x="15482" y="8468"/>
                </a:cubicBezTo>
                <a:cubicBezTo>
                  <a:pt x="15466" y="8438"/>
                  <a:pt x="15454" y="8342"/>
                  <a:pt x="15442" y="8218"/>
                </a:cubicBezTo>
                <a:cubicBezTo>
                  <a:pt x="15440" y="8202"/>
                  <a:pt x="15437" y="8197"/>
                  <a:pt x="15435" y="8180"/>
                </a:cubicBezTo>
                <a:cubicBezTo>
                  <a:pt x="15427" y="8089"/>
                  <a:pt x="15416" y="7943"/>
                  <a:pt x="15408" y="7803"/>
                </a:cubicBezTo>
                <a:cubicBezTo>
                  <a:pt x="15404" y="7740"/>
                  <a:pt x="15398" y="7693"/>
                  <a:pt x="15395" y="7627"/>
                </a:cubicBezTo>
                <a:cubicBezTo>
                  <a:pt x="15392" y="7568"/>
                  <a:pt x="15386" y="7510"/>
                  <a:pt x="15382" y="7452"/>
                </a:cubicBezTo>
                <a:cubicBezTo>
                  <a:pt x="15359" y="7116"/>
                  <a:pt x="15285" y="6687"/>
                  <a:pt x="15205" y="6441"/>
                </a:cubicBezTo>
                <a:cubicBezTo>
                  <a:pt x="15069" y="6080"/>
                  <a:pt x="15000" y="6031"/>
                  <a:pt x="14676" y="6074"/>
                </a:cubicBezTo>
                <a:cubicBezTo>
                  <a:pt x="14192" y="6138"/>
                  <a:pt x="14159" y="6481"/>
                  <a:pt x="14535" y="7611"/>
                </a:cubicBezTo>
                <a:cubicBezTo>
                  <a:pt x="14630" y="7896"/>
                  <a:pt x="14700" y="8137"/>
                  <a:pt x="14749" y="8324"/>
                </a:cubicBezTo>
                <a:cubicBezTo>
                  <a:pt x="14864" y="8653"/>
                  <a:pt x="14961" y="8876"/>
                  <a:pt x="15019" y="8930"/>
                </a:cubicBezTo>
                <a:cubicBezTo>
                  <a:pt x="15112" y="9016"/>
                  <a:pt x="15138" y="9111"/>
                  <a:pt x="15098" y="9223"/>
                </a:cubicBezTo>
                <a:cubicBezTo>
                  <a:pt x="15098" y="9224"/>
                  <a:pt x="15099" y="9227"/>
                  <a:pt x="15098" y="9228"/>
                </a:cubicBezTo>
                <a:cubicBezTo>
                  <a:pt x="15087" y="9259"/>
                  <a:pt x="15058" y="9291"/>
                  <a:pt x="15037" y="9324"/>
                </a:cubicBezTo>
                <a:cubicBezTo>
                  <a:pt x="15016" y="9357"/>
                  <a:pt x="15004" y="9389"/>
                  <a:pt x="14973" y="9425"/>
                </a:cubicBezTo>
                <a:cubicBezTo>
                  <a:pt x="14914" y="9493"/>
                  <a:pt x="14837" y="9567"/>
                  <a:pt x="14738" y="9648"/>
                </a:cubicBezTo>
                <a:cubicBezTo>
                  <a:pt x="14554" y="9801"/>
                  <a:pt x="14381" y="10061"/>
                  <a:pt x="14333" y="10255"/>
                </a:cubicBezTo>
                <a:cubicBezTo>
                  <a:pt x="14239" y="10715"/>
                  <a:pt x="14257" y="11774"/>
                  <a:pt x="14371" y="12584"/>
                </a:cubicBezTo>
                <a:cubicBezTo>
                  <a:pt x="14399" y="12779"/>
                  <a:pt x="14421" y="13040"/>
                  <a:pt x="14439" y="13308"/>
                </a:cubicBezTo>
                <a:cubicBezTo>
                  <a:pt x="14458" y="13580"/>
                  <a:pt x="14471" y="13857"/>
                  <a:pt x="14471" y="14074"/>
                </a:cubicBezTo>
                <a:cubicBezTo>
                  <a:pt x="14471" y="14294"/>
                  <a:pt x="14482" y="14530"/>
                  <a:pt x="14501" y="14739"/>
                </a:cubicBezTo>
                <a:cubicBezTo>
                  <a:pt x="14506" y="14787"/>
                  <a:pt x="14513" y="14826"/>
                  <a:pt x="14518" y="14872"/>
                </a:cubicBezTo>
                <a:cubicBezTo>
                  <a:pt x="14525" y="14925"/>
                  <a:pt x="14530" y="14985"/>
                  <a:pt x="14538" y="15031"/>
                </a:cubicBezTo>
                <a:cubicBezTo>
                  <a:pt x="14550" y="15114"/>
                  <a:pt x="14563" y="15181"/>
                  <a:pt x="14578" y="15233"/>
                </a:cubicBezTo>
                <a:cubicBezTo>
                  <a:pt x="14578" y="15235"/>
                  <a:pt x="14578" y="15237"/>
                  <a:pt x="14578" y="15239"/>
                </a:cubicBezTo>
                <a:cubicBezTo>
                  <a:pt x="14578" y="15240"/>
                  <a:pt x="14580" y="15242"/>
                  <a:pt x="14580" y="15244"/>
                </a:cubicBezTo>
                <a:cubicBezTo>
                  <a:pt x="14680" y="15598"/>
                  <a:pt x="14719" y="15609"/>
                  <a:pt x="15369" y="15515"/>
                </a:cubicBezTo>
                <a:cubicBezTo>
                  <a:pt x="15530" y="15492"/>
                  <a:pt x="15637" y="15473"/>
                  <a:pt x="15755" y="15451"/>
                </a:cubicBezTo>
                <a:cubicBezTo>
                  <a:pt x="15817" y="15440"/>
                  <a:pt x="15901" y="15431"/>
                  <a:pt x="15954" y="15419"/>
                </a:cubicBezTo>
                <a:cubicBezTo>
                  <a:pt x="15958" y="15419"/>
                  <a:pt x="15960" y="15415"/>
                  <a:pt x="15964" y="15414"/>
                </a:cubicBezTo>
                <a:cubicBezTo>
                  <a:pt x="16408" y="15314"/>
                  <a:pt x="16506" y="15191"/>
                  <a:pt x="16591" y="14866"/>
                </a:cubicBezTo>
                <a:cubicBezTo>
                  <a:pt x="16610" y="14793"/>
                  <a:pt x="16625" y="14729"/>
                  <a:pt x="16636" y="14664"/>
                </a:cubicBezTo>
                <a:cubicBezTo>
                  <a:pt x="16649" y="14480"/>
                  <a:pt x="16650" y="14274"/>
                  <a:pt x="16636" y="14084"/>
                </a:cubicBezTo>
                <a:cubicBezTo>
                  <a:pt x="16632" y="14047"/>
                  <a:pt x="16629" y="14014"/>
                  <a:pt x="16623" y="13973"/>
                </a:cubicBezTo>
                <a:cubicBezTo>
                  <a:pt x="16565" y="13558"/>
                  <a:pt x="16574" y="13363"/>
                  <a:pt x="16681" y="12898"/>
                </a:cubicBezTo>
                <a:cubicBezTo>
                  <a:pt x="16798" y="12388"/>
                  <a:pt x="16890" y="11413"/>
                  <a:pt x="16917" y="10664"/>
                </a:cubicBezTo>
                <a:cubicBezTo>
                  <a:pt x="16930" y="10268"/>
                  <a:pt x="16929" y="9917"/>
                  <a:pt x="16896" y="9750"/>
                </a:cubicBezTo>
                <a:cubicBezTo>
                  <a:pt x="16763" y="9162"/>
                  <a:pt x="16457" y="8929"/>
                  <a:pt x="16045" y="9106"/>
                </a:cubicBezTo>
                <a:cubicBezTo>
                  <a:pt x="15975" y="9136"/>
                  <a:pt x="15935" y="9130"/>
                  <a:pt x="15881" y="9143"/>
                </a:cubicBezTo>
                <a:cubicBezTo>
                  <a:pt x="15773" y="9177"/>
                  <a:pt x="15679" y="9199"/>
                  <a:pt x="15640" y="9159"/>
                </a:cubicBezTo>
                <a:cubicBezTo>
                  <a:pt x="15530" y="9072"/>
                  <a:pt x="15618" y="8793"/>
                  <a:pt x="15909" y="8329"/>
                </a:cubicBezTo>
                <a:cubicBezTo>
                  <a:pt x="16195" y="7873"/>
                  <a:pt x="16405" y="7251"/>
                  <a:pt x="16499" y="6638"/>
                </a:cubicBezTo>
                <a:cubicBezTo>
                  <a:pt x="16513" y="6510"/>
                  <a:pt x="16530" y="6387"/>
                  <a:pt x="16538" y="6239"/>
                </a:cubicBezTo>
                <a:cubicBezTo>
                  <a:pt x="16546" y="6085"/>
                  <a:pt x="16550" y="5969"/>
                  <a:pt x="16549" y="5867"/>
                </a:cubicBezTo>
                <a:cubicBezTo>
                  <a:pt x="16516" y="5556"/>
                  <a:pt x="16345" y="5153"/>
                  <a:pt x="16173" y="4909"/>
                </a:cubicBezTo>
                <a:cubicBezTo>
                  <a:pt x="16080" y="4798"/>
                  <a:pt x="15991" y="4714"/>
                  <a:pt x="15926" y="4702"/>
                </a:cubicBezTo>
                <a:close/>
                <a:moveTo>
                  <a:pt x="19860" y="5260"/>
                </a:moveTo>
                <a:cubicBezTo>
                  <a:pt x="19950" y="5249"/>
                  <a:pt x="20010" y="5311"/>
                  <a:pt x="20059" y="5457"/>
                </a:cubicBezTo>
                <a:cubicBezTo>
                  <a:pt x="20136" y="5691"/>
                  <a:pt x="20122" y="5781"/>
                  <a:pt x="19952" y="6127"/>
                </a:cubicBezTo>
                <a:cubicBezTo>
                  <a:pt x="19699" y="6643"/>
                  <a:pt x="19602" y="6641"/>
                  <a:pt x="19506" y="6117"/>
                </a:cubicBezTo>
                <a:cubicBezTo>
                  <a:pt x="19415" y="5619"/>
                  <a:pt x="19468" y="5446"/>
                  <a:pt x="19760" y="5292"/>
                </a:cubicBezTo>
                <a:cubicBezTo>
                  <a:pt x="19798" y="5273"/>
                  <a:pt x="19830" y="5264"/>
                  <a:pt x="19860" y="5260"/>
                </a:cubicBezTo>
                <a:close/>
                <a:moveTo>
                  <a:pt x="15887" y="11138"/>
                </a:moveTo>
                <a:cubicBezTo>
                  <a:pt x="15937" y="11149"/>
                  <a:pt x="15972" y="11186"/>
                  <a:pt x="15986" y="11239"/>
                </a:cubicBezTo>
                <a:cubicBezTo>
                  <a:pt x="16053" y="11511"/>
                  <a:pt x="15802" y="12454"/>
                  <a:pt x="15550" y="12877"/>
                </a:cubicBezTo>
                <a:cubicBezTo>
                  <a:pt x="15427" y="13085"/>
                  <a:pt x="15291" y="13255"/>
                  <a:pt x="15248" y="13255"/>
                </a:cubicBezTo>
                <a:cubicBezTo>
                  <a:pt x="15104" y="13255"/>
                  <a:pt x="14803" y="12302"/>
                  <a:pt x="14789" y="11808"/>
                </a:cubicBezTo>
                <a:cubicBezTo>
                  <a:pt x="14775" y="11331"/>
                  <a:pt x="14781" y="11322"/>
                  <a:pt x="15120" y="11303"/>
                </a:cubicBezTo>
                <a:cubicBezTo>
                  <a:pt x="15310" y="11292"/>
                  <a:pt x="15574" y="11231"/>
                  <a:pt x="15704" y="11170"/>
                </a:cubicBezTo>
                <a:cubicBezTo>
                  <a:pt x="15775" y="11136"/>
                  <a:pt x="15838" y="11126"/>
                  <a:pt x="15887" y="11138"/>
                </a:cubicBezTo>
                <a:close/>
                <a:moveTo>
                  <a:pt x="19892" y="14691"/>
                </a:moveTo>
                <a:cubicBezTo>
                  <a:pt x="19963" y="14683"/>
                  <a:pt x="20011" y="14881"/>
                  <a:pt x="19956" y="15100"/>
                </a:cubicBezTo>
                <a:cubicBezTo>
                  <a:pt x="19905" y="15308"/>
                  <a:pt x="19809" y="15314"/>
                  <a:pt x="19760" y="15116"/>
                </a:cubicBezTo>
                <a:cubicBezTo>
                  <a:pt x="19740" y="15034"/>
                  <a:pt x="19764" y="14883"/>
                  <a:pt x="19816" y="14776"/>
                </a:cubicBezTo>
                <a:cubicBezTo>
                  <a:pt x="19842" y="14722"/>
                  <a:pt x="19869" y="14693"/>
                  <a:pt x="19892" y="14691"/>
                </a:cubicBezTo>
                <a:close/>
              </a:path>
            </a:pathLst>
          </a:custGeom>
          <a:ln w="12700">
            <a:miter lim="400000"/>
            <a:headEnd/>
            <a:tailEnd/>
          </a:ln>
        </p:spPr>
      </p:pic>
      <p:sp>
        <p:nvSpPr>
          <p:cNvPr id="130054" name="文本框 5">
            <a:extLst>
              <a:ext uri="{FF2B5EF4-FFF2-40B4-BE49-F238E27FC236}">
                <a16:creationId xmlns:a16="http://schemas.microsoft.com/office/drawing/2014/main" id="{706D02B7-8C7C-4675-80BA-4770041CC4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2300" y="1327150"/>
            <a:ext cx="19443700" cy="220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413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•</a:t>
            </a: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第一次登录用户，可打开安装好的学习通App，点击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右下角</a:t>
            </a: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-</a:t>
            </a: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“我”，再点击“请先登录”，进入登录界面，选择“新用户注册”</a:t>
            </a:r>
          </a:p>
        </p:txBody>
      </p:sp>
      <p:pic>
        <p:nvPicPr>
          <p:cNvPr id="130055" name="图片 6">
            <a:extLst>
              <a:ext uri="{FF2B5EF4-FFF2-40B4-BE49-F238E27FC236}">
                <a16:creationId xmlns:a16="http://schemas.microsoft.com/office/drawing/2014/main" id="{BEA1745E-6C3C-493F-900A-D97D4DB87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51" y="8985251"/>
            <a:ext cx="168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6" name="图片 7">
            <a:extLst>
              <a:ext uri="{FF2B5EF4-FFF2-40B4-BE49-F238E27FC236}">
                <a16:creationId xmlns:a16="http://schemas.microsoft.com/office/drawing/2014/main" id="{7969BAA7-8CEE-4A03-8438-BAC79C361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6050" y="4813301"/>
            <a:ext cx="5130800" cy="101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7" name="图片 8">
            <a:extLst>
              <a:ext uri="{FF2B5EF4-FFF2-40B4-BE49-F238E27FC236}">
                <a16:creationId xmlns:a16="http://schemas.microsoft.com/office/drawing/2014/main" id="{6EFE4C5B-01F0-4BAB-BB7B-FF63FF7C3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676" y="12973050"/>
            <a:ext cx="784224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AEE63A14-3F93-484B-B312-90D675AB9AB6}"/>
              </a:ext>
            </a:extLst>
          </p:cNvPr>
          <p:cNvCxnSpPr/>
          <p:nvPr/>
        </p:nvCxnSpPr>
        <p:spPr>
          <a:xfrm flipH="1" flipV="1">
            <a:off x="16795750" y="9626600"/>
            <a:ext cx="850900" cy="8255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059" name="文本框 10">
            <a:extLst>
              <a:ext uri="{FF2B5EF4-FFF2-40B4-BE49-F238E27FC236}">
                <a16:creationId xmlns:a16="http://schemas.microsoft.com/office/drawing/2014/main" id="{74ED4809-FE90-4099-AFA3-895A6DC60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63876" y="10534650"/>
            <a:ext cx="54197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选择</a:t>
            </a: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“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新用户注册</a:t>
            </a: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”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方式</a:t>
            </a:r>
          </a:p>
        </p:txBody>
      </p:sp>
      <p:sp>
        <p:nvSpPr>
          <p:cNvPr id="130060" name="文本框 11">
            <a:extLst>
              <a:ext uri="{FF2B5EF4-FFF2-40B4-BE49-F238E27FC236}">
                <a16:creationId xmlns:a16="http://schemas.microsoft.com/office/drawing/2014/main" id="{4F9352CF-17C2-41CC-964A-233515120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677" y="488950"/>
            <a:ext cx="17151350" cy="1069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413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二、如何登录学习通</a:t>
            </a:r>
          </a:p>
        </p:txBody>
      </p:sp>
    </p:spTree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E6AB3B9-AAF0-412F-A1B3-DCDB6F8257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1860" y="3039837"/>
            <a:ext cx="5318384" cy="10676162"/>
          </a:xfrm>
          <a:prstGeom prst="rect">
            <a:avLst/>
          </a:prstGeom>
        </p:spPr>
      </p:pic>
      <p:pic>
        <p:nvPicPr>
          <p:cNvPr id="6" name="图像" descr="图像">
            <a:extLst>
              <a:ext uri="{FF2B5EF4-FFF2-40B4-BE49-F238E27FC236}">
                <a16:creationId xmlns:a16="http://schemas.microsoft.com/office/drawing/2014/main" id="{EF719FBA-3606-49B6-88BB-80E76EB4D9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19" b="187"/>
          <a:stretch>
            <a:fillRect/>
          </a:stretch>
        </p:blipFill>
        <p:spPr>
          <a:xfrm>
            <a:off x="21336000" y="440690"/>
            <a:ext cx="2628020" cy="10561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600" extrusionOk="0">
                <a:moveTo>
                  <a:pt x="11573" y="0"/>
                </a:moveTo>
                <a:lnTo>
                  <a:pt x="11507" y="431"/>
                </a:lnTo>
                <a:cubicBezTo>
                  <a:pt x="11378" y="1281"/>
                  <a:pt x="11427" y="1962"/>
                  <a:pt x="11644" y="2346"/>
                </a:cubicBezTo>
                <a:cubicBezTo>
                  <a:pt x="11894" y="2790"/>
                  <a:pt x="12000" y="3717"/>
                  <a:pt x="11940" y="4904"/>
                </a:cubicBezTo>
                <a:cubicBezTo>
                  <a:pt x="11889" y="5914"/>
                  <a:pt x="11807" y="6206"/>
                  <a:pt x="11398" y="6803"/>
                </a:cubicBezTo>
                <a:cubicBezTo>
                  <a:pt x="11041" y="7325"/>
                  <a:pt x="11015" y="7776"/>
                  <a:pt x="11317" y="8186"/>
                </a:cubicBezTo>
                <a:cubicBezTo>
                  <a:pt x="11434" y="8343"/>
                  <a:pt x="11606" y="8628"/>
                  <a:pt x="11701" y="8824"/>
                </a:cubicBezTo>
                <a:lnTo>
                  <a:pt x="11874" y="9186"/>
                </a:lnTo>
                <a:lnTo>
                  <a:pt x="11541" y="9707"/>
                </a:lnTo>
                <a:cubicBezTo>
                  <a:pt x="11358" y="9995"/>
                  <a:pt x="11096" y="10277"/>
                  <a:pt x="10959" y="10335"/>
                </a:cubicBezTo>
                <a:cubicBezTo>
                  <a:pt x="10823" y="10392"/>
                  <a:pt x="10643" y="10615"/>
                  <a:pt x="10562" y="10829"/>
                </a:cubicBezTo>
                <a:cubicBezTo>
                  <a:pt x="10438" y="11160"/>
                  <a:pt x="10424" y="11337"/>
                  <a:pt x="10462" y="11978"/>
                </a:cubicBezTo>
                <a:cubicBezTo>
                  <a:pt x="10487" y="12394"/>
                  <a:pt x="10557" y="12890"/>
                  <a:pt x="10620" y="13079"/>
                </a:cubicBezTo>
                <a:lnTo>
                  <a:pt x="10735" y="13420"/>
                </a:lnTo>
                <a:lnTo>
                  <a:pt x="11083" y="13015"/>
                </a:lnTo>
                <a:cubicBezTo>
                  <a:pt x="11274" y="12792"/>
                  <a:pt x="11445" y="12643"/>
                  <a:pt x="11462" y="12686"/>
                </a:cubicBezTo>
                <a:cubicBezTo>
                  <a:pt x="11480" y="12728"/>
                  <a:pt x="11480" y="13236"/>
                  <a:pt x="11462" y="13808"/>
                </a:cubicBezTo>
                <a:cubicBezTo>
                  <a:pt x="11440" y="14562"/>
                  <a:pt x="11457" y="14937"/>
                  <a:pt x="11529" y="15175"/>
                </a:cubicBezTo>
                <a:cubicBezTo>
                  <a:pt x="11626" y="15497"/>
                  <a:pt x="11632" y="15494"/>
                  <a:pt x="11938" y="15090"/>
                </a:cubicBezTo>
                <a:cubicBezTo>
                  <a:pt x="12416" y="14457"/>
                  <a:pt x="12488" y="14659"/>
                  <a:pt x="12477" y="16627"/>
                </a:cubicBezTo>
                <a:cubicBezTo>
                  <a:pt x="12473" y="17493"/>
                  <a:pt x="12447" y="18770"/>
                  <a:pt x="12422" y="19462"/>
                </a:cubicBezTo>
                <a:cubicBezTo>
                  <a:pt x="12374" y="20793"/>
                  <a:pt x="12389" y="20894"/>
                  <a:pt x="12654" y="21339"/>
                </a:cubicBezTo>
                <a:cubicBezTo>
                  <a:pt x="12686" y="21392"/>
                  <a:pt x="12737" y="21432"/>
                  <a:pt x="12819" y="21467"/>
                </a:cubicBezTo>
                <a:lnTo>
                  <a:pt x="12962" y="21196"/>
                </a:lnTo>
                <a:cubicBezTo>
                  <a:pt x="13072" y="20987"/>
                  <a:pt x="13131" y="20867"/>
                  <a:pt x="13160" y="20685"/>
                </a:cubicBezTo>
                <a:cubicBezTo>
                  <a:pt x="13163" y="20669"/>
                  <a:pt x="13162" y="20639"/>
                  <a:pt x="13164" y="20621"/>
                </a:cubicBezTo>
                <a:cubicBezTo>
                  <a:pt x="13186" y="20445"/>
                  <a:pt x="13190" y="20217"/>
                  <a:pt x="13185" y="19813"/>
                </a:cubicBezTo>
                <a:cubicBezTo>
                  <a:pt x="13173" y="18668"/>
                  <a:pt x="13419" y="15543"/>
                  <a:pt x="13606" y="14494"/>
                </a:cubicBezTo>
                <a:cubicBezTo>
                  <a:pt x="13629" y="14364"/>
                  <a:pt x="13635" y="14295"/>
                  <a:pt x="13650" y="14196"/>
                </a:cubicBezTo>
                <a:cubicBezTo>
                  <a:pt x="13685" y="13941"/>
                  <a:pt x="13709" y="13756"/>
                  <a:pt x="13706" y="13696"/>
                </a:cubicBezTo>
                <a:cubicBezTo>
                  <a:pt x="13695" y="13672"/>
                  <a:pt x="13667" y="13719"/>
                  <a:pt x="13625" y="13845"/>
                </a:cubicBezTo>
                <a:cubicBezTo>
                  <a:pt x="13625" y="13846"/>
                  <a:pt x="13623" y="13844"/>
                  <a:pt x="13623" y="13845"/>
                </a:cubicBezTo>
                <a:cubicBezTo>
                  <a:pt x="13578" y="13986"/>
                  <a:pt x="13522" y="14189"/>
                  <a:pt x="13463" y="14420"/>
                </a:cubicBezTo>
                <a:cubicBezTo>
                  <a:pt x="13403" y="14653"/>
                  <a:pt x="13343" y="14855"/>
                  <a:pt x="13294" y="14994"/>
                </a:cubicBezTo>
                <a:cubicBezTo>
                  <a:pt x="13246" y="15131"/>
                  <a:pt x="13209" y="15204"/>
                  <a:pt x="13194" y="15185"/>
                </a:cubicBezTo>
                <a:cubicBezTo>
                  <a:pt x="13166" y="15142"/>
                  <a:pt x="13122" y="14631"/>
                  <a:pt x="13096" y="14052"/>
                </a:cubicBezTo>
                <a:cubicBezTo>
                  <a:pt x="13064" y="13340"/>
                  <a:pt x="13003" y="12879"/>
                  <a:pt x="12908" y="12627"/>
                </a:cubicBezTo>
                <a:lnTo>
                  <a:pt x="12770" y="12255"/>
                </a:lnTo>
                <a:lnTo>
                  <a:pt x="13013" y="11579"/>
                </a:lnTo>
                <a:cubicBezTo>
                  <a:pt x="13114" y="11300"/>
                  <a:pt x="13204" y="10969"/>
                  <a:pt x="13241" y="10739"/>
                </a:cubicBezTo>
                <a:cubicBezTo>
                  <a:pt x="13253" y="10667"/>
                  <a:pt x="13257" y="10611"/>
                  <a:pt x="13258" y="10563"/>
                </a:cubicBezTo>
                <a:cubicBezTo>
                  <a:pt x="13254" y="10377"/>
                  <a:pt x="13127" y="9936"/>
                  <a:pt x="12972" y="9574"/>
                </a:cubicBezTo>
                <a:cubicBezTo>
                  <a:pt x="12828" y="9236"/>
                  <a:pt x="12756" y="8999"/>
                  <a:pt x="12750" y="8787"/>
                </a:cubicBezTo>
                <a:cubicBezTo>
                  <a:pt x="12749" y="8754"/>
                  <a:pt x="12744" y="8722"/>
                  <a:pt x="12746" y="8691"/>
                </a:cubicBezTo>
                <a:cubicBezTo>
                  <a:pt x="12750" y="8631"/>
                  <a:pt x="12761" y="8573"/>
                  <a:pt x="12778" y="8516"/>
                </a:cubicBezTo>
                <a:cubicBezTo>
                  <a:pt x="12793" y="8464"/>
                  <a:pt x="12815" y="8414"/>
                  <a:pt x="12840" y="8361"/>
                </a:cubicBezTo>
                <a:cubicBezTo>
                  <a:pt x="12841" y="8360"/>
                  <a:pt x="12842" y="8357"/>
                  <a:pt x="12842" y="8356"/>
                </a:cubicBezTo>
                <a:cubicBezTo>
                  <a:pt x="12900" y="8235"/>
                  <a:pt x="12985" y="8105"/>
                  <a:pt x="13098" y="7957"/>
                </a:cubicBezTo>
                <a:cubicBezTo>
                  <a:pt x="13527" y="7393"/>
                  <a:pt x="13489" y="6351"/>
                  <a:pt x="13021" y="5798"/>
                </a:cubicBezTo>
                <a:cubicBezTo>
                  <a:pt x="12866" y="5613"/>
                  <a:pt x="12783" y="5465"/>
                  <a:pt x="12750" y="5234"/>
                </a:cubicBezTo>
                <a:cubicBezTo>
                  <a:pt x="12743" y="5186"/>
                  <a:pt x="12738" y="5131"/>
                  <a:pt x="12736" y="5074"/>
                </a:cubicBezTo>
                <a:cubicBezTo>
                  <a:pt x="12728" y="4914"/>
                  <a:pt x="12743" y="4690"/>
                  <a:pt x="12770" y="4409"/>
                </a:cubicBezTo>
                <a:cubicBezTo>
                  <a:pt x="12775" y="4356"/>
                  <a:pt x="12777" y="4324"/>
                  <a:pt x="12782" y="4266"/>
                </a:cubicBezTo>
                <a:cubicBezTo>
                  <a:pt x="12818" y="3918"/>
                  <a:pt x="12825" y="3566"/>
                  <a:pt x="12806" y="3218"/>
                </a:cubicBezTo>
                <a:cubicBezTo>
                  <a:pt x="12796" y="3044"/>
                  <a:pt x="12780" y="2868"/>
                  <a:pt x="12757" y="2697"/>
                </a:cubicBezTo>
                <a:cubicBezTo>
                  <a:pt x="12712" y="2353"/>
                  <a:pt x="12641" y="2022"/>
                  <a:pt x="12546" y="1702"/>
                </a:cubicBezTo>
                <a:cubicBezTo>
                  <a:pt x="12498" y="1542"/>
                  <a:pt x="12445" y="1385"/>
                  <a:pt x="12386" y="1234"/>
                </a:cubicBezTo>
                <a:cubicBezTo>
                  <a:pt x="12268" y="932"/>
                  <a:pt x="12128" y="649"/>
                  <a:pt x="11966" y="394"/>
                </a:cubicBezTo>
                <a:lnTo>
                  <a:pt x="11714" y="0"/>
                </a:lnTo>
                <a:lnTo>
                  <a:pt x="11573" y="0"/>
                </a:lnTo>
                <a:close/>
                <a:moveTo>
                  <a:pt x="5402" y="5"/>
                </a:moveTo>
                <a:cubicBezTo>
                  <a:pt x="1044" y="22"/>
                  <a:pt x="895" y="90"/>
                  <a:pt x="691" y="335"/>
                </a:cubicBezTo>
                <a:cubicBezTo>
                  <a:pt x="367" y="725"/>
                  <a:pt x="134" y="1396"/>
                  <a:pt x="134" y="1941"/>
                </a:cubicBezTo>
                <a:cubicBezTo>
                  <a:pt x="134" y="2154"/>
                  <a:pt x="105" y="2374"/>
                  <a:pt x="68" y="2431"/>
                </a:cubicBezTo>
                <a:cubicBezTo>
                  <a:pt x="25" y="2498"/>
                  <a:pt x="0" y="5903"/>
                  <a:pt x="0" y="12090"/>
                </a:cubicBezTo>
                <a:lnTo>
                  <a:pt x="0" y="19063"/>
                </a:lnTo>
                <a:lnTo>
                  <a:pt x="168" y="19935"/>
                </a:lnTo>
                <a:cubicBezTo>
                  <a:pt x="299" y="20608"/>
                  <a:pt x="397" y="20872"/>
                  <a:pt x="591" y="21079"/>
                </a:cubicBezTo>
                <a:cubicBezTo>
                  <a:pt x="729" y="21226"/>
                  <a:pt x="887" y="21407"/>
                  <a:pt x="943" y="21483"/>
                </a:cubicBezTo>
                <a:cubicBezTo>
                  <a:pt x="980" y="21533"/>
                  <a:pt x="3400" y="21573"/>
                  <a:pt x="6466" y="21600"/>
                </a:cubicBezTo>
                <a:cubicBezTo>
                  <a:pt x="7235" y="21573"/>
                  <a:pt x="7759" y="21536"/>
                  <a:pt x="7792" y="21494"/>
                </a:cubicBezTo>
                <a:cubicBezTo>
                  <a:pt x="7857" y="21413"/>
                  <a:pt x="8018" y="21231"/>
                  <a:pt x="8151" y="21089"/>
                </a:cubicBezTo>
                <a:cubicBezTo>
                  <a:pt x="8623" y="20588"/>
                  <a:pt x="8616" y="20755"/>
                  <a:pt x="8615" y="10712"/>
                </a:cubicBezTo>
                <a:cubicBezTo>
                  <a:pt x="8615" y="2127"/>
                  <a:pt x="8610" y="1739"/>
                  <a:pt x="8483" y="1223"/>
                </a:cubicBezTo>
                <a:cubicBezTo>
                  <a:pt x="8411" y="927"/>
                  <a:pt x="8224" y="529"/>
                  <a:pt x="8067" y="340"/>
                </a:cubicBezTo>
                <a:cubicBezTo>
                  <a:pt x="7860" y="91"/>
                  <a:pt x="7740" y="24"/>
                  <a:pt x="6099" y="5"/>
                </a:cubicBezTo>
                <a:cubicBezTo>
                  <a:pt x="6052" y="5"/>
                  <a:pt x="5961" y="6"/>
                  <a:pt x="5911" y="5"/>
                </a:cubicBezTo>
                <a:cubicBezTo>
                  <a:pt x="5780" y="6"/>
                  <a:pt x="5527" y="5"/>
                  <a:pt x="5402" y="5"/>
                </a:cubicBezTo>
                <a:close/>
                <a:moveTo>
                  <a:pt x="19304" y="1691"/>
                </a:moveTo>
                <a:cubicBezTo>
                  <a:pt x="19300" y="1692"/>
                  <a:pt x="19294" y="1696"/>
                  <a:pt x="19291" y="1697"/>
                </a:cubicBezTo>
                <a:cubicBezTo>
                  <a:pt x="19203" y="1734"/>
                  <a:pt x="19168" y="1844"/>
                  <a:pt x="19142" y="2096"/>
                </a:cubicBezTo>
                <a:cubicBezTo>
                  <a:pt x="19141" y="2099"/>
                  <a:pt x="19142" y="2103"/>
                  <a:pt x="19142" y="2106"/>
                </a:cubicBezTo>
                <a:cubicBezTo>
                  <a:pt x="19134" y="2183"/>
                  <a:pt x="19129" y="2251"/>
                  <a:pt x="19127" y="2314"/>
                </a:cubicBezTo>
                <a:cubicBezTo>
                  <a:pt x="19125" y="2358"/>
                  <a:pt x="19129" y="2394"/>
                  <a:pt x="19131" y="2431"/>
                </a:cubicBezTo>
                <a:cubicBezTo>
                  <a:pt x="19132" y="2449"/>
                  <a:pt x="19131" y="2472"/>
                  <a:pt x="19133" y="2489"/>
                </a:cubicBezTo>
                <a:cubicBezTo>
                  <a:pt x="19137" y="2524"/>
                  <a:pt x="19146" y="2551"/>
                  <a:pt x="19154" y="2580"/>
                </a:cubicBezTo>
                <a:cubicBezTo>
                  <a:pt x="19158" y="2591"/>
                  <a:pt x="19161" y="2606"/>
                  <a:pt x="19165" y="2617"/>
                </a:cubicBezTo>
                <a:cubicBezTo>
                  <a:pt x="19169" y="2627"/>
                  <a:pt x="19175" y="2634"/>
                  <a:pt x="19180" y="2643"/>
                </a:cubicBezTo>
                <a:cubicBezTo>
                  <a:pt x="19194" y="2669"/>
                  <a:pt x="19209" y="2693"/>
                  <a:pt x="19229" y="2713"/>
                </a:cubicBezTo>
                <a:cubicBezTo>
                  <a:pt x="19283" y="2765"/>
                  <a:pt x="19360" y="2799"/>
                  <a:pt x="19468" y="2819"/>
                </a:cubicBezTo>
                <a:cubicBezTo>
                  <a:pt x="19469" y="2819"/>
                  <a:pt x="19469" y="2819"/>
                  <a:pt x="19470" y="2819"/>
                </a:cubicBezTo>
                <a:cubicBezTo>
                  <a:pt x="19579" y="2839"/>
                  <a:pt x="19719" y="2850"/>
                  <a:pt x="19897" y="2851"/>
                </a:cubicBezTo>
                <a:cubicBezTo>
                  <a:pt x="20161" y="2852"/>
                  <a:pt x="20317" y="2861"/>
                  <a:pt x="20421" y="2909"/>
                </a:cubicBezTo>
                <a:cubicBezTo>
                  <a:pt x="20526" y="2957"/>
                  <a:pt x="20577" y="3045"/>
                  <a:pt x="20630" y="3191"/>
                </a:cubicBezTo>
                <a:cubicBezTo>
                  <a:pt x="20747" y="3514"/>
                  <a:pt x="20748" y="3560"/>
                  <a:pt x="20639" y="4133"/>
                </a:cubicBezTo>
                <a:cubicBezTo>
                  <a:pt x="20614" y="4261"/>
                  <a:pt x="20594" y="4359"/>
                  <a:pt x="20575" y="4436"/>
                </a:cubicBezTo>
                <a:cubicBezTo>
                  <a:pt x="20536" y="4590"/>
                  <a:pt x="20504" y="4652"/>
                  <a:pt x="20457" y="4649"/>
                </a:cubicBezTo>
                <a:cubicBezTo>
                  <a:pt x="20434" y="4647"/>
                  <a:pt x="20406" y="4629"/>
                  <a:pt x="20374" y="4601"/>
                </a:cubicBezTo>
                <a:cubicBezTo>
                  <a:pt x="20292" y="4527"/>
                  <a:pt x="20000" y="4455"/>
                  <a:pt x="19724" y="4441"/>
                </a:cubicBezTo>
                <a:cubicBezTo>
                  <a:pt x="19353" y="4423"/>
                  <a:pt x="19253" y="4406"/>
                  <a:pt x="19167" y="4170"/>
                </a:cubicBezTo>
                <a:cubicBezTo>
                  <a:pt x="19163" y="4157"/>
                  <a:pt x="19157" y="4131"/>
                  <a:pt x="19152" y="4117"/>
                </a:cubicBezTo>
                <a:cubicBezTo>
                  <a:pt x="19129" y="4051"/>
                  <a:pt x="19109" y="3980"/>
                  <a:pt x="19082" y="3877"/>
                </a:cubicBezTo>
                <a:cubicBezTo>
                  <a:pt x="19077" y="3858"/>
                  <a:pt x="19070" y="3848"/>
                  <a:pt x="19065" y="3830"/>
                </a:cubicBezTo>
                <a:cubicBezTo>
                  <a:pt x="19029" y="3701"/>
                  <a:pt x="18994" y="3590"/>
                  <a:pt x="18956" y="3521"/>
                </a:cubicBezTo>
                <a:cubicBezTo>
                  <a:pt x="18950" y="3508"/>
                  <a:pt x="18943" y="3500"/>
                  <a:pt x="18937" y="3489"/>
                </a:cubicBezTo>
                <a:cubicBezTo>
                  <a:pt x="18808" y="3286"/>
                  <a:pt x="18681" y="3429"/>
                  <a:pt x="18613" y="3915"/>
                </a:cubicBezTo>
                <a:cubicBezTo>
                  <a:pt x="18598" y="4022"/>
                  <a:pt x="18590" y="4107"/>
                  <a:pt x="18585" y="4181"/>
                </a:cubicBezTo>
                <a:cubicBezTo>
                  <a:pt x="18593" y="4313"/>
                  <a:pt x="18616" y="4441"/>
                  <a:pt x="18647" y="4564"/>
                </a:cubicBezTo>
                <a:cubicBezTo>
                  <a:pt x="18661" y="4597"/>
                  <a:pt x="18672" y="4627"/>
                  <a:pt x="18692" y="4665"/>
                </a:cubicBezTo>
                <a:cubicBezTo>
                  <a:pt x="18803" y="4878"/>
                  <a:pt x="18908" y="5343"/>
                  <a:pt x="18992" y="5915"/>
                </a:cubicBezTo>
                <a:cubicBezTo>
                  <a:pt x="19070" y="6441"/>
                  <a:pt x="19130" y="7061"/>
                  <a:pt x="19152" y="7680"/>
                </a:cubicBezTo>
                <a:cubicBezTo>
                  <a:pt x="19208" y="9236"/>
                  <a:pt x="19294" y="9724"/>
                  <a:pt x="19528" y="9840"/>
                </a:cubicBezTo>
                <a:cubicBezTo>
                  <a:pt x="19587" y="9870"/>
                  <a:pt x="19633" y="9917"/>
                  <a:pt x="19677" y="9968"/>
                </a:cubicBezTo>
                <a:cubicBezTo>
                  <a:pt x="19726" y="10024"/>
                  <a:pt x="19764" y="10092"/>
                  <a:pt x="19790" y="10164"/>
                </a:cubicBezTo>
                <a:cubicBezTo>
                  <a:pt x="19811" y="10223"/>
                  <a:pt x="19827" y="10283"/>
                  <a:pt x="19830" y="10345"/>
                </a:cubicBezTo>
                <a:cubicBezTo>
                  <a:pt x="19840" y="10431"/>
                  <a:pt x="19838" y="10512"/>
                  <a:pt x="19809" y="10585"/>
                </a:cubicBezTo>
                <a:cubicBezTo>
                  <a:pt x="19805" y="10596"/>
                  <a:pt x="19786" y="10610"/>
                  <a:pt x="19777" y="10622"/>
                </a:cubicBezTo>
                <a:cubicBezTo>
                  <a:pt x="19774" y="10629"/>
                  <a:pt x="19773" y="10641"/>
                  <a:pt x="19769" y="10648"/>
                </a:cubicBezTo>
                <a:cubicBezTo>
                  <a:pt x="19637" y="10888"/>
                  <a:pt x="18561" y="11307"/>
                  <a:pt x="18308" y="11218"/>
                </a:cubicBezTo>
                <a:cubicBezTo>
                  <a:pt x="18247" y="11196"/>
                  <a:pt x="18211" y="11151"/>
                  <a:pt x="18184" y="11074"/>
                </a:cubicBezTo>
                <a:cubicBezTo>
                  <a:pt x="18178" y="11057"/>
                  <a:pt x="18168" y="11048"/>
                  <a:pt x="18163" y="11026"/>
                </a:cubicBezTo>
                <a:cubicBezTo>
                  <a:pt x="18163" y="11025"/>
                  <a:pt x="18163" y="11017"/>
                  <a:pt x="18163" y="11015"/>
                </a:cubicBezTo>
                <a:cubicBezTo>
                  <a:pt x="18136" y="10892"/>
                  <a:pt x="18127" y="10684"/>
                  <a:pt x="18118" y="10276"/>
                </a:cubicBezTo>
                <a:cubicBezTo>
                  <a:pt x="18108" y="9836"/>
                  <a:pt x="18083" y="9558"/>
                  <a:pt x="18043" y="9452"/>
                </a:cubicBezTo>
                <a:cubicBezTo>
                  <a:pt x="18033" y="9424"/>
                  <a:pt x="18019" y="9419"/>
                  <a:pt x="18007" y="9414"/>
                </a:cubicBezTo>
                <a:cubicBezTo>
                  <a:pt x="18003" y="9412"/>
                  <a:pt x="17999" y="9411"/>
                  <a:pt x="17994" y="9409"/>
                </a:cubicBezTo>
                <a:cubicBezTo>
                  <a:pt x="17930" y="9425"/>
                  <a:pt x="17843" y="9724"/>
                  <a:pt x="17738" y="10313"/>
                </a:cubicBezTo>
                <a:cubicBezTo>
                  <a:pt x="17602" y="11081"/>
                  <a:pt x="17587" y="11325"/>
                  <a:pt x="17643" y="11829"/>
                </a:cubicBezTo>
                <a:cubicBezTo>
                  <a:pt x="17718" y="12509"/>
                  <a:pt x="17861" y="12728"/>
                  <a:pt x="18046" y="12441"/>
                </a:cubicBezTo>
                <a:cubicBezTo>
                  <a:pt x="18114" y="12334"/>
                  <a:pt x="18248" y="12244"/>
                  <a:pt x="18342" y="12244"/>
                </a:cubicBezTo>
                <a:cubicBezTo>
                  <a:pt x="18436" y="12244"/>
                  <a:pt x="18730" y="12060"/>
                  <a:pt x="18995" y="11829"/>
                </a:cubicBezTo>
                <a:cubicBezTo>
                  <a:pt x="19079" y="11755"/>
                  <a:pt x="19133" y="11724"/>
                  <a:pt x="19204" y="11670"/>
                </a:cubicBezTo>
                <a:cubicBezTo>
                  <a:pt x="19250" y="11632"/>
                  <a:pt x="19296" y="11602"/>
                  <a:pt x="19338" y="11574"/>
                </a:cubicBezTo>
                <a:cubicBezTo>
                  <a:pt x="19614" y="11390"/>
                  <a:pt x="19788" y="11378"/>
                  <a:pt x="19884" y="11611"/>
                </a:cubicBezTo>
                <a:cubicBezTo>
                  <a:pt x="19891" y="11627"/>
                  <a:pt x="19897" y="11647"/>
                  <a:pt x="19903" y="11664"/>
                </a:cubicBezTo>
                <a:cubicBezTo>
                  <a:pt x="19919" y="11712"/>
                  <a:pt x="19933" y="11766"/>
                  <a:pt x="19946" y="11829"/>
                </a:cubicBezTo>
                <a:cubicBezTo>
                  <a:pt x="19949" y="11848"/>
                  <a:pt x="19951" y="11868"/>
                  <a:pt x="19954" y="11888"/>
                </a:cubicBezTo>
                <a:cubicBezTo>
                  <a:pt x="19977" y="12017"/>
                  <a:pt x="19998" y="12158"/>
                  <a:pt x="20012" y="12345"/>
                </a:cubicBezTo>
                <a:cubicBezTo>
                  <a:pt x="20063" y="13023"/>
                  <a:pt x="19961" y="13255"/>
                  <a:pt x="19613" y="13255"/>
                </a:cubicBezTo>
                <a:cubicBezTo>
                  <a:pt x="19225" y="13255"/>
                  <a:pt x="19164" y="13495"/>
                  <a:pt x="19287" y="14521"/>
                </a:cubicBezTo>
                <a:cubicBezTo>
                  <a:pt x="19341" y="14977"/>
                  <a:pt x="19451" y="15571"/>
                  <a:pt x="19530" y="15840"/>
                </a:cubicBezTo>
                <a:cubicBezTo>
                  <a:pt x="19542" y="15880"/>
                  <a:pt x="19543" y="15903"/>
                  <a:pt x="19553" y="15941"/>
                </a:cubicBezTo>
                <a:cubicBezTo>
                  <a:pt x="19583" y="16033"/>
                  <a:pt x="19605" y="16125"/>
                  <a:pt x="19613" y="16212"/>
                </a:cubicBezTo>
                <a:cubicBezTo>
                  <a:pt x="19613" y="16213"/>
                  <a:pt x="19613" y="16216"/>
                  <a:pt x="19613" y="16217"/>
                </a:cubicBezTo>
                <a:cubicBezTo>
                  <a:pt x="19658" y="16581"/>
                  <a:pt x="19536" y="16863"/>
                  <a:pt x="19108" y="17627"/>
                </a:cubicBezTo>
                <a:cubicBezTo>
                  <a:pt x="18833" y="18115"/>
                  <a:pt x="18677" y="18511"/>
                  <a:pt x="18677" y="18717"/>
                </a:cubicBezTo>
                <a:cubicBezTo>
                  <a:pt x="18677" y="18860"/>
                  <a:pt x="18716" y="18999"/>
                  <a:pt x="18783" y="19127"/>
                </a:cubicBezTo>
                <a:cubicBezTo>
                  <a:pt x="18829" y="19206"/>
                  <a:pt x="18880" y="19278"/>
                  <a:pt x="18948" y="19350"/>
                </a:cubicBezTo>
                <a:cubicBezTo>
                  <a:pt x="19116" y="19529"/>
                  <a:pt x="19357" y="19674"/>
                  <a:pt x="19653" y="19765"/>
                </a:cubicBezTo>
                <a:cubicBezTo>
                  <a:pt x="20108" y="19905"/>
                  <a:pt x="20410" y="19960"/>
                  <a:pt x="20647" y="19919"/>
                </a:cubicBezTo>
                <a:cubicBezTo>
                  <a:pt x="20670" y="19915"/>
                  <a:pt x="20687" y="19899"/>
                  <a:pt x="20709" y="19893"/>
                </a:cubicBezTo>
                <a:cubicBezTo>
                  <a:pt x="20794" y="19870"/>
                  <a:pt x="20874" y="19838"/>
                  <a:pt x="20948" y="19786"/>
                </a:cubicBezTo>
                <a:cubicBezTo>
                  <a:pt x="21020" y="19735"/>
                  <a:pt x="21090" y="19663"/>
                  <a:pt x="21159" y="19584"/>
                </a:cubicBezTo>
                <a:cubicBezTo>
                  <a:pt x="21185" y="19555"/>
                  <a:pt x="21209" y="19538"/>
                  <a:pt x="21236" y="19504"/>
                </a:cubicBezTo>
                <a:cubicBezTo>
                  <a:pt x="21285" y="19443"/>
                  <a:pt x="21313" y="19404"/>
                  <a:pt x="21351" y="19355"/>
                </a:cubicBezTo>
                <a:cubicBezTo>
                  <a:pt x="21584" y="19044"/>
                  <a:pt x="21600" y="18966"/>
                  <a:pt x="21507" y="18733"/>
                </a:cubicBezTo>
                <a:cubicBezTo>
                  <a:pt x="21477" y="18659"/>
                  <a:pt x="21442" y="18611"/>
                  <a:pt x="21406" y="18568"/>
                </a:cubicBezTo>
                <a:cubicBezTo>
                  <a:pt x="21397" y="18559"/>
                  <a:pt x="21389" y="18539"/>
                  <a:pt x="21379" y="18531"/>
                </a:cubicBezTo>
                <a:cubicBezTo>
                  <a:pt x="21359" y="18513"/>
                  <a:pt x="21335" y="18515"/>
                  <a:pt x="21313" y="18504"/>
                </a:cubicBezTo>
                <a:cubicBezTo>
                  <a:pt x="21281" y="18490"/>
                  <a:pt x="21249" y="18475"/>
                  <a:pt x="21212" y="18472"/>
                </a:cubicBezTo>
                <a:cubicBezTo>
                  <a:pt x="21089" y="18476"/>
                  <a:pt x="20923" y="18551"/>
                  <a:pt x="20679" y="18707"/>
                </a:cubicBezTo>
                <a:cubicBezTo>
                  <a:pt x="20289" y="18956"/>
                  <a:pt x="19556" y="18884"/>
                  <a:pt x="19389" y="18627"/>
                </a:cubicBezTo>
                <a:cubicBezTo>
                  <a:pt x="19389" y="18626"/>
                  <a:pt x="19387" y="18627"/>
                  <a:pt x="19387" y="18627"/>
                </a:cubicBezTo>
                <a:cubicBezTo>
                  <a:pt x="19363" y="18593"/>
                  <a:pt x="19351" y="18556"/>
                  <a:pt x="19351" y="18515"/>
                </a:cubicBezTo>
                <a:cubicBezTo>
                  <a:pt x="19351" y="18463"/>
                  <a:pt x="19390" y="18341"/>
                  <a:pt x="19451" y="18185"/>
                </a:cubicBezTo>
                <a:cubicBezTo>
                  <a:pt x="19512" y="18029"/>
                  <a:pt x="19595" y="17838"/>
                  <a:pt x="19688" y="17653"/>
                </a:cubicBezTo>
                <a:cubicBezTo>
                  <a:pt x="19873" y="17284"/>
                  <a:pt x="20198" y="16578"/>
                  <a:pt x="20411" y="16079"/>
                </a:cubicBezTo>
                <a:cubicBezTo>
                  <a:pt x="20647" y="15524"/>
                  <a:pt x="20773" y="15134"/>
                  <a:pt x="20794" y="14792"/>
                </a:cubicBezTo>
                <a:cubicBezTo>
                  <a:pt x="20805" y="14621"/>
                  <a:pt x="20792" y="14464"/>
                  <a:pt x="20752" y="14302"/>
                </a:cubicBezTo>
                <a:cubicBezTo>
                  <a:pt x="20752" y="14302"/>
                  <a:pt x="20752" y="14298"/>
                  <a:pt x="20752" y="14297"/>
                </a:cubicBezTo>
                <a:cubicBezTo>
                  <a:pt x="20732" y="14217"/>
                  <a:pt x="20705" y="14136"/>
                  <a:pt x="20673" y="14052"/>
                </a:cubicBezTo>
                <a:cubicBezTo>
                  <a:pt x="20641" y="13968"/>
                  <a:pt x="20602" y="13883"/>
                  <a:pt x="20558" y="13792"/>
                </a:cubicBezTo>
                <a:cubicBezTo>
                  <a:pt x="20347" y="13359"/>
                  <a:pt x="20319" y="13218"/>
                  <a:pt x="20338" y="12648"/>
                </a:cubicBezTo>
                <a:cubicBezTo>
                  <a:pt x="20343" y="12494"/>
                  <a:pt x="20349" y="12374"/>
                  <a:pt x="20357" y="12281"/>
                </a:cubicBezTo>
                <a:cubicBezTo>
                  <a:pt x="20383" y="11995"/>
                  <a:pt x="20445" y="11953"/>
                  <a:pt x="20679" y="11840"/>
                </a:cubicBezTo>
                <a:cubicBezTo>
                  <a:pt x="20877" y="11745"/>
                  <a:pt x="20999" y="11600"/>
                  <a:pt x="20999" y="11457"/>
                </a:cubicBezTo>
                <a:cubicBezTo>
                  <a:pt x="20999" y="11266"/>
                  <a:pt x="20782" y="10956"/>
                  <a:pt x="20583" y="10813"/>
                </a:cubicBezTo>
                <a:cubicBezTo>
                  <a:pt x="20517" y="10766"/>
                  <a:pt x="20453" y="10734"/>
                  <a:pt x="20400" y="10734"/>
                </a:cubicBezTo>
                <a:cubicBezTo>
                  <a:pt x="20306" y="10734"/>
                  <a:pt x="20186" y="10399"/>
                  <a:pt x="19999" y="9606"/>
                </a:cubicBezTo>
                <a:cubicBezTo>
                  <a:pt x="19916" y="9256"/>
                  <a:pt x="19859" y="8985"/>
                  <a:pt x="19826" y="8771"/>
                </a:cubicBezTo>
                <a:cubicBezTo>
                  <a:pt x="19817" y="8718"/>
                  <a:pt x="19815" y="8676"/>
                  <a:pt x="19809" y="8633"/>
                </a:cubicBezTo>
                <a:cubicBezTo>
                  <a:pt x="19803" y="8584"/>
                  <a:pt x="19801" y="8544"/>
                  <a:pt x="19799" y="8505"/>
                </a:cubicBezTo>
                <a:cubicBezTo>
                  <a:pt x="19795" y="8435"/>
                  <a:pt x="19791" y="8362"/>
                  <a:pt x="19803" y="8329"/>
                </a:cubicBezTo>
                <a:cubicBezTo>
                  <a:pt x="19826" y="8208"/>
                  <a:pt x="19897" y="8217"/>
                  <a:pt x="20025" y="8361"/>
                </a:cubicBezTo>
                <a:cubicBezTo>
                  <a:pt x="20146" y="8499"/>
                  <a:pt x="20249" y="8552"/>
                  <a:pt x="20325" y="8542"/>
                </a:cubicBezTo>
                <a:cubicBezTo>
                  <a:pt x="20330" y="8541"/>
                  <a:pt x="20336" y="8549"/>
                  <a:pt x="20340" y="8547"/>
                </a:cubicBezTo>
                <a:cubicBezTo>
                  <a:pt x="20358" y="8543"/>
                  <a:pt x="20368" y="8518"/>
                  <a:pt x="20383" y="8505"/>
                </a:cubicBezTo>
                <a:cubicBezTo>
                  <a:pt x="20400" y="8488"/>
                  <a:pt x="20421" y="8477"/>
                  <a:pt x="20432" y="8446"/>
                </a:cubicBezTo>
                <a:cubicBezTo>
                  <a:pt x="20450" y="8396"/>
                  <a:pt x="20459" y="8326"/>
                  <a:pt x="20460" y="8239"/>
                </a:cubicBezTo>
                <a:cubicBezTo>
                  <a:pt x="20458" y="8094"/>
                  <a:pt x="20431" y="7922"/>
                  <a:pt x="20396" y="7808"/>
                </a:cubicBezTo>
                <a:cubicBezTo>
                  <a:pt x="20394" y="7805"/>
                  <a:pt x="20393" y="7800"/>
                  <a:pt x="20391" y="7797"/>
                </a:cubicBezTo>
                <a:cubicBezTo>
                  <a:pt x="20380" y="7780"/>
                  <a:pt x="20373" y="7754"/>
                  <a:pt x="20370" y="7718"/>
                </a:cubicBezTo>
                <a:cubicBezTo>
                  <a:pt x="20370" y="7717"/>
                  <a:pt x="20370" y="7713"/>
                  <a:pt x="20370" y="7712"/>
                </a:cubicBezTo>
                <a:cubicBezTo>
                  <a:pt x="20326" y="7579"/>
                  <a:pt x="20336" y="7465"/>
                  <a:pt x="20413" y="7255"/>
                </a:cubicBezTo>
                <a:cubicBezTo>
                  <a:pt x="20473" y="7089"/>
                  <a:pt x="20613" y="6401"/>
                  <a:pt x="20724" y="5723"/>
                </a:cubicBezTo>
                <a:cubicBezTo>
                  <a:pt x="20735" y="5659"/>
                  <a:pt x="20747" y="5601"/>
                  <a:pt x="20758" y="5537"/>
                </a:cubicBezTo>
                <a:cubicBezTo>
                  <a:pt x="20760" y="5528"/>
                  <a:pt x="20761" y="5519"/>
                  <a:pt x="20762" y="5510"/>
                </a:cubicBezTo>
                <a:cubicBezTo>
                  <a:pt x="20804" y="5252"/>
                  <a:pt x="20853" y="5005"/>
                  <a:pt x="20901" y="4776"/>
                </a:cubicBezTo>
                <a:cubicBezTo>
                  <a:pt x="20903" y="4766"/>
                  <a:pt x="20905" y="4750"/>
                  <a:pt x="20907" y="4739"/>
                </a:cubicBezTo>
                <a:cubicBezTo>
                  <a:pt x="20970" y="4443"/>
                  <a:pt x="21029" y="4199"/>
                  <a:pt x="21069" y="4106"/>
                </a:cubicBezTo>
                <a:cubicBezTo>
                  <a:pt x="21071" y="4103"/>
                  <a:pt x="21071" y="4104"/>
                  <a:pt x="21072" y="4101"/>
                </a:cubicBezTo>
                <a:cubicBezTo>
                  <a:pt x="21116" y="3982"/>
                  <a:pt x="21143" y="3860"/>
                  <a:pt x="21163" y="3744"/>
                </a:cubicBezTo>
                <a:cubicBezTo>
                  <a:pt x="21174" y="3677"/>
                  <a:pt x="21186" y="3613"/>
                  <a:pt x="21191" y="3542"/>
                </a:cubicBezTo>
                <a:cubicBezTo>
                  <a:pt x="21191" y="3536"/>
                  <a:pt x="21195" y="3528"/>
                  <a:pt x="21195" y="3521"/>
                </a:cubicBezTo>
                <a:cubicBezTo>
                  <a:pt x="21195" y="3519"/>
                  <a:pt x="21195" y="3518"/>
                  <a:pt x="21195" y="3516"/>
                </a:cubicBezTo>
                <a:cubicBezTo>
                  <a:pt x="21195" y="3515"/>
                  <a:pt x="21195" y="3511"/>
                  <a:pt x="21195" y="3510"/>
                </a:cubicBezTo>
                <a:cubicBezTo>
                  <a:pt x="21214" y="3072"/>
                  <a:pt x="21057" y="2678"/>
                  <a:pt x="20758" y="2362"/>
                </a:cubicBezTo>
                <a:cubicBezTo>
                  <a:pt x="20718" y="2323"/>
                  <a:pt x="20675" y="2282"/>
                  <a:pt x="20630" y="2245"/>
                </a:cubicBezTo>
                <a:cubicBezTo>
                  <a:pt x="20376" y="2021"/>
                  <a:pt x="20050" y="1849"/>
                  <a:pt x="19645" y="1750"/>
                </a:cubicBezTo>
                <a:cubicBezTo>
                  <a:pt x="19531" y="1722"/>
                  <a:pt x="19445" y="1700"/>
                  <a:pt x="19381" y="1691"/>
                </a:cubicBezTo>
                <a:cubicBezTo>
                  <a:pt x="19347" y="1687"/>
                  <a:pt x="19327" y="1688"/>
                  <a:pt x="19304" y="1691"/>
                </a:cubicBezTo>
                <a:close/>
                <a:moveTo>
                  <a:pt x="15926" y="4702"/>
                </a:moveTo>
                <a:cubicBezTo>
                  <a:pt x="15887" y="4695"/>
                  <a:pt x="15856" y="4710"/>
                  <a:pt x="15841" y="4750"/>
                </a:cubicBezTo>
                <a:cubicBezTo>
                  <a:pt x="15820" y="4801"/>
                  <a:pt x="15852" y="5017"/>
                  <a:pt x="15911" y="5228"/>
                </a:cubicBezTo>
                <a:cubicBezTo>
                  <a:pt x="15915" y="5241"/>
                  <a:pt x="15916" y="5253"/>
                  <a:pt x="15919" y="5266"/>
                </a:cubicBezTo>
                <a:cubicBezTo>
                  <a:pt x="15922" y="5276"/>
                  <a:pt x="15923" y="5282"/>
                  <a:pt x="15926" y="5292"/>
                </a:cubicBezTo>
                <a:cubicBezTo>
                  <a:pt x="15930" y="5310"/>
                  <a:pt x="15933" y="5333"/>
                  <a:pt x="15936" y="5351"/>
                </a:cubicBezTo>
                <a:cubicBezTo>
                  <a:pt x="15950" y="5411"/>
                  <a:pt x="15965" y="5467"/>
                  <a:pt x="15975" y="5532"/>
                </a:cubicBezTo>
                <a:cubicBezTo>
                  <a:pt x="15987" y="5616"/>
                  <a:pt x="15995" y="5704"/>
                  <a:pt x="16000" y="5798"/>
                </a:cubicBezTo>
                <a:cubicBezTo>
                  <a:pt x="16004" y="5861"/>
                  <a:pt x="16004" y="5928"/>
                  <a:pt x="16005" y="5994"/>
                </a:cubicBezTo>
                <a:cubicBezTo>
                  <a:pt x="16005" y="6032"/>
                  <a:pt x="16007" y="6072"/>
                  <a:pt x="16007" y="6111"/>
                </a:cubicBezTo>
                <a:cubicBezTo>
                  <a:pt x="16006" y="6172"/>
                  <a:pt x="16004" y="6235"/>
                  <a:pt x="16000" y="6298"/>
                </a:cubicBezTo>
                <a:cubicBezTo>
                  <a:pt x="15998" y="6349"/>
                  <a:pt x="15994" y="6399"/>
                  <a:pt x="15990" y="6452"/>
                </a:cubicBezTo>
                <a:cubicBezTo>
                  <a:pt x="15976" y="6618"/>
                  <a:pt x="15955" y="6794"/>
                  <a:pt x="15926" y="6973"/>
                </a:cubicBezTo>
                <a:cubicBezTo>
                  <a:pt x="15910" y="7072"/>
                  <a:pt x="15889" y="7170"/>
                  <a:pt x="15868" y="7271"/>
                </a:cubicBezTo>
                <a:cubicBezTo>
                  <a:pt x="15854" y="7343"/>
                  <a:pt x="15838" y="7416"/>
                  <a:pt x="15821" y="7489"/>
                </a:cubicBezTo>
                <a:cubicBezTo>
                  <a:pt x="15798" y="7590"/>
                  <a:pt x="15781" y="7691"/>
                  <a:pt x="15753" y="7792"/>
                </a:cubicBezTo>
                <a:cubicBezTo>
                  <a:pt x="15728" y="7881"/>
                  <a:pt x="15707" y="7934"/>
                  <a:pt x="15683" y="8010"/>
                </a:cubicBezTo>
                <a:cubicBezTo>
                  <a:pt x="15662" y="8081"/>
                  <a:pt x="15644" y="8146"/>
                  <a:pt x="15621" y="8218"/>
                </a:cubicBezTo>
                <a:cubicBezTo>
                  <a:pt x="15558" y="8416"/>
                  <a:pt x="15519" y="8508"/>
                  <a:pt x="15489" y="8473"/>
                </a:cubicBezTo>
                <a:cubicBezTo>
                  <a:pt x="15488" y="8472"/>
                  <a:pt x="15485" y="8479"/>
                  <a:pt x="15484" y="8478"/>
                </a:cubicBezTo>
                <a:cubicBezTo>
                  <a:pt x="15484" y="8477"/>
                  <a:pt x="15483" y="8469"/>
                  <a:pt x="15482" y="8468"/>
                </a:cubicBezTo>
                <a:cubicBezTo>
                  <a:pt x="15466" y="8438"/>
                  <a:pt x="15454" y="8342"/>
                  <a:pt x="15442" y="8218"/>
                </a:cubicBezTo>
                <a:cubicBezTo>
                  <a:pt x="15440" y="8202"/>
                  <a:pt x="15437" y="8197"/>
                  <a:pt x="15435" y="8180"/>
                </a:cubicBezTo>
                <a:cubicBezTo>
                  <a:pt x="15427" y="8089"/>
                  <a:pt x="15416" y="7943"/>
                  <a:pt x="15408" y="7803"/>
                </a:cubicBezTo>
                <a:cubicBezTo>
                  <a:pt x="15404" y="7740"/>
                  <a:pt x="15398" y="7693"/>
                  <a:pt x="15395" y="7627"/>
                </a:cubicBezTo>
                <a:cubicBezTo>
                  <a:pt x="15392" y="7568"/>
                  <a:pt x="15386" y="7510"/>
                  <a:pt x="15382" y="7452"/>
                </a:cubicBezTo>
                <a:cubicBezTo>
                  <a:pt x="15359" y="7116"/>
                  <a:pt x="15285" y="6687"/>
                  <a:pt x="15205" y="6441"/>
                </a:cubicBezTo>
                <a:cubicBezTo>
                  <a:pt x="15069" y="6080"/>
                  <a:pt x="15000" y="6031"/>
                  <a:pt x="14676" y="6074"/>
                </a:cubicBezTo>
                <a:cubicBezTo>
                  <a:pt x="14192" y="6138"/>
                  <a:pt x="14159" y="6481"/>
                  <a:pt x="14535" y="7611"/>
                </a:cubicBezTo>
                <a:cubicBezTo>
                  <a:pt x="14630" y="7896"/>
                  <a:pt x="14700" y="8137"/>
                  <a:pt x="14749" y="8324"/>
                </a:cubicBezTo>
                <a:cubicBezTo>
                  <a:pt x="14864" y="8653"/>
                  <a:pt x="14961" y="8876"/>
                  <a:pt x="15019" y="8930"/>
                </a:cubicBezTo>
                <a:cubicBezTo>
                  <a:pt x="15112" y="9016"/>
                  <a:pt x="15138" y="9111"/>
                  <a:pt x="15098" y="9223"/>
                </a:cubicBezTo>
                <a:cubicBezTo>
                  <a:pt x="15098" y="9224"/>
                  <a:pt x="15099" y="9227"/>
                  <a:pt x="15098" y="9228"/>
                </a:cubicBezTo>
                <a:cubicBezTo>
                  <a:pt x="15087" y="9259"/>
                  <a:pt x="15058" y="9291"/>
                  <a:pt x="15037" y="9324"/>
                </a:cubicBezTo>
                <a:cubicBezTo>
                  <a:pt x="15016" y="9357"/>
                  <a:pt x="15004" y="9389"/>
                  <a:pt x="14973" y="9425"/>
                </a:cubicBezTo>
                <a:cubicBezTo>
                  <a:pt x="14914" y="9493"/>
                  <a:pt x="14837" y="9567"/>
                  <a:pt x="14738" y="9648"/>
                </a:cubicBezTo>
                <a:cubicBezTo>
                  <a:pt x="14554" y="9801"/>
                  <a:pt x="14381" y="10061"/>
                  <a:pt x="14333" y="10255"/>
                </a:cubicBezTo>
                <a:cubicBezTo>
                  <a:pt x="14239" y="10715"/>
                  <a:pt x="14257" y="11774"/>
                  <a:pt x="14371" y="12584"/>
                </a:cubicBezTo>
                <a:cubicBezTo>
                  <a:pt x="14399" y="12779"/>
                  <a:pt x="14421" y="13040"/>
                  <a:pt x="14439" y="13308"/>
                </a:cubicBezTo>
                <a:cubicBezTo>
                  <a:pt x="14458" y="13580"/>
                  <a:pt x="14471" y="13857"/>
                  <a:pt x="14471" y="14074"/>
                </a:cubicBezTo>
                <a:cubicBezTo>
                  <a:pt x="14471" y="14294"/>
                  <a:pt x="14482" y="14530"/>
                  <a:pt x="14501" y="14739"/>
                </a:cubicBezTo>
                <a:cubicBezTo>
                  <a:pt x="14506" y="14787"/>
                  <a:pt x="14513" y="14826"/>
                  <a:pt x="14518" y="14872"/>
                </a:cubicBezTo>
                <a:cubicBezTo>
                  <a:pt x="14525" y="14925"/>
                  <a:pt x="14530" y="14985"/>
                  <a:pt x="14538" y="15031"/>
                </a:cubicBezTo>
                <a:cubicBezTo>
                  <a:pt x="14550" y="15114"/>
                  <a:pt x="14563" y="15181"/>
                  <a:pt x="14578" y="15233"/>
                </a:cubicBezTo>
                <a:cubicBezTo>
                  <a:pt x="14578" y="15235"/>
                  <a:pt x="14578" y="15237"/>
                  <a:pt x="14578" y="15239"/>
                </a:cubicBezTo>
                <a:cubicBezTo>
                  <a:pt x="14578" y="15240"/>
                  <a:pt x="14580" y="15242"/>
                  <a:pt x="14580" y="15244"/>
                </a:cubicBezTo>
                <a:cubicBezTo>
                  <a:pt x="14680" y="15598"/>
                  <a:pt x="14719" y="15609"/>
                  <a:pt x="15369" y="15515"/>
                </a:cubicBezTo>
                <a:cubicBezTo>
                  <a:pt x="15530" y="15492"/>
                  <a:pt x="15637" y="15473"/>
                  <a:pt x="15755" y="15451"/>
                </a:cubicBezTo>
                <a:cubicBezTo>
                  <a:pt x="15817" y="15440"/>
                  <a:pt x="15901" y="15431"/>
                  <a:pt x="15954" y="15419"/>
                </a:cubicBezTo>
                <a:cubicBezTo>
                  <a:pt x="15958" y="15419"/>
                  <a:pt x="15960" y="15415"/>
                  <a:pt x="15964" y="15414"/>
                </a:cubicBezTo>
                <a:cubicBezTo>
                  <a:pt x="16408" y="15314"/>
                  <a:pt x="16506" y="15191"/>
                  <a:pt x="16591" y="14866"/>
                </a:cubicBezTo>
                <a:cubicBezTo>
                  <a:pt x="16610" y="14793"/>
                  <a:pt x="16625" y="14729"/>
                  <a:pt x="16636" y="14664"/>
                </a:cubicBezTo>
                <a:cubicBezTo>
                  <a:pt x="16649" y="14480"/>
                  <a:pt x="16650" y="14274"/>
                  <a:pt x="16636" y="14084"/>
                </a:cubicBezTo>
                <a:cubicBezTo>
                  <a:pt x="16632" y="14047"/>
                  <a:pt x="16629" y="14014"/>
                  <a:pt x="16623" y="13973"/>
                </a:cubicBezTo>
                <a:cubicBezTo>
                  <a:pt x="16565" y="13558"/>
                  <a:pt x="16574" y="13363"/>
                  <a:pt x="16681" y="12898"/>
                </a:cubicBezTo>
                <a:cubicBezTo>
                  <a:pt x="16798" y="12388"/>
                  <a:pt x="16890" y="11413"/>
                  <a:pt x="16917" y="10664"/>
                </a:cubicBezTo>
                <a:cubicBezTo>
                  <a:pt x="16930" y="10268"/>
                  <a:pt x="16929" y="9917"/>
                  <a:pt x="16896" y="9750"/>
                </a:cubicBezTo>
                <a:cubicBezTo>
                  <a:pt x="16763" y="9162"/>
                  <a:pt x="16457" y="8929"/>
                  <a:pt x="16045" y="9106"/>
                </a:cubicBezTo>
                <a:cubicBezTo>
                  <a:pt x="15975" y="9136"/>
                  <a:pt x="15935" y="9130"/>
                  <a:pt x="15881" y="9143"/>
                </a:cubicBezTo>
                <a:cubicBezTo>
                  <a:pt x="15773" y="9177"/>
                  <a:pt x="15679" y="9199"/>
                  <a:pt x="15640" y="9159"/>
                </a:cubicBezTo>
                <a:cubicBezTo>
                  <a:pt x="15530" y="9072"/>
                  <a:pt x="15618" y="8793"/>
                  <a:pt x="15909" y="8329"/>
                </a:cubicBezTo>
                <a:cubicBezTo>
                  <a:pt x="16195" y="7873"/>
                  <a:pt x="16405" y="7251"/>
                  <a:pt x="16499" y="6638"/>
                </a:cubicBezTo>
                <a:cubicBezTo>
                  <a:pt x="16513" y="6510"/>
                  <a:pt x="16530" y="6387"/>
                  <a:pt x="16538" y="6239"/>
                </a:cubicBezTo>
                <a:cubicBezTo>
                  <a:pt x="16546" y="6085"/>
                  <a:pt x="16550" y="5969"/>
                  <a:pt x="16549" y="5867"/>
                </a:cubicBezTo>
                <a:cubicBezTo>
                  <a:pt x="16516" y="5556"/>
                  <a:pt x="16345" y="5153"/>
                  <a:pt x="16173" y="4909"/>
                </a:cubicBezTo>
                <a:cubicBezTo>
                  <a:pt x="16080" y="4798"/>
                  <a:pt x="15991" y="4714"/>
                  <a:pt x="15926" y="4702"/>
                </a:cubicBezTo>
                <a:close/>
                <a:moveTo>
                  <a:pt x="19860" y="5260"/>
                </a:moveTo>
                <a:cubicBezTo>
                  <a:pt x="19950" y="5249"/>
                  <a:pt x="20010" y="5311"/>
                  <a:pt x="20059" y="5457"/>
                </a:cubicBezTo>
                <a:cubicBezTo>
                  <a:pt x="20136" y="5691"/>
                  <a:pt x="20122" y="5781"/>
                  <a:pt x="19952" y="6127"/>
                </a:cubicBezTo>
                <a:cubicBezTo>
                  <a:pt x="19699" y="6643"/>
                  <a:pt x="19602" y="6641"/>
                  <a:pt x="19506" y="6117"/>
                </a:cubicBezTo>
                <a:cubicBezTo>
                  <a:pt x="19415" y="5619"/>
                  <a:pt x="19468" y="5446"/>
                  <a:pt x="19760" y="5292"/>
                </a:cubicBezTo>
                <a:cubicBezTo>
                  <a:pt x="19798" y="5273"/>
                  <a:pt x="19830" y="5264"/>
                  <a:pt x="19860" y="5260"/>
                </a:cubicBezTo>
                <a:close/>
                <a:moveTo>
                  <a:pt x="15887" y="11138"/>
                </a:moveTo>
                <a:cubicBezTo>
                  <a:pt x="15937" y="11149"/>
                  <a:pt x="15972" y="11186"/>
                  <a:pt x="15986" y="11239"/>
                </a:cubicBezTo>
                <a:cubicBezTo>
                  <a:pt x="16053" y="11511"/>
                  <a:pt x="15802" y="12454"/>
                  <a:pt x="15550" y="12877"/>
                </a:cubicBezTo>
                <a:cubicBezTo>
                  <a:pt x="15427" y="13085"/>
                  <a:pt x="15291" y="13255"/>
                  <a:pt x="15248" y="13255"/>
                </a:cubicBezTo>
                <a:cubicBezTo>
                  <a:pt x="15104" y="13255"/>
                  <a:pt x="14803" y="12302"/>
                  <a:pt x="14789" y="11808"/>
                </a:cubicBezTo>
                <a:cubicBezTo>
                  <a:pt x="14775" y="11331"/>
                  <a:pt x="14781" y="11322"/>
                  <a:pt x="15120" y="11303"/>
                </a:cubicBezTo>
                <a:cubicBezTo>
                  <a:pt x="15310" y="11292"/>
                  <a:pt x="15574" y="11231"/>
                  <a:pt x="15704" y="11170"/>
                </a:cubicBezTo>
                <a:cubicBezTo>
                  <a:pt x="15775" y="11136"/>
                  <a:pt x="15838" y="11126"/>
                  <a:pt x="15887" y="11138"/>
                </a:cubicBezTo>
                <a:close/>
                <a:moveTo>
                  <a:pt x="19892" y="14691"/>
                </a:moveTo>
                <a:cubicBezTo>
                  <a:pt x="19963" y="14683"/>
                  <a:pt x="20011" y="14881"/>
                  <a:pt x="19956" y="15100"/>
                </a:cubicBezTo>
                <a:cubicBezTo>
                  <a:pt x="19905" y="15308"/>
                  <a:pt x="19809" y="15314"/>
                  <a:pt x="19760" y="15116"/>
                </a:cubicBezTo>
                <a:cubicBezTo>
                  <a:pt x="19740" y="15034"/>
                  <a:pt x="19764" y="14883"/>
                  <a:pt x="19816" y="14776"/>
                </a:cubicBezTo>
                <a:cubicBezTo>
                  <a:pt x="19842" y="14722"/>
                  <a:pt x="19869" y="14693"/>
                  <a:pt x="19892" y="14691"/>
                </a:cubicBezTo>
                <a:close/>
              </a:path>
            </a:pathLst>
          </a:custGeom>
          <a:ln w="12700">
            <a:miter lim="400000"/>
            <a:headEnd/>
            <a:tailEnd/>
          </a:ln>
        </p:spPr>
      </p:pic>
      <p:sp>
        <p:nvSpPr>
          <p:cNvPr id="7" name="文本框 31">
            <a:extLst>
              <a:ext uri="{FF2B5EF4-FFF2-40B4-BE49-F238E27FC236}">
                <a16:creationId xmlns:a16="http://schemas.microsoft.com/office/drawing/2014/main" id="{96D0208B-AEEA-451B-AC25-6F64949CC0EE}"/>
              </a:ext>
            </a:extLst>
          </p:cNvPr>
          <p:cNvSpPr txBox="1"/>
          <p:nvPr/>
        </p:nvSpPr>
        <p:spPr>
          <a:xfrm>
            <a:off x="1240304" y="1176359"/>
            <a:ext cx="10140868" cy="98488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algn="l"/>
            <a:r>
              <a:rPr lang="zh-CN" altLang="en-US" sz="6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学生如何学习课程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B579FBF-3932-4591-BA9A-365AD9F87CB1}"/>
              </a:ext>
            </a:extLst>
          </p:cNvPr>
          <p:cNvSpPr/>
          <p:nvPr/>
        </p:nvSpPr>
        <p:spPr>
          <a:xfrm>
            <a:off x="-6928" y="1174237"/>
            <a:ext cx="787400" cy="1040182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endParaRPr lang="zh-CN" altLang="en-US" sz="3600" kern="12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D5DE9E8-CC91-4838-9E60-C52D2D3614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887" y="2982897"/>
            <a:ext cx="5401562" cy="1073310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DDFA26A-00A3-4A64-9057-C5B9F1535C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907" y="3138320"/>
            <a:ext cx="5318386" cy="1057768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CF5546E-62AF-448A-8D56-B7944988DF5C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3892916" y="4474446"/>
            <a:ext cx="1470444" cy="7098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BBFF038-4228-489E-AA3B-BD27EF3662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887" y="3036163"/>
            <a:ext cx="5401562" cy="1073310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9B92F48-CB19-431E-8967-3C68B06A13D2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2863348" y="3696172"/>
            <a:ext cx="1470444" cy="7098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A15A419-C0E9-40E4-A3A3-F07CFF98C9D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11456778" y="4406044"/>
            <a:ext cx="1470444" cy="70987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99628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线条">
            <a:extLst>
              <a:ext uri="{FF2B5EF4-FFF2-40B4-BE49-F238E27FC236}">
                <a16:creationId xmlns:a16="http://schemas.microsoft.com/office/drawing/2014/main" id="{013ECC5F-C9DC-4910-B726-3DD31167B34D}"/>
              </a:ext>
            </a:extLst>
          </p:cNvPr>
          <p:cNvSpPr/>
          <p:nvPr/>
        </p:nvSpPr>
        <p:spPr>
          <a:xfrm flipH="1">
            <a:off x="12261769" y="-745068"/>
            <a:ext cx="2" cy="5763060"/>
          </a:xfrm>
          <a:prstGeom prst="line">
            <a:avLst/>
          </a:prstGeom>
          <a:ln w="3175">
            <a:solidFill>
              <a:srgbClr val="FFFFFF"/>
            </a:solidFill>
            <a:miter/>
          </a:ln>
        </p:spPr>
        <p:txBody>
          <a:bodyPr lIns="121920" tIns="121920" rIns="121920" bIns="121920"/>
          <a:lstStyle/>
          <a:p>
            <a:pPr defTabSz="1219200">
              <a:defRPr sz="3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3200"/>
          </a:p>
        </p:txBody>
      </p:sp>
      <p:sp>
        <p:nvSpPr>
          <p:cNvPr id="2" name="圆形">
            <a:extLst>
              <a:ext uri="{FF2B5EF4-FFF2-40B4-BE49-F238E27FC236}">
                <a16:creationId xmlns:a16="http://schemas.microsoft.com/office/drawing/2014/main" id="{D3ED54F1-B917-411E-8454-C255E40C8E09}"/>
              </a:ext>
            </a:extLst>
          </p:cNvPr>
          <p:cNvSpPr/>
          <p:nvPr/>
        </p:nvSpPr>
        <p:spPr>
          <a:xfrm>
            <a:off x="14810962" y="3775840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3" name="圆形">
            <a:extLst>
              <a:ext uri="{FF2B5EF4-FFF2-40B4-BE49-F238E27FC236}">
                <a16:creationId xmlns:a16="http://schemas.microsoft.com/office/drawing/2014/main" id="{DF3A4752-FFEC-4954-8FE3-7EB280ABB21B}"/>
              </a:ext>
            </a:extLst>
          </p:cNvPr>
          <p:cNvSpPr/>
          <p:nvPr/>
        </p:nvSpPr>
        <p:spPr>
          <a:xfrm>
            <a:off x="7635075" y="5713191"/>
            <a:ext cx="1125318" cy="11253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4" name="圆形">
            <a:extLst>
              <a:ext uri="{FF2B5EF4-FFF2-40B4-BE49-F238E27FC236}">
                <a16:creationId xmlns:a16="http://schemas.microsoft.com/office/drawing/2014/main" id="{28D74D4B-A4EC-42F4-B0B1-BF6978E431CD}"/>
              </a:ext>
            </a:extLst>
          </p:cNvPr>
          <p:cNvSpPr/>
          <p:nvPr/>
        </p:nvSpPr>
        <p:spPr>
          <a:xfrm>
            <a:off x="16783709" y="5855835"/>
            <a:ext cx="420018" cy="4200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5" name="圆形">
            <a:extLst>
              <a:ext uri="{FF2B5EF4-FFF2-40B4-BE49-F238E27FC236}">
                <a16:creationId xmlns:a16="http://schemas.microsoft.com/office/drawing/2014/main" id="{CD569D16-778F-4E27-9E72-02FF34F70E46}"/>
              </a:ext>
            </a:extLst>
          </p:cNvPr>
          <p:cNvSpPr/>
          <p:nvPr/>
        </p:nvSpPr>
        <p:spPr>
          <a:xfrm>
            <a:off x="14723810" y="7508566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grpSp>
        <p:nvGrpSpPr>
          <p:cNvPr id="6" name="成组">
            <a:extLst>
              <a:ext uri="{FF2B5EF4-FFF2-40B4-BE49-F238E27FC236}">
                <a16:creationId xmlns:a16="http://schemas.microsoft.com/office/drawing/2014/main" id="{BAFD53B4-D708-4C30-8416-87CB85EE5C4E}"/>
              </a:ext>
            </a:extLst>
          </p:cNvPr>
          <p:cNvGrpSpPr/>
          <p:nvPr/>
        </p:nvGrpSpPr>
        <p:grpSpPr>
          <a:xfrm>
            <a:off x="9815411" y="3492513"/>
            <a:ext cx="4936914" cy="4936914"/>
            <a:chOff x="0" y="0"/>
            <a:chExt cx="4936913" cy="4936913"/>
          </a:xfrm>
        </p:grpSpPr>
        <p:sp>
          <p:nvSpPr>
            <p:cNvPr id="7" name="圆形">
              <a:extLst>
                <a:ext uri="{FF2B5EF4-FFF2-40B4-BE49-F238E27FC236}">
                  <a16:creationId xmlns:a16="http://schemas.microsoft.com/office/drawing/2014/main" id="{03CC25B2-D81D-4F98-B521-F605DA0557D6}"/>
                </a:ext>
              </a:extLst>
            </p:cNvPr>
            <p:cNvSpPr/>
            <p:nvPr/>
          </p:nvSpPr>
          <p:spPr>
            <a:xfrm>
              <a:off x="0" y="0"/>
              <a:ext cx="4936913" cy="49369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dist="101600" dir="2700000" rotWithShape="0">
                <a:srgbClr val="000000">
                  <a:alpha val="40000"/>
                </a:srgbClr>
              </a:outerShdw>
            </a:effectLst>
          </p:spPr>
          <p:txBody>
            <a:bodyPr wrap="square" lIns="121920" tIns="121920" rIns="121920" bIns="121920" numCol="1" anchor="ctr">
              <a:noAutofit/>
            </a:bodyPr>
            <a:lstStyle/>
            <a:p>
              <a:pPr defTabSz="2438400"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endParaRPr sz="4800"/>
            </a:p>
          </p:txBody>
        </p:sp>
        <p:sp>
          <p:nvSpPr>
            <p:cNvPr id="8" name="2">
              <a:extLst>
                <a:ext uri="{FF2B5EF4-FFF2-40B4-BE49-F238E27FC236}">
                  <a16:creationId xmlns:a16="http://schemas.microsoft.com/office/drawing/2014/main" id="{A8162D1B-1E24-403D-94D0-70E419095722}"/>
                </a:ext>
              </a:extLst>
            </p:cNvPr>
            <p:cNvSpPr txBox="1"/>
            <p:nvPr/>
          </p:nvSpPr>
          <p:spPr>
            <a:xfrm>
              <a:off x="2179654" y="95728"/>
              <a:ext cx="558807" cy="4662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21920" tIns="121920" rIns="121920" bIns="121920" numCol="1" anchor="t">
              <a:spAutoFit/>
            </a:bodyPr>
            <a:lstStyle>
              <a:lvl1pPr defTabSz="2438400">
                <a:defRPr sz="30600">
                  <a:solidFill>
                    <a:srgbClr val="2280D2"/>
                  </a:solidFill>
                  <a:latin typeface="微软雅黑 Light"/>
                  <a:ea typeface="微软雅黑 Light"/>
                  <a:cs typeface="微软雅黑 Light"/>
                  <a:sym typeface="微软雅黑 Light"/>
                </a:defRPr>
              </a:lvl1pPr>
            </a:lstStyle>
            <a:p>
              <a:pPr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lang="en-US" altLang="zh-CN" sz="28700" dirty="0">
                  <a:solidFill>
                    <a:srgbClr val="FFC000"/>
                  </a:solidFill>
                </a:rPr>
                <a:t>4</a:t>
              </a:r>
              <a:endParaRPr sz="28700" dirty="0">
                <a:solidFill>
                  <a:srgbClr val="FFC000"/>
                </a:solidFill>
              </a:endParaRPr>
            </a:p>
          </p:txBody>
        </p:sp>
      </p:grpSp>
      <p:sp>
        <p:nvSpPr>
          <p:cNvPr id="9" name="在线课程建设">
            <a:extLst>
              <a:ext uri="{FF2B5EF4-FFF2-40B4-BE49-F238E27FC236}">
                <a16:creationId xmlns:a16="http://schemas.microsoft.com/office/drawing/2014/main" id="{2B0728E6-EAA3-43A1-BDC5-FBA23C854800}"/>
              </a:ext>
            </a:extLst>
          </p:cNvPr>
          <p:cNvSpPr txBox="1"/>
          <p:nvPr/>
        </p:nvSpPr>
        <p:spPr>
          <a:xfrm>
            <a:off x="10304712" y="9255572"/>
            <a:ext cx="3939540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21920" tIns="121920" rIns="121920" bIns="121920">
            <a:spAutoFit/>
          </a:bodyPr>
          <a:lstStyle>
            <a:lvl1pPr defTabSz="2438400">
              <a:defRPr sz="4800">
                <a:latin typeface="微软雅黑 Light"/>
                <a:ea typeface="微软雅黑 Light"/>
                <a:cs typeface="微软雅黑 Light"/>
                <a:sym typeface="微软雅黑 Light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线上互动答疑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3413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E607332-4204-40E2-84B3-D792246A9A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3429" y="2507216"/>
            <a:ext cx="5611695" cy="1120878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C1C9D77-BB83-4D92-960A-FADFF4361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2507217"/>
            <a:ext cx="5683827" cy="11208783"/>
          </a:xfrm>
          <a:prstGeom prst="rect">
            <a:avLst/>
          </a:prstGeom>
        </p:spPr>
      </p:pic>
      <p:sp>
        <p:nvSpPr>
          <p:cNvPr id="7" name="文本框 31">
            <a:extLst>
              <a:ext uri="{FF2B5EF4-FFF2-40B4-BE49-F238E27FC236}">
                <a16:creationId xmlns:a16="http://schemas.microsoft.com/office/drawing/2014/main" id="{96D0208B-AEEA-451B-AC25-6F64949CC0EE}"/>
              </a:ext>
            </a:extLst>
          </p:cNvPr>
          <p:cNvSpPr txBox="1"/>
          <p:nvPr/>
        </p:nvSpPr>
        <p:spPr>
          <a:xfrm>
            <a:off x="1240303" y="910849"/>
            <a:ext cx="16544777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algn="l"/>
            <a:r>
              <a:rPr lang="zh-CN" altLang="en-US" sz="48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讨论区发布话题，交流讨论，线上解答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CF5546E-62AF-448A-8D56-B7944988DF5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514740" y="4328085"/>
            <a:ext cx="1201934" cy="975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C9E37BA-ED14-4144-901A-E4D6C6BB04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086" y="2507215"/>
            <a:ext cx="5683827" cy="1122555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9B92F48-CB19-431E-8967-3C68B06A13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221063" y="2507215"/>
            <a:ext cx="1941872" cy="78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559673A-0B09-4809-B5F5-71BF2DCD416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3830299" y="2507215"/>
            <a:ext cx="823571" cy="7846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50771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1">
            <a:extLst>
              <a:ext uri="{FF2B5EF4-FFF2-40B4-BE49-F238E27FC236}">
                <a16:creationId xmlns:a16="http://schemas.microsoft.com/office/drawing/2014/main" id="{96D0208B-AEEA-451B-AC25-6F64949CC0EE}"/>
              </a:ext>
            </a:extLst>
          </p:cNvPr>
          <p:cNvSpPr txBox="1"/>
          <p:nvPr/>
        </p:nvSpPr>
        <p:spPr>
          <a:xfrm>
            <a:off x="1926103" y="742794"/>
            <a:ext cx="16544777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algn="l"/>
            <a:r>
              <a:rPr lang="zh-CN" altLang="en-US" sz="48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手机教学活动控件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D559673A-0B09-4809-B5F5-71BF2DCD416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368429" y="2548488"/>
            <a:ext cx="823571" cy="78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1E8D39A-D550-4B65-881B-3A4F1B67B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020" y="2082903"/>
            <a:ext cx="5870602" cy="1157711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863650C-00F0-4B9A-BC73-A9984346E362}"/>
              </a:ext>
            </a:extLst>
          </p:cNvPr>
          <p:cNvSpPr/>
          <p:nvPr/>
        </p:nvSpPr>
        <p:spPr>
          <a:xfrm>
            <a:off x="2391020" y="5781333"/>
            <a:ext cx="5870602" cy="8804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hangingPunct="1">
              <a:defRPr/>
            </a:pPr>
            <a:endParaRPr lang="zh-CN" altLang="en-US" sz="3600" kern="12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15" name="图片 1">
            <a:extLst>
              <a:ext uri="{FF2B5EF4-FFF2-40B4-BE49-F238E27FC236}">
                <a16:creationId xmlns:a16="http://schemas.microsoft.com/office/drawing/2014/main" id="{3084146D-019A-4B6E-B7D5-A5BFC5215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2378" y="2098676"/>
            <a:ext cx="6029324" cy="11617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2">
            <a:extLst>
              <a:ext uri="{FF2B5EF4-FFF2-40B4-BE49-F238E27FC236}">
                <a16:creationId xmlns:a16="http://schemas.microsoft.com/office/drawing/2014/main" id="{F7F40A1D-2DFA-434A-86C5-58C76AAF7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7338" y="2139950"/>
            <a:ext cx="6029324" cy="1157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297BE67E-F158-451C-A308-4F31813C703D}"/>
              </a:ext>
            </a:extLst>
          </p:cNvPr>
          <p:cNvSpPr/>
          <p:nvPr/>
        </p:nvSpPr>
        <p:spPr>
          <a:xfrm>
            <a:off x="11574463" y="12611099"/>
            <a:ext cx="1254126" cy="10255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24" hangingPunct="1">
              <a:defRPr/>
            </a:pPr>
            <a:endParaRPr lang="zh-CN" altLang="en-US" sz="36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71A91C5-07E2-4EB6-976A-CAB47E1898DE}"/>
              </a:ext>
            </a:extLst>
          </p:cNvPr>
          <p:cNvSpPr/>
          <p:nvPr/>
        </p:nvSpPr>
        <p:spPr>
          <a:xfrm>
            <a:off x="16201752" y="3333113"/>
            <a:ext cx="5791228" cy="43059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24" hangingPunct="1">
              <a:defRPr/>
            </a:pPr>
            <a:endParaRPr lang="zh-CN" altLang="en-US" sz="36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76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线条">
            <a:extLst>
              <a:ext uri="{FF2B5EF4-FFF2-40B4-BE49-F238E27FC236}">
                <a16:creationId xmlns:a16="http://schemas.microsoft.com/office/drawing/2014/main" id="{013ECC5F-C9DC-4910-B726-3DD31167B34D}"/>
              </a:ext>
            </a:extLst>
          </p:cNvPr>
          <p:cNvSpPr/>
          <p:nvPr/>
        </p:nvSpPr>
        <p:spPr>
          <a:xfrm flipH="1">
            <a:off x="12261769" y="-745068"/>
            <a:ext cx="2" cy="5763060"/>
          </a:xfrm>
          <a:prstGeom prst="line">
            <a:avLst/>
          </a:prstGeom>
          <a:ln w="3175">
            <a:solidFill>
              <a:srgbClr val="FFFFFF"/>
            </a:solidFill>
            <a:miter/>
          </a:ln>
        </p:spPr>
        <p:txBody>
          <a:bodyPr lIns="121920" tIns="121920" rIns="121920" bIns="121920"/>
          <a:lstStyle/>
          <a:p>
            <a:pPr defTabSz="1219200">
              <a:defRPr sz="3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3200"/>
          </a:p>
        </p:txBody>
      </p:sp>
      <p:sp>
        <p:nvSpPr>
          <p:cNvPr id="2" name="圆形">
            <a:extLst>
              <a:ext uri="{FF2B5EF4-FFF2-40B4-BE49-F238E27FC236}">
                <a16:creationId xmlns:a16="http://schemas.microsoft.com/office/drawing/2014/main" id="{D3ED54F1-B917-411E-8454-C255E40C8E09}"/>
              </a:ext>
            </a:extLst>
          </p:cNvPr>
          <p:cNvSpPr/>
          <p:nvPr/>
        </p:nvSpPr>
        <p:spPr>
          <a:xfrm>
            <a:off x="14810962" y="3775840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3" name="圆形">
            <a:extLst>
              <a:ext uri="{FF2B5EF4-FFF2-40B4-BE49-F238E27FC236}">
                <a16:creationId xmlns:a16="http://schemas.microsoft.com/office/drawing/2014/main" id="{DF3A4752-FFEC-4954-8FE3-7EB280ABB21B}"/>
              </a:ext>
            </a:extLst>
          </p:cNvPr>
          <p:cNvSpPr/>
          <p:nvPr/>
        </p:nvSpPr>
        <p:spPr>
          <a:xfrm>
            <a:off x="7635075" y="5713191"/>
            <a:ext cx="1125318" cy="11253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4" name="圆形">
            <a:extLst>
              <a:ext uri="{FF2B5EF4-FFF2-40B4-BE49-F238E27FC236}">
                <a16:creationId xmlns:a16="http://schemas.microsoft.com/office/drawing/2014/main" id="{28D74D4B-A4EC-42F4-B0B1-BF6978E431CD}"/>
              </a:ext>
            </a:extLst>
          </p:cNvPr>
          <p:cNvSpPr/>
          <p:nvPr/>
        </p:nvSpPr>
        <p:spPr>
          <a:xfrm>
            <a:off x="16783709" y="5855835"/>
            <a:ext cx="420018" cy="4200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5" name="圆形">
            <a:extLst>
              <a:ext uri="{FF2B5EF4-FFF2-40B4-BE49-F238E27FC236}">
                <a16:creationId xmlns:a16="http://schemas.microsoft.com/office/drawing/2014/main" id="{CD569D16-778F-4E27-9E72-02FF34F70E46}"/>
              </a:ext>
            </a:extLst>
          </p:cNvPr>
          <p:cNvSpPr/>
          <p:nvPr/>
        </p:nvSpPr>
        <p:spPr>
          <a:xfrm>
            <a:off x="14723810" y="7508566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grpSp>
        <p:nvGrpSpPr>
          <p:cNvPr id="6" name="成组">
            <a:extLst>
              <a:ext uri="{FF2B5EF4-FFF2-40B4-BE49-F238E27FC236}">
                <a16:creationId xmlns:a16="http://schemas.microsoft.com/office/drawing/2014/main" id="{BAFD53B4-D708-4C30-8416-87CB85EE5C4E}"/>
              </a:ext>
            </a:extLst>
          </p:cNvPr>
          <p:cNvGrpSpPr/>
          <p:nvPr/>
        </p:nvGrpSpPr>
        <p:grpSpPr>
          <a:xfrm>
            <a:off x="9815411" y="3492513"/>
            <a:ext cx="4936914" cy="4936914"/>
            <a:chOff x="0" y="0"/>
            <a:chExt cx="4936913" cy="4936913"/>
          </a:xfrm>
        </p:grpSpPr>
        <p:sp>
          <p:nvSpPr>
            <p:cNvPr id="7" name="圆形">
              <a:extLst>
                <a:ext uri="{FF2B5EF4-FFF2-40B4-BE49-F238E27FC236}">
                  <a16:creationId xmlns:a16="http://schemas.microsoft.com/office/drawing/2014/main" id="{03CC25B2-D81D-4F98-B521-F605DA0557D6}"/>
                </a:ext>
              </a:extLst>
            </p:cNvPr>
            <p:cNvSpPr/>
            <p:nvPr/>
          </p:nvSpPr>
          <p:spPr>
            <a:xfrm>
              <a:off x="0" y="0"/>
              <a:ext cx="4936913" cy="49369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dist="101600" dir="2700000" rotWithShape="0">
                <a:srgbClr val="000000">
                  <a:alpha val="40000"/>
                </a:srgbClr>
              </a:outerShdw>
            </a:effectLst>
          </p:spPr>
          <p:txBody>
            <a:bodyPr wrap="square" lIns="121920" tIns="121920" rIns="121920" bIns="121920" numCol="1" anchor="ctr">
              <a:noAutofit/>
            </a:bodyPr>
            <a:lstStyle/>
            <a:p>
              <a:pPr defTabSz="2438400"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endParaRPr sz="4800"/>
            </a:p>
          </p:txBody>
        </p:sp>
        <p:sp>
          <p:nvSpPr>
            <p:cNvPr id="8" name="2">
              <a:extLst>
                <a:ext uri="{FF2B5EF4-FFF2-40B4-BE49-F238E27FC236}">
                  <a16:creationId xmlns:a16="http://schemas.microsoft.com/office/drawing/2014/main" id="{A8162D1B-1E24-403D-94D0-70E419095722}"/>
                </a:ext>
              </a:extLst>
            </p:cNvPr>
            <p:cNvSpPr txBox="1"/>
            <p:nvPr/>
          </p:nvSpPr>
          <p:spPr>
            <a:xfrm>
              <a:off x="2179654" y="95728"/>
              <a:ext cx="558807" cy="4662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21920" tIns="121920" rIns="121920" bIns="121920" numCol="1" anchor="t">
              <a:spAutoFit/>
            </a:bodyPr>
            <a:lstStyle>
              <a:lvl1pPr defTabSz="2438400">
                <a:defRPr sz="30600">
                  <a:solidFill>
                    <a:srgbClr val="2280D2"/>
                  </a:solidFill>
                  <a:latin typeface="微软雅黑 Light"/>
                  <a:ea typeface="微软雅黑 Light"/>
                  <a:cs typeface="微软雅黑 Light"/>
                  <a:sym typeface="微软雅黑 Light"/>
                </a:defRPr>
              </a:lvl1pPr>
            </a:lstStyle>
            <a:p>
              <a:pPr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lang="en-US" altLang="zh-CN" sz="28700" dirty="0">
                  <a:solidFill>
                    <a:srgbClr val="FFC000"/>
                  </a:solidFill>
                </a:rPr>
                <a:t>5</a:t>
              </a:r>
              <a:endParaRPr sz="28700" dirty="0">
                <a:solidFill>
                  <a:srgbClr val="FFC000"/>
                </a:solidFill>
              </a:endParaRPr>
            </a:p>
          </p:txBody>
        </p:sp>
      </p:grpSp>
      <p:sp>
        <p:nvSpPr>
          <p:cNvPr id="9" name="在线课程建设">
            <a:extLst>
              <a:ext uri="{FF2B5EF4-FFF2-40B4-BE49-F238E27FC236}">
                <a16:creationId xmlns:a16="http://schemas.microsoft.com/office/drawing/2014/main" id="{2B0728E6-EAA3-43A1-BDC5-FBA23C854800}"/>
              </a:ext>
            </a:extLst>
          </p:cNvPr>
          <p:cNvSpPr txBox="1"/>
          <p:nvPr/>
        </p:nvSpPr>
        <p:spPr>
          <a:xfrm>
            <a:off x="10920268" y="9255572"/>
            <a:ext cx="2708434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21920" tIns="121920" rIns="121920" bIns="121920">
            <a:spAutoFit/>
          </a:bodyPr>
          <a:lstStyle>
            <a:lvl1pPr defTabSz="2438400">
              <a:defRPr sz="4800">
                <a:latin typeface="微软雅黑 Light"/>
                <a:ea typeface="微软雅黑 Light"/>
                <a:cs typeface="微软雅黑 Light"/>
                <a:sym typeface="微软雅黑 Light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发布作业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294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dvAuto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3C0F313-0A46-4FD3-B485-72AC9814D6D0}"/>
              </a:ext>
            </a:extLst>
          </p:cNvPr>
          <p:cNvSpPr txBox="1"/>
          <p:nvPr/>
        </p:nvSpPr>
        <p:spPr>
          <a:xfrm>
            <a:off x="2438399" y="373086"/>
            <a:ext cx="20714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hangingPunct="1">
              <a:spcAft>
                <a:spcPts val="2400"/>
              </a:spcAft>
              <a:defRPr/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测验，多种题型选择，帮助学生巩固知识点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B182285-193F-46E5-8C8D-0CB79D2B8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553" y="1752601"/>
            <a:ext cx="5989325" cy="119398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B61C504-FB33-475C-B4C9-A06D0C9D60F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937760" y="3680632"/>
            <a:ext cx="2606040" cy="103481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FF39C4E-3CD5-42C4-AC2C-5FCFB67580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1051" y="1752600"/>
            <a:ext cx="5989325" cy="1193983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6BD08E8-35EB-4B5A-A973-503E087A1C8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8836639" y="1752600"/>
            <a:ext cx="919807" cy="103481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11">
            <a:extLst>
              <a:ext uri="{FF2B5EF4-FFF2-40B4-BE49-F238E27FC236}">
                <a16:creationId xmlns:a16="http://schemas.microsoft.com/office/drawing/2014/main" id="{3DEA80D2-2D11-43A6-908C-6D75A7DBCD8A}"/>
              </a:ext>
            </a:extLst>
          </p:cNvPr>
          <p:cNvSpPr/>
          <p:nvPr/>
        </p:nvSpPr>
        <p:spPr>
          <a:xfrm>
            <a:off x="8752841" y="7677150"/>
            <a:ext cx="1454150" cy="17272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8" rIns="182872" bIns="91438" anchor="ctr"/>
          <a:lstStyle/>
          <a:p>
            <a:pPr defTabSz="1826260" hangingPunct="1">
              <a:defRPr/>
            </a:pPr>
            <a:endParaRPr lang="zh-CN" altLang="en-US" sz="3736">
              <a:solidFill>
                <a:prstClr val="white"/>
              </a:solidFill>
            </a:endParaRPr>
          </a:p>
        </p:txBody>
      </p:sp>
      <p:pic>
        <p:nvPicPr>
          <p:cNvPr id="4" name="图片 3" descr="9.4">
            <a:extLst>
              <a:ext uri="{FF2B5EF4-FFF2-40B4-BE49-F238E27FC236}">
                <a16:creationId xmlns:a16="http://schemas.microsoft.com/office/drawing/2014/main" id="{30DFF997-E22C-48A6-A6F9-E25273395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7392" y="1752601"/>
            <a:ext cx="6233578" cy="11845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圆角矩形 15">
            <a:extLst>
              <a:ext uri="{FF2B5EF4-FFF2-40B4-BE49-F238E27FC236}">
                <a16:creationId xmlns:a16="http://schemas.microsoft.com/office/drawing/2014/main" id="{DA47230C-353E-4597-8F98-E57FFF7CFF6E}"/>
              </a:ext>
            </a:extLst>
          </p:cNvPr>
          <p:cNvSpPr/>
          <p:nvPr/>
        </p:nvSpPr>
        <p:spPr>
          <a:xfrm flipH="1" flipV="1">
            <a:off x="10038717" y="2168527"/>
            <a:ext cx="882650" cy="91757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8" rIns="182872" bIns="91438" anchor="ctr"/>
          <a:lstStyle/>
          <a:p>
            <a:pPr defTabSz="1826260" hangingPunct="1">
              <a:defRPr/>
            </a:pPr>
            <a:endParaRPr lang="zh-CN" altLang="en-US" sz="3736">
              <a:solidFill>
                <a:prstClr val="white"/>
              </a:solidFill>
            </a:endParaRPr>
          </a:p>
        </p:txBody>
      </p:sp>
      <p:sp>
        <p:nvSpPr>
          <p:cNvPr id="6" name="上箭头 17">
            <a:extLst>
              <a:ext uri="{FF2B5EF4-FFF2-40B4-BE49-F238E27FC236}">
                <a16:creationId xmlns:a16="http://schemas.microsoft.com/office/drawing/2014/main" id="{D85D3B31-641C-45A4-B7D5-CEE654F80A8C}"/>
              </a:ext>
            </a:extLst>
          </p:cNvPr>
          <p:cNvSpPr/>
          <p:nvPr/>
        </p:nvSpPr>
        <p:spPr>
          <a:xfrm rot="2880000">
            <a:off x="8140066" y="3267075"/>
            <a:ext cx="660400" cy="1441450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6260" hangingPunct="1">
              <a:defRPr/>
            </a:pPr>
            <a:endParaRPr lang="zh-CN" altLang="en-US" sz="3736">
              <a:solidFill>
                <a:prstClr val="white"/>
              </a:solidFill>
            </a:endParaRPr>
          </a:p>
        </p:txBody>
      </p:sp>
      <p:pic>
        <p:nvPicPr>
          <p:cNvPr id="154631" name="图片 6">
            <a:extLst>
              <a:ext uri="{FF2B5EF4-FFF2-40B4-BE49-F238E27FC236}">
                <a16:creationId xmlns:a16="http://schemas.microsoft.com/office/drawing/2014/main" id="{701CF129-A42F-4DE5-BD6B-D4BA9C8E3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109" y="1621156"/>
            <a:ext cx="6230620" cy="1201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06A216E-43A2-45DF-8ECB-7E388AE1B787}"/>
              </a:ext>
            </a:extLst>
          </p:cNvPr>
          <p:cNvSpPr txBox="1"/>
          <p:nvPr/>
        </p:nvSpPr>
        <p:spPr>
          <a:xfrm>
            <a:off x="2438399" y="373086"/>
            <a:ext cx="20714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hangingPunct="1">
              <a:spcAft>
                <a:spcPts val="2400"/>
              </a:spcAft>
              <a:defRPr/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测验，多种题型选择，帮助学生巩固知识点</a:t>
            </a:r>
          </a:p>
        </p:txBody>
      </p:sp>
    </p:spTree>
    <p:extLst>
      <p:ext uri="{BB962C8B-B14F-4D97-AF65-F5344CB8AC3E}">
        <p14:creationId xmlns:p14="http://schemas.microsoft.com/office/powerpoint/2010/main" val="1040857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bldLvl="0" animBg="1"/>
      <p:bldP spid="5" grpId="0" bldLvl="0" animBg="1"/>
      <p:bldP spid="5" grpId="1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线条">
            <a:extLst>
              <a:ext uri="{FF2B5EF4-FFF2-40B4-BE49-F238E27FC236}">
                <a16:creationId xmlns:a16="http://schemas.microsoft.com/office/drawing/2014/main" id="{013ECC5F-C9DC-4910-B726-3DD31167B34D}"/>
              </a:ext>
            </a:extLst>
          </p:cNvPr>
          <p:cNvSpPr/>
          <p:nvPr/>
        </p:nvSpPr>
        <p:spPr>
          <a:xfrm flipH="1">
            <a:off x="12261769" y="-745068"/>
            <a:ext cx="2" cy="5763060"/>
          </a:xfrm>
          <a:prstGeom prst="line">
            <a:avLst/>
          </a:prstGeom>
          <a:ln w="3175">
            <a:solidFill>
              <a:srgbClr val="FFFFFF"/>
            </a:solidFill>
            <a:miter/>
          </a:ln>
        </p:spPr>
        <p:txBody>
          <a:bodyPr lIns="121920" tIns="121920" rIns="121920" bIns="121920"/>
          <a:lstStyle/>
          <a:p>
            <a:pPr defTabSz="1219200">
              <a:defRPr sz="3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3200"/>
          </a:p>
        </p:txBody>
      </p:sp>
      <p:sp>
        <p:nvSpPr>
          <p:cNvPr id="2" name="圆形">
            <a:extLst>
              <a:ext uri="{FF2B5EF4-FFF2-40B4-BE49-F238E27FC236}">
                <a16:creationId xmlns:a16="http://schemas.microsoft.com/office/drawing/2014/main" id="{D3ED54F1-B917-411E-8454-C255E40C8E09}"/>
              </a:ext>
            </a:extLst>
          </p:cNvPr>
          <p:cNvSpPr/>
          <p:nvPr/>
        </p:nvSpPr>
        <p:spPr>
          <a:xfrm>
            <a:off x="14810962" y="3775840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3" name="圆形">
            <a:extLst>
              <a:ext uri="{FF2B5EF4-FFF2-40B4-BE49-F238E27FC236}">
                <a16:creationId xmlns:a16="http://schemas.microsoft.com/office/drawing/2014/main" id="{DF3A4752-FFEC-4954-8FE3-7EB280ABB21B}"/>
              </a:ext>
            </a:extLst>
          </p:cNvPr>
          <p:cNvSpPr/>
          <p:nvPr/>
        </p:nvSpPr>
        <p:spPr>
          <a:xfrm>
            <a:off x="7635075" y="5713191"/>
            <a:ext cx="1125318" cy="11253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4" name="圆形">
            <a:extLst>
              <a:ext uri="{FF2B5EF4-FFF2-40B4-BE49-F238E27FC236}">
                <a16:creationId xmlns:a16="http://schemas.microsoft.com/office/drawing/2014/main" id="{28D74D4B-A4EC-42F4-B0B1-BF6978E431CD}"/>
              </a:ext>
            </a:extLst>
          </p:cNvPr>
          <p:cNvSpPr/>
          <p:nvPr/>
        </p:nvSpPr>
        <p:spPr>
          <a:xfrm>
            <a:off x="16783709" y="5855835"/>
            <a:ext cx="420018" cy="4200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5" name="圆形">
            <a:extLst>
              <a:ext uri="{FF2B5EF4-FFF2-40B4-BE49-F238E27FC236}">
                <a16:creationId xmlns:a16="http://schemas.microsoft.com/office/drawing/2014/main" id="{CD569D16-778F-4E27-9E72-02FF34F70E46}"/>
              </a:ext>
            </a:extLst>
          </p:cNvPr>
          <p:cNvSpPr/>
          <p:nvPr/>
        </p:nvSpPr>
        <p:spPr>
          <a:xfrm>
            <a:off x="14723810" y="7508566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grpSp>
        <p:nvGrpSpPr>
          <p:cNvPr id="6" name="成组">
            <a:extLst>
              <a:ext uri="{FF2B5EF4-FFF2-40B4-BE49-F238E27FC236}">
                <a16:creationId xmlns:a16="http://schemas.microsoft.com/office/drawing/2014/main" id="{BAFD53B4-D708-4C30-8416-87CB85EE5C4E}"/>
              </a:ext>
            </a:extLst>
          </p:cNvPr>
          <p:cNvGrpSpPr/>
          <p:nvPr/>
        </p:nvGrpSpPr>
        <p:grpSpPr>
          <a:xfrm>
            <a:off x="9815411" y="3492513"/>
            <a:ext cx="4936914" cy="4936914"/>
            <a:chOff x="0" y="0"/>
            <a:chExt cx="4936913" cy="4936913"/>
          </a:xfrm>
        </p:grpSpPr>
        <p:sp>
          <p:nvSpPr>
            <p:cNvPr id="7" name="圆形">
              <a:extLst>
                <a:ext uri="{FF2B5EF4-FFF2-40B4-BE49-F238E27FC236}">
                  <a16:creationId xmlns:a16="http://schemas.microsoft.com/office/drawing/2014/main" id="{03CC25B2-D81D-4F98-B521-F605DA0557D6}"/>
                </a:ext>
              </a:extLst>
            </p:cNvPr>
            <p:cNvSpPr/>
            <p:nvPr/>
          </p:nvSpPr>
          <p:spPr>
            <a:xfrm>
              <a:off x="0" y="0"/>
              <a:ext cx="4936913" cy="49369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dist="101600" dir="2700000" rotWithShape="0">
                <a:srgbClr val="000000">
                  <a:alpha val="40000"/>
                </a:srgbClr>
              </a:outerShdw>
            </a:effectLst>
          </p:spPr>
          <p:txBody>
            <a:bodyPr wrap="square" lIns="121920" tIns="121920" rIns="121920" bIns="121920" numCol="1" anchor="ctr">
              <a:noAutofit/>
            </a:bodyPr>
            <a:lstStyle/>
            <a:p>
              <a:pPr defTabSz="2438400"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endParaRPr sz="4800"/>
            </a:p>
          </p:txBody>
        </p:sp>
        <p:sp>
          <p:nvSpPr>
            <p:cNvPr id="8" name="2">
              <a:extLst>
                <a:ext uri="{FF2B5EF4-FFF2-40B4-BE49-F238E27FC236}">
                  <a16:creationId xmlns:a16="http://schemas.microsoft.com/office/drawing/2014/main" id="{A8162D1B-1E24-403D-94D0-70E419095722}"/>
                </a:ext>
              </a:extLst>
            </p:cNvPr>
            <p:cNvSpPr txBox="1"/>
            <p:nvPr/>
          </p:nvSpPr>
          <p:spPr>
            <a:xfrm>
              <a:off x="2179654" y="95728"/>
              <a:ext cx="558807" cy="4662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21920" tIns="121920" rIns="121920" bIns="121920" numCol="1" anchor="t">
              <a:spAutoFit/>
            </a:bodyPr>
            <a:lstStyle>
              <a:lvl1pPr defTabSz="2438400">
                <a:defRPr sz="30600">
                  <a:solidFill>
                    <a:srgbClr val="2280D2"/>
                  </a:solidFill>
                  <a:latin typeface="微软雅黑 Light"/>
                  <a:ea typeface="微软雅黑 Light"/>
                  <a:cs typeface="微软雅黑 Light"/>
                  <a:sym typeface="微软雅黑 Light"/>
                </a:defRPr>
              </a:lvl1pPr>
            </a:lstStyle>
            <a:p>
              <a:pPr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lang="en-US" altLang="zh-CN" sz="28700" dirty="0">
                  <a:solidFill>
                    <a:srgbClr val="FFC000"/>
                  </a:solidFill>
                </a:rPr>
                <a:t>6</a:t>
              </a:r>
              <a:endParaRPr sz="28700" dirty="0">
                <a:solidFill>
                  <a:srgbClr val="FFC000"/>
                </a:solidFill>
              </a:endParaRPr>
            </a:p>
          </p:txBody>
        </p:sp>
      </p:grpSp>
      <p:sp>
        <p:nvSpPr>
          <p:cNvPr id="9" name="在线课程建设">
            <a:extLst>
              <a:ext uri="{FF2B5EF4-FFF2-40B4-BE49-F238E27FC236}">
                <a16:creationId xmlns:a16="http://schemas.microsoft.com/office/drawing/2014/main" id="{2B0728E6-EAA3-43A1-BDC5-FBA23C854800}"/>
              </a:ext>
            </a:extLst>
          </p:cNvPr>
          <p:cNvSpPr txBox="1"/>
          <p:nvPr/>
        </p:nvSpPr>
        <p:spPr>
          <a:xfrm>
            <a:off x="10920270" y="9255572"/>
            <a:ext cx="2708434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21920" tIns="121920" rIns="121920" bIns="121920">
            <a:spAutoFit/>
          </a:bodyPr>
          <a:lstStyle>
            <a:lvl1pPr defTabSz="2438400">
              <a:defRPr sz="4800">
                <a:latin typeface="微软雅黑 Light"/>
                <a:ea typeface="微软雅黑 Light"/>
                <a:cs typeface="微软雅黑 Light"/>
                <a:sym typeface="微软雅黑 Light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督导督学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8682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图片 1">
            <a:extLst>
              <a:ext uri="{FF2B5EF4-FFF2-40B4-BE49-F238E27FC236}">
                <a16:creationId xmlns:a16="http://schemas.microsoft.com/office/drawing/2014/main" id="{4FF34877-A731-44AE-B1DD-A75C73237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951" y="2387601"/>
            <a:ext cx="5788026" cy="1115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8274E31-6216-4E50-9597-1D580332AF0F}"/>
              </a:ext>
            </a:extLst>
          </p:cNvPr>
          <p:cNvSpPr txBox="1"/>
          <p:nvPr/>
        </p:nvSpPr>
        <p:spPr>
          <a:xfrm>
            <a:off x="3733800" y="682626"/>
            <a:ext cx="17538700" cy="9134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800" hangingPunct="1">
              <a:defRPr/>
            </a:pPr>
            <a:r>
              <a:rPr lang="zh-CN" altLang="en-US" sz="5335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手机端可支持查看班级统计数据，通过下拉箭头选择班级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041FA08-2287-4F97-ADD3-2B8A5AB0368C}"/>
              </a:ext>
            </a:extLst>
          </p:cNvPr>
          <p:cNvSpPr/>
          <p:nvPr/>
        </p:nvSpPr>
        <p:spPr>
          <a:xfrm>
            <a:off x="9975850" y="4889501"/>
            <a:ext cx="1168400" cy="8572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371600" hangingPunct="1">
              <a:defRPr/>
            </a:pPr>
            <a:endParaRPr lang="zh-CN" altLang="en-US" sz="2666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156677" name="图片 4">
            <a:extLst>
              <a:ext uri="{FF2B5EF4-FFF2-40B4-BE49-F238E27FC236}">
                <a16:creationId xmlns:a16="http://schemas.microsoft.com/office/drawing/2014/main" id="{D8E4FBE9-4C8F-4C45-98A5-EA1882492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7651" y="2276477"/>
            <a:ext cx="5788026" cy="11268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DFEDF3D-18E3-43DA-9319-F56DB3A75C27}"/>
              </a:ext>
            </a:extLst>
          </p:cNvPr>
          <p:cNvSpPr/>
          <p:nvPr/>
        </p:nvSpPr>
        <p:spPr>
          <a:xfrm>
            <a:off x="16284577" y="2276476"/>
            <a:ext cx="701674" cy="5969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371600" hangingPunct="1">
              <a:defRPr/>
            </a:pPr>
            <a:endParaRPr lang="zh-CN" altLang="en-US" sz="2666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20A094F-C7A4-4C0F-836F-DAF981B1D3CA}"/>
              </a:ext>
            </a:extLst>
          </p:cNvPr>
          <p:cNvSpPr txBox="1"/>
          <p:nvPr/>
        </p:nvSpPr>
        <p:spPr>
          <a:xfrm>
            <a:off x="4306887" y="527894"/>
            <a:ext cx="15770226" cy="9134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800" hangingPunct="1">
              <a:defRPr/>
            </a:pPr>
            <a:r>
              <a:rPr lang="zh-CN" altLang="en-US" sz="5335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实时了解学生学习详情，调整教学计划</a:t>
            </a:r>
          </a:p>
        </p:txBody>
      </p:sp>
      <p:pic>
        <p:nvPicPr>
          <p:cNvPr id="157699" name="图片 2">
            <a:extLst>
              <a:ext uri="{FF2B5EF4-FFF2-40B4-BE49-F238E27FC236}">
                <a16:creationId xmlns:a16="http://schemas.microsoft.com/office/drawing/2014/main" id="{CDC802B6-04F7-42E2-B1C9-882E518E5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401" y="2209801"/>
            <a:ext cx="5810250" cy="1152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700" name="图片 3">
            <a:extLst>
              <a:ext uri="{FF2B5EF4-FFF2-40B4-BE49-F238E27FC236}">
                <a16:creationId xmlns:a16="http://schemas.microsoft.com/office/drawing/2014/main" id="{BEBD9754-17CA-4E76-9F2A-2DB7EEF75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77" y="2209800"/>
            <a:ext cx="5810250" cy="1150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701" name="图片 4">
            <a:extLst>
              <a:ext uri="{FF2B5EF4-FFF2-40B4-BE49-F238E27FC236}">
                <a16:creationId xmlns:a16="http://schemas.microsoft.com/office/drawing/2014/main" id="{01AA5E1B-A3CA-41EC-BD96-68BE00D16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1" y="2216151"/>
            <a:ext cx="5810250" cy="1149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>
            <a:extLst>
              <a:ext uri="{FF2B5EF4-FFF2-40B4-BE49-F238E27FC236}">
                <a16:creationId xmlns:a16="http://schemas.microsoft.com/office/drawing/2014/main" id="{12DF586E-EBCB-4B66-AC0A-6D0995312E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19" b="187"/>
          <a:stretch>
            <a:fillRect/>
          </a:stretch>
        </p:blipFill>
        <p:spPr>
          <a:xfrm>
            <a:off x="21336000" y="440690"/>
            <a:ext cx="2628020" cy="10561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600" extrusionOk="0">
                <a:moveTo>
                  <a:pt x="11573" y="0"/>
                </a:moveTo>
                <a:lnTo>
                  <a:pt x="11507" y="431"/>
                </a:lnTo>
                <a:cubicBezTo>
                  <a:pt x="11378" y="1281"/>
                  <a:pt x="11427" y="1962"/>
                  <a:pt x="11644" y="2346"/>
                </a:cubicBezTo>
                <a:cubicBezTo>
                  <a:pt x="11894" y="2790"/>
                  <a:pt x="12000" y="3717"/>
                  <a:pt x="11940" y="4904"/>
                </a:cubicBezTo>
                <a:cubicBezTo>
                  <a:pt x="11889" y="5914"/>
                  <a:pt x="11807" y="6206"/>
                  <a:pt x="11398" y="6803"/>
                </a:cubicBezTo>
                <a:cubicBezTo>
                  <a:pt x="11041" y="7325"/>
                  <a:pt x="11015" y="7776"/>
                  <a:pt x="11317" y="8186"/>
                </a:cubicBezTo>
                <a:cubicBezTo>
                  <a:pt x="11434" y="8343"/>
                  <a:pt x="11606" y="8628"/>
                  <a:pt x="11701" y="8824"/>
                </a:cubicBezTo>
                <a:lnTo>
                  <a:pt x="11874" y="9186"/>
                </a:lnTo>
                <a:lnTo>
                  <a:pt x="11541" y="9707"/>
                </a:lnTo>
                <a:cubicBezTo>
                  <a:pt x="11358" y="9995"/>
                  <a:pt x="11096" y="10277"/>
                  <a:pt x="10959" y="10335"/>
                </a:cubicBezTo>
                <a:cubicBezTo>
                  <a:pt x="10823" y="10392"/>
                  <a:pt x="10643" y="10615"/>
                  <a:pt x="10562" y="10829"/>
                </a:cubicBezTo>
                <a:cubicBezTo>
                  <a:pt x="10438" y="11160"/>
                  <a:pt x="10424" y="11337"/>
                  <a:pt x="10462" y="11978"/>
                </a:cubicBezTo>
                <a:cubicBezTo>
                  <a:pt x="10487" y="12394"/>
                  <a:pt x="10557" y="12890"/>
                  <a:pt x="10620" y="13079"/>
                </a:cubicBezTo>
                <a:lnTo>
                  <a:pt x="10735" y="13420"/>
                </a:lnTo>
                <a:lnTo>
                  <a:pt x="11083" y="13015"/>
                </a:lnTo>
                <a:cubicBezTo>
                  <a:pt x="11274" y="12792"/>
                  <a:pt x="11445" y="12643"/>
                  <a:pt x="11462" y="12686"/>
                </a:cubicBezTo>
                <a:cubicBezTo>
                  <a:pt x="11480" y="12728"/>
                  <a:pt x="11480" y="13236"/>
                  <a:pt x="11462" y="13808"/>
                </a:cubicBezTo>
                <a:cubicBezTo>
                  <a:pt x="11440" y="14562"/>
                  <a:pt x="11457" y="14937"/>
                  <a:pt x="11529" y="15175"/>
                </a:cubicBezTo>
                <a:cubicBezTo>
                  <a:pt x="11626" y="15497"/>
                  <a:pt x="11632" y="15494"/>
                  <a:pt x="11938" y="15090"/>
                </a:cubicBezTo>
                <a:cubicBezTo>
                  <a:pt x="12416" y="14457"/>
                  <a:pt x="12488" y="14659"/>
                  <a:pt x="12477" y="16627"/>
                </a:cubicBezTo>
                <a:cubicBezTo>
                  <a:pt x="12473" y="17493"/>
                  <a:pt x="12447" y="18770"/>
                  <a:pt x="12422" y="19462"/>
                </a:cubicBezTo>
                <a:cubicBezTo>
                  <a:pt x="12374" y="20793"/>
                  <a:pt x="12389" y="20894"/>
                  <a:pt x="12654" y="21339"/>
                </a:cubicBezTo>
                <a:cubicBezTo>
                  <a:pt x="12686" y="21392"/>
                  <a:pt x="12737" y="21432"/>
                  <a:pt x="12819" y="21467"/>
                </a:cubicBezTo>
                <a:lnTo>
                  <a:pt x="12962" y="21196"/>
                </a:lnTo>
                <a:cubicBezTo>
                  <a:pt x="13072" y="20987"/>
                  <a:pt x="13131" y="20867"/>
                  <a:pt x="13160" y="20685"/>
                </a:cubicBezTo>
                <a:cubicBezTo>
                  <a:pt x="13163" y="20669"/>
                  <a:pt x="13162" y="20639"/>
                  <a:pt x="13164" y="20621"/>
                </a:cubicBezTo>
                <a:cubicBezTo>
                  <a:pt x="13186" y="20445"/>
                  <a:pt x="13190" y="20217"/>
                  <a:pt x="13185" y="19813"/>
                </a:cubicBezTo>
                <a:cubicBezTo>
                  <a:pt x="13173" y="18668"/>
                  <a:pt x="13419" y="15543"/>
                  <a:pt x="13606" y="14494"/>
                </a:cubicBezTo>
                <a:cubicBezTo>
                  <a:pt x="13629" y="14364"/>
                  <a:pt x="13635" y="14295"/>
                  <a:pt x="13650" y="14196"/>
                </a:cubicBezTo>
                <a:cubicBezTo>
                  <a:pt x="13685" y="13941"/>
                  <a:pt x="13709" y="13756"/>
                  <a:pt x="13706" y="13696"/>
                </a:cubicBezTo>
                <a:cubicBezTo>
                  <a:pt x="13695" y="13672"/>
                  <a:pt x="13667" y="13719"/>
                  <a:pt x="13625" y="13845"/>
                </a:cubicBezTo>
                <a:cubicBezTo>
                  <a:pt x="13625" y="13846"/>
                  <a:pt x="13623" y="13844"/>
                  <a:pt x="13623" y="13845"/>
                </a:cubicBezTo>
                <a:cubicBezTo>
                  <a:pt x="13578" y="13986"/>
                  <a:pt x="13522" y="14189"/>
                  <a:pt x="13463" y="14420"/>
                </a:cubicBezTo>
                <a:cubicBezTo>
                  <a:pt x="13403" y="14653"/>
                  <a:pt x="13343" y="14855"/>
                  <a:pt x="13294" y="14994"/>
                </a:cubicBezTo>
                <a:cubicBezTo>
                  <a:pt x="13246" y="15131"/>
                  <a:pt x="13209" y="15204"/>
                  <a:pt x="13194" y="15185"/>
                </a:cubicBezTo>
                <a:cubicBezTo>
                  <a:pt x="13166" y="15142"/>
                  <a:pt x="13122" y="14631"/>
                  <a:pt x="13096" y="14052"/>
                </a:cubicBezTo>
                <a:cubicBezTo>
                  <a:pt x="13064" y="13340"/>
                  <a:pt x="13003" y="12879"/>
                  <a:pt x="12908" y="12627"/>
                </a:cubicBezTo>
                <a:lnTo>
                  <a:pt x="12770" y="12255"/>
                </a:lnTo>
                <a:lnTo>
                  <a:pt x="13013" y="11579"/>
                </a:lnTo>
                <a:cubicBezTo>
                  <a:pt x="13114" y="11300"/>
                  <a:pt x="13204" y="10969"/>
                  <a:pt x="13241" y="10739"/>
                </a:cubicBezTo>
                <a:cubicBezTo>
                  <a:pt x="13253" y="10667"/>
                  <a:pt x="13257" y="10611"/>
                  <a:pt x="13258" y="10563"/>
                </a:cubicBezTo>
                <a:cubicBezTo>
                  <a:pt x="13254" y="10377"/>
                  <a:pt x="13127" y="9936"/>
                  <a:pt x="12972" y="9574"/>
                </a:cubicBezTo>
                <a:cubicBezTo>
                  <a:pt x="12828" y="9236"/>
                  <a:pt x="12756" y="8999"/>
                  <a:pt x="12750" y="8787"/>
                </a:cubicBezTo>
                <a:cubicBezTo>
                  <a:pt x="12749" y="8754"/>
                  <a:pt x="12744" y="8722"/>
                  <a:pt x="12746" y="8691"/>
                </a:cubicBezTo>
                <a:cubicBezTo>
                  <a:pt x="12750" y="8631"/>
                  <a:pt x="12761" y="8573"/>
                  <a:pt x="12778" y="8516"/>
                </a:cubicBezTo>
                <a:cubicBezTo>
                  <a:pt x="12793" y="8464"/>
                  <a:pt x="12815" y="8414"/>
                  <a:pt x="12840" y="8361"/>
                </a:cubicBezTo>
                <a:cubicBezTo>
                  <a:pt x="12841" y="8360"/>
                  <a:pt x="12842" y="8357"/>
                  <a:pt x="12842" y="8356"/>
                </a:cubicBezTo>
                <a:cubicBezTo>
                  <a:pt x="12900" y="8235"/>
                  <a:pt x="12985" y="8105"/>
                  <a:pt x="13098" y="7957"/>
                </a:cubicBezTo>
                <a:cubicBezTo>
                  <a:pt x="13527" y="7393"/>
                  <a:pt x="13489" y="6351"/>
                  <a:pt x="13021" y="5798"/>
                </a:cubicBezTo>
                <a:cubicBezTo>
                  <a:pt x="12866" y="5613"/>
                  <a:pt x="12783" y="5465"/>
                  <a:pt x="12750" y="5234"/>
                </a:cubicBezTo>
                <a:cubicBezTo>
                  <a:pt x="12743" y="5186"/>
                  <a:pt x="12738" y="5131"/>
                  <a:pt x="12736" y="5074"/>
                </a:cubicBezTo>
                <a:cubicBezTo>
                  <a:pt x="12728" y="4914"/>
                  <a:pt x="12743" y="4690"/>
                  <a:pt x="12770" y="4409"/>
                </a:cubicBezTo>
                <a:cubicBezTo>
                  <a:pt x="12775" y="4356"/>
                  <a:pt x="12777" y="4324"/>
                  <a:pt x="12782" y="4266"/>
                </a:cubicBezTo>
                <a:cubicBezTo>
                  <a:pt x="12818" y="3918"/>
                  <a:pt x="12825" y="3566"/>
                  <a:pt x="12806" y="3218"/>
                </a:cubicBezTo>
                <a:cubicBezTo>
                  <a:pt x="12796" y="3044"/>
                  <a:pt x="12780" y="2868"/>
                  <a:pt x="12757" y="2697"/>
                </a:cubicBezTo>
                <a:cubicBezTo>
                  <a:pt x="12712" y="2353"/>
                  <a:pt x="12641" y="2022"/>
                  <a:pt x="12546" y="1702"/>
                </a:cubicBezTo>
                <a:cubicBezTo>
                  <a:pt x="12498" y="1542"/>
                  <a:pt x="12445" y="1385"/>
                  <a:pt x="12386" y="1234"/>
                </a:cubicBezTo>
                <a:cubicBezTo>
                  <a:pt x="12268" y="932"/>
                  <a:pt x="12128" y="649"/>
                  <a:pt x="11966" y="394"/>
                </a:cubicBezTo>
                <a:lnTo>
                  <a:pt x="11714" y="0"/>
                </a:lnTo>
                <a:lnTo>
                  <a:pt x="11573" y="0"/>
                </a:lnTo>
                <a:close/>
                <a:moveTo>
                  <a:pt x="5402" y="5"/>
                </a:moveTo>
                <a:cubicBezTo>
                  <a:pt x="1044" y="22"/>
                  <a:pt x="895" y="90"/>
                  <a:pt x="691" y="335"/>
                </a:cubicBezTo>
                <a:cubicBezTo>
                  <a:pt x="367" y="725"/>
                  <a:pt x="134" y="1396"/>
                  <a:pt x="134" y="1941"/>
                </a:cubicBezTo>
                <a:cubicBezTo>
                  <a:pt x="134" y="2154"/>
                  <a:pt x="105" y="2374"/>
                  <a:pt x="68" y="2431"/>
                </a:cubicBezTo>
                <a:cubicBezTo>
                  <a:pt x="25" y="2498"/>
                  <a:pt x="0" y="5903"/>
                  <a:pt x="0" y="12090"/>
                </a:cubicBezTo>
                <a:lnTo>
                  <a:pt x="0" y="19063"/>
                </a:lnTo>
                <a:lnTo>
                  <a:pt x="168" y="19935"/>
                </a:lnTo>
                <a:cubicBezTo>
                  <a:pt x="299" y="20608"/>
                  <a:pt x="397" y="20872"/>
                  <a:pt x="591" y="21079"/>
                </a:cubicBezTo>
                <a:cubicBezTo>
                  <a:pt x="729" y="21226"/>
                  <a:pt x="887" y="21407"/>
                  <a:pt x="943" y="21483"/>
                </a:cubicBezTo>
                <a:cubicBezTo>
                  <a:pt x="980" y="21533"/>
                  <a:pt x="3400" y="21573"/>
                  <a:pt x="6466" y="21600"/>
                </a:cubicBezTo>
                <a:cubicBezTo>
                  <a:pt x="7235" y="21573"/>
                  <a:pt x="7759" y="21536"/>
                  <a:pt x="7792" y="21494"/>
                </a:cubicBezTo>
                <a:cubicBezTo>
                  <a:pt x="7857" y="21413"/>
                  <a:pt x="8018" y="21231"/>
                  <a:pt x="8151" y="21089"/>
                </a:cubicBezTo>
                <a:cubicBezTo>
                  <a:pt x="8623" y="20588"/>
                  <a:pt x="8616" y="20755"/>
                  <a:pt x="8615" y="10712"/>
                </a:cubicBezTo>
                <a:cubicBezTo>
                  <a:pt x="8615" y="2127"/>
                  <a:pt x="8610" y="1739"/>
                  <a:pt x="8483" y="1223"/>
                </a:cubicBezTo>
                <a:cubicBezTo>
                  <a:pt x="8411" y="927"/>
                  <a:pt x="8224" y="529"/>
                  <a:pt x="8067" y="340"/>
                </a:cubicBezTo>
                <a:cubicBezTo>
                  <a:pt x="7860" y="91"/>
                  <a:pt x="7740" y="24"/>
                  <a:pt x="6099" y="5"/>
                </a:cubicBezTo>
                <a:cubicBezTo>
                  <a:pt x="6052" y="5"/>
                  <a:pt x="5961" y="6"/>
                  <a:pt x="5911" y="5"/>
                </a:cubicBezTo>
                <a:cubicBezTo>
                  <a:pt x="5780" y="6"/>
                  <a:pt x="5527" y="5"/>
                  <a:pt x="5402" y="5"/>
                </a:cubicBezTo>
                <a:close/>
                <a:moveTo>
                  <a:pt x="19304" y="1691"/>
                </a:moveTo>
                <a:cubicBezTo>
                  <a:pt x="19300" y="1692"/>
                  <a:pt x="19294" y="1696"/>
                  <a:pt x="19291" y="1697"/>
                </a:cubicBezTo>
                <a:cubicBezTo>
                  <a:pt x="19203" y="1734"/>
                  <a:pt x="19168" y="1844"/>
                  <a:pt x="19142" y="2096"/>
                </a:cubicBezTo>
                <a:cubicBezTo>
                  <a:pt x="19141" y="2099"/>
                  <a:pt x="19142" y="2103"/>
                  <a:pt x="19142" y="2106"/>
                </a:cubicBezTo>
                <a:cubicBezTo>
                  <a:pt x="19134" y="2183"/>
                  <a:pt x="19129" y="2251"/>
                  <a:pt x="19127" y="2314"/>
                </a:cubicBezTo>
                <a:cubicBezTo>
                  <a:pt x="19125" y="2358"/>
                  <a:pt x="19129" y="2394"/>
                  <a:pt x="19131" y="2431"/>
                </a:cubicBezTo>
                <a:cubicBezTo>
                  <a:pt x="19132" y="2449"/>
                  <a:pt x="19131" y="2472"/>
                  <a:pt x="19133" y="2489"/>
                </a:cubicBezTo>
                <a:cubicBezTo>
                  <a:pt x="19137" y="2524"/>
                  <a:pt x="19146" y="2551"/>
                  <a:pt x="19154" y="2580"/>
                </a:cubicBezTo>
                <a:cubicBezTo>
                  <a:pt x="19158" y="2591"/>
                  <a:pt x="19161" y="2606"/>
                  <a:pt x="19165" y="2617"/>
                </a:cubicBezTo>
                <a:cubicBezTo>
                  <a:pt x="19169" y="2627"/>
                  <a:pt x="19175" y="2634"/>
                  <a:pt x="19180" y="2643"/>
                </a:cubicBezTo>
                <a:cubicBezTo>
                  <a:pt x="19194" y="2669"/>
                  <a:pt x="19209" y="2693"/>
                  <a:pt x="19229" y="2713"/>
                </a:cubicBezTo>
                <a:cubicBezTo>
                  <a:pt x="19283" y="2765"/>
                  <a:pt x="19360" y="2799"/>
                  <a:pt x="19468" y="2819"/>
                </a:cubicBezTo>
                <a:cubicBezTo>
                  <a:pt x="19469" y="2819"/>
                  <a:pt x="19469" y="2819"/>
                  <a:pt x="19470" y="2819"/>
                </a:cubicBezTo>
                <a:cubicBezTo>
                  <a:pt x="19579" y="2839"/>
                  <a:pt x="19719" y="2850"/>
                  <a:pt x="19897" y="2851"/>
                </a:cubicBezTo>
                <a:cubicBezTo>
                  <a:pt x="20161" y="2852"/>
                  <a:pt x="20317" y="2861"/>
                  <a:pt x="20421" y="2909"/>
                </a:cubicBezTo>
                <a:cubicBezTo>
                  <a:pt x="20526" y="2957"/>
                  <a:pt x="20577" y="3045"/>
                  <a:pt x="20630" y="3191"/>
                </a:cubicBezTo>
                <a:cubicBezTo>
                  <a:pt x="20747" y="3514"/>
                  <a:pt x="20748" y="3560"/>
                  <a:pt x="20639" y="4133"/>
                </a:cubicBezTo>
                <a:cubicBezTo>
                  <a:pt x="20614" y="4261"/>
                  <a:pt x="20594" y="4359"/>
                  <a:pt x="20575" y="4436"/>
                </a:cubicBezTo>
                <a:cubicBezTo>
                  <a:pt x="20536" y="4590"/>
                  <a:pt x="20504" y="4652"/>
                  <a:pt x="20457" y="4649"/>
                </a:cubicBezTo>
                <a:cubicBezTo>
                  <a:pt x="20434" y="4647"/>
                  <a:pt x="20406" y="4629"/>
                  <a:pt x="20374" y="4601"/>
                </a:cubicBezTo>
                <a:cubicBezTo>
                  <a:pt x="20292" y="4527"/>
                  <a:pt x="20000" y="4455"/>
                  <a:pt x="19724" y="4441"/>
                </a:cubicBezTo>
                <a:cubicBezTo>
                  <a:pt x="19353" y="4423"/>
                  <a:pt x="19253" y="4406"/>
                  <a:pt x="19167" y="4170"/>
                </a:cubicBezTo>
                <a:cubicBezTo>
                  <a:pt x="19163" y="4157"/>
                  <a:pt x="19157" y="4131"/>
                  <a:pt x="19152" y="4117"/>
                </a:cubicBezTo>
                <a:cubicBezTo>
                  <a:pt x="19129" y="4051"/>
                  <a:pt x="19109" y="3980"/>
                  <a:pt x="19082" y="3877"/>
                </a:cubicBezTo>
                <a:cubicBezTo>
                  <a:pt x="19077" y="3858"/>
                  <a:pt x="19070" y="3848"/>
                  <a:pt x="19065" y="3830"/>
                </a:cubicBezTo>
                <a:cubicBezTo>
                  <a:pt x="19029" y="3701"/>
                  <a:pt x="18994" y="3590"/>
                  <a:pt x="18956" y="3521"/>
                </a:cubicBezTo>
                <a:cubicBezTo>
                  <a:pt x="18950" y="3508"/>
                  <a:pt x="18943" y="3500"/>
                  <a:pt x="18937" y="3489"/>
                </a:cubicBezTo>
                <a:cubicBezTo>
                  <a:pt x="18808" y="3286"/>
                  <a:pt x="18681" y="3429"/>
                  <a:pt x="18613" y="3915"/>
                </a:cubicBezTo>
                <a:cubicBezTo>
                  <a:pt x="18598" y="4022"/>
                  <a:pt x="18590" y="4107"/>
                  <a:pt x="18585" y="4181"/>
                </a:cubicBezTo>
                <a:cubicBezTo>
                  <a:pt x="18593" y="4313"/>
                  <a:pt x="18616" y="4441"/>
                  <a:pt x="18647" y="4564"/>
                </a:cubicBezTo>
                <a:cubicBezTo>
                  <a:pt x="18661" y="4597"/>
                  <a:pt x="18672" y="4627"/>
                  <a:pt x="18692" y="4665"/>
                </a:cubicBezTo>
                <a:cubicBezTo>
                  <a:pt x="18803" y="4878"/>
                  <a:pt x="18908" y="5343"/>
                  <a:pt x="18992" y="5915"/>
                </a:cubicBezTo>
                <a:cubicBezTo>
                  <a:pt x="19070" y="6441"/>
                  <a:pt x="19130" y="7061"/>
                  <a:pt x="19152" y="7680"/>
                </a:cubicBezTo>
                <a:cubicBezTo>
                  <a:pt x="19208" y="9236"/>
                  <a:pt x="19294" y="9724"/>
                  <a:pt x="19528" y="9840"/>
                </a:cubicBezTo>
                <a:cubicBezTo>
                  <a:pt x="19587" y="9870"/>
                  <a:pt x="19633" y="9917"/>
                  <a:pt x="19677" y="9968"/>
                </a:cubicBezTo>
                <a:cubicBezTo>
                  <a:pt x="19726" y="10024"/>
                  <a:pt x="19764" y="10092"/>
                  <a:pt x="19790" y="10164"/>
                </a:cubicBezTo>
                <a:cubicBezTo>
                  <a:pt x="19811" y="10223"/>
                  <a:pt x="19827" y="10283"/>
                  <a:pt x="19830" y="10345"/>
                </a:cubicBezTo>
                <a:cubicBezTo>
                  <a:pt x="19840" y="10431"/>
                  <a:pt x="19838" y="10512"/>
                  <a:pt x="19809" y="10585"/>
                </a:cubicBezTo>
                <a:cubicBezTo>
                  <a:pt x="19805" y="10596"/>
                  <a:pt x="19786" y="10610"/>
                  <a:pt x="19777" y="10622"/>
                </a:cubicBezTo>
                <a:cubicBezTo>
                  <a:pt x="19774" y="10629"/>
                  <a:pt x="19773" y="10641"/>
                  <a:pt x="19769" y="10648"/>
                </a:cubicBezTo>
                <a:cubicBezTo>
                  <a:pt x="19637" y="10888"/>
                  <a:pt x="18561" y="11307"/>
                  <a:pt x="18308" y="11218"/>
                </a:cubicBezTo>
                <a:cubicBezTo>
                  <a:pt x="18247" y="11196"/>
                  <a:pt x="18211" y="11151"/>
                  <a:pt x="18184" y="11074"/>
                </a:cubicBezTo>
                <a:cubicBezTo>
                  <a:pt x="18178" y="11057"/>
                  <a:pt x="18168" y="11048"/>
                  <a:pt x="18163" y="11026"/>
                </a:cubicBezTo>
                <a:cubicBezTo>
                  <a:pt x="18163" y="11025"/>
                  <a:pt x="18163" y="11017"/>
                  <a:pt x="18163" y="11015"/>
                </a:cubicBezTo>
                <a:cubicBezTo>
                  <a:pt x="18136" y="10892"/>
                  <a:pt x="18127" y="10684"/>
                  <a:pt x="18118" y="10276"/>
                </a:cubicBezTo>
                <a:cubicBezTo>
                  <a:pt x="18108" y="9836"/>
                  <a:pt x="18083" y="9558"/>
                  <a:pt x="18043" y="9452"/>
                </a:cubicBezTo>
                <a:cubicBezTo>
                  <a:pt x="18033" y="9424"/>
                  <a:pt x="18019" y="9419"/>
                  <a:pt x="18007" y="9414"/>
                </a:cubicBezTo>
                <a:cubicBezTo>
                  <a:pt x="18003" y="9412"/>
                  <a:pt x="17999" y="9411"/>
                  <a:pt x="17994" y="9409"/>
                </a:cubicBezTo>
                <a:cubicBezTo>
                  <a:pt x="17930" y="9425"/>
                  <a:pt x="17843" y="9724"/>
                  <a:pt x="17738" y="10313"/>
                </a:cubicBezTo>
                <a:cubicBezTo>
                  <a:pt x="17602" y="11081"/>
                  <a:pt x="17587" y="11325"/>
                  <a:pt x="17643" y="11829"/>
                </a:cubicBezTo>
                <a:cubicBezTo>
                  <a:pt x="17718" y="12509"/>
                  <a:pt x="17861" y="12728"/>
                  <a:pt x="18046" y="12441"/>
                </a:cubicBezTo>
                <a:cubicBezTo>
                  <a:pt x="18114" y="12334"/>
                  <a:pt x="18248" y="12244"/>
                  <a:pt x="18342" y="12244"/>
                </a:cubicBezTo>
                <a:cubicBezTo>
                  <a:pt x="18436" y="12244"/>
                  <a:pt x="18730" y="12060"/>
                  <a:pt x="18995" y="11829"/>
                </a:cubicBezTo>
                <a:cubicBezTo>
                  <a:pt x="19079" y="11755"/>
                  <a:pt x="19133" y="11724"/>
                  <a:pt x="19204" y="11670"/>
                </a:cubicBezTo>
                <a:cubicBezTo>
                  <a:pt x="19250" y="11632"/>
                  <a:pt x="19296" y="11602"/>
                  <a:pt x="19338" y="11574"/>
                </a:cubicBezTo>
                <a:cubicBezTo>
                  <a:pt x="19614" y="11390"/>
                  <a:pt x="19788" y="11378"/>
                  <a:pt x="19884" y="11611"/>
                </a:cubicBezTo>
                <a:cubicBezTo>
                  <a:pt x="19891" y="11627"/>
                  <a:pt x="19897" y="11647"/>
                  <a:pt x="19903" y="11664"/>
                </a:cubicBezTo>
                <a:cubicBezTo>
                  <a:pt x="19919" y="11712"/>
                  <a:pt x="19933" y="11766"/>
                  <a:pt x="19946" y="11829"/>
                </a:cubicBezTo>
                <a:cubicBezTo>
                  <a:pt x="19949" y="11848"/>
                  <a:pt x="19951" y="11868"/>
                  <a:pt x="19954" y="11888"/>
                </a:cubicBezTo>
                <a:cubicBezTo>
                  <a:pt x="19977" y="12017"/>
                  <a:pt x="19998" y="12158"/>
                  <a:pt x="20012" y="12345"/>
                </a:cubicBezTo>
                <a:cubicBezTo>
                  <a:pt x="20063" y="13023"/>
                  <a:pt x="19961" y="13255"/>
                  <a:pt x="19613" y="13255"/>
                </a:cubicBezTo>
                <a:cubicBezTo>
                  <a:pt x="19225" y="13255"/>
                  <a:pt x="19164" y="13495"/>
                  <a:pt x="19287" y="14521"/>
                </a:cubicBezTo>
                <a:cubicBezTo>
                  <a:pt x="19341" y="14977"/>
                  <a:pt x="19451" y="15571"/>
                  <a:pt x="19530" y="15840"/>
                </a:cubicBezTo>
                <a:cubicBezTo>
                  <a:pt x="19542" y="15880"/>
                  <a:pt x="19543" y="15903"/>
                  <a:pt x="19553" y="15941"/>
                </a:cubicBezTo>
                <a:cubicBezTo>
                  <a:pt x="19583" y="16033"/>
                  <a:pt x="19605" y="16125"/>
                  <a:pt x="19613" y="16212"/>
                </a:cubicBezTo>
                <a:cubicBezTo>
                  <a:pt x="19613" y="16213"/>
                  <a:pt x="19613" y="16216"/>
                  <a:pt x="19613" y="16217"/>
                </a:cubicBezTo>
                <a:cubicBezTo>
                  <a:pt x="19658" y="16581"/>
                  <a:pt x="19536" y="16863"/>
                  <a:pt x="19108" y="17627"/>
                </a:cubicBezTo>
                <a:cubicBezTo>
                  <a:pt x="18833" y="18115"/>
                  <a:pt x="18677" y="18511"/>
                  <a:pt x="18677" y="18717"/>
                </a:cubicBezTo>
                <a:cubicBezTo>
                  <a:pt x="18677" y="18860"/>
                  <a:pt x="18716" y="18999"/>
                  <a:pt x="18783" y="19127"/>
                </a:cubicBezTo>
                <a:cubicBezTo>
                  <a:pt x="18829" y="19206"/>
                  <a:pt x="18880" y="19278"/>
                  <a:pt x="18948" y="19350"/>
                </a:cubicBezTo>
                <a:cubicBezTo>
                  <a:pt x="19116" y="19529"/>
                  <a:pt x="19357" y="19674"/>
                  <a:pt x="19653" y="19765"/>
                </a:cubicBezTo>
                <a:cubicBezTo>
                  <a:pt x="20108" y="19905"/>
                  <a:pt x="20410" y="19960"/>
                  <a:pt x="20647" y="19919"/>
                </a:cubicBezTo>
                <a:cubicBezTo>
                  <a:pt x="20670" y="19915"/>
                  <a:pt x="20687" y="19899"/>
                  <a:pt x="20709" y="19893"/>
                </a:cubicBezTo>
                <a:cubicBezTo>
                  <a:pt x="20794" y="19870"/>
                  <a:pt x="20874" y="19838"/>
                  <a:pt x="20948" y="19786"/>
                </a:cubicBezTo>
                <a:cubicBezTo>
                  <a:pt x="21020" y="19735"/>
                  <a:pt x="21090" y="19663"/>
                  <a:pt x="21159" y="19584"/>
                </a:cubicBezTo>
                <a:cubicBezTo>
                  <a:pt x="21185" y="19555"/>
                  <a:pt x="21209" y="19538"/>
                  <a:pt x="21236" y="19504"/>
                </a:cubicBezTo>
                <a:cubicBezTo>
                  <a:pt x="21285" y="19443"/>
                  <a:pt x="21313" y="19404"/>
                  <a:pt x="21351" y="19355"/>
                </a:cubicBezTo>
                <a:cubicBezTo>
                  <a:pt x="21584" y="19044"/>
                  <a:pt x="21600" y="18966"/>
                  <a:pt x="21507" y="18733"/>
                </a:cubicBezTo>
                <a:cubicBezTo>
                  <a:pt x="21477" y="18659"/>
                  <a:pt x="21442" y="18611"/>
                  <a:pt x="21406" y="18568"/>
                </a:cubicBezTo>
                <a:cubicBezTo>
                  <a:pt x="21397" y="18559"/>
                  <a:pt x="21389" y="18539"/>
                  <a:pt x="21379" y="18531"/>
                </a:cubicBezTo>
                <a:cubicBezTo>
                  <a:pt x="21359" y="18513"/>
                  <a:pt x="21335" y="18515"/>
                  <a:pt x="21313" y="18504"/>
                </a:cubicBezTo>
                <a:cubicBezTo>
                  <a:pt x="21281" y="18490"/>
                  <a:pt x="21249" y="18475"/>
                  <a:pt x="21212" y="18472"/>
                </a:cubicBezTo>
                <a:cubicBezTo>
                  <a:pt x="21089" y="18476"/>
                  <a:pt x="20923" y="18551"/>
                  <a:pt x="20679" y="18707"/>
                </a:cubicBezTo>
                <a:cubicBezTo>
                  <a:pt x="20289" y="18956"/>
                  <a:pt x="19556" y="18884"/>
                  <a:pt x="19389" y="18627"/>
                </a:cubicBezTo>
                <a:cubicBezTo>
                  <a:pt x="19389" y="18626"/>
                  <a:pt x="19387" y="18627"/>
                  <a:pt x="19387" y="18627"/>
                </a:cubicBezTo>
                <a:cubicBezTo>
                  <a:pt x="19363" y="18593"/>
                  <a:pt x="19351" y="18556"/>
                  <a:pt x="19351" y="18515"/>
                </a:cubicBezTo>
                <a:cubicBezTo>
                  <a:pt x="19351" y="18463"/>
                  <a:pt x="19390" y="18341"/>
                  <a:pt x="19451" y="18185"/>
                </a:cubicBezTo>
                <a:cubicBezTo>
                  <a:pt x="19512" y="18029"/>
                  <a:pt x="19595" y="17838"/>
                  <a:pt x="19688" y="17653"/>
                </a:cubicBezTo>
                <a:cubicBezTo>
                  <a:pt x="19873" y="17284"/>
                  <a:pt x="20198" y="16578"/>
                  <a:pt x="20411" y="16079"/>
                </a:cubicBezTo>
                <a:cubicBezTo>
                  <a:pt x="20647" y="15524"/>
                  <a:pt x="20773" y="15134"/>
                  <a:pt x="20794" y="14792"/>
                </a:cubicBezTo>
                <a:cubicBezTo>
                  <a:pt x="20805" y="14621"/>
                  <a:pt x="20792" y="14464"/>
                  <a:pt x="20752" y="14302"/>
                </a:cubicBezTo>
                <a:cubicBezTo>
                  <a:pt x="20752" y="14302"/>
                  <a:pt x="20752" y="14298"/>
                  <a:pt x="20752" y="14297"/>
                </a:cubicBezTo>
                <a:cubicBezTo>
                  <a:pt x="20732" y="14217"/>
                  <a:pt x="20705" y="14136"/>
                  <a:pt x="20673" y="14052"/>
                </a:cubicBezTo>
                <a:cubicBezTo>
                  <a:pt x="20641" y="13968"/>
                  <a:pt x="20602" y="13883"/>
                  <a:pt x="20558" y="13792"/>
                </a:cubicBezTo>
                <a:cubicBezTo>
                  <a:pt x="20347" y="13359"/>
                  <a:pt x="20319" y="13218"/>
                  <a:pt x="20338" y="12648"/>
                </a:cubicBezTo>
                <a:cubicBezTo>
                  <a:pt x="20343" y="12494"/>
                  <a:pt x="20349" y="12374"/>
                  <a:pt x="20357" y="12281"/>
                </a:cubicBezTo>
                <a:cubicBezTo>
                  <a:pt x="20383" y="11995"/>
                  <a:pt x="20445" y="11953"/>
                  <a:pt x="20679" y="11840"/>
                </a:cubicBezTo>
                <a:cubicBezTo>
                  <a:pt x="20877" y="11745"/>
                  <a:pt x="20999" y="11600"/>
                  <a:pt x="20999" y="11457"/>
                </a:cubicBezTo>
                <a:cubicBezTo>
                  <a:pt x="20999" y="11266"/>
                  <a:pt x="20782" y="10956"/>
                  <a:pt x="20583" y="10813"/>
                </a:cubicBezTo>
                <a:cubicBezTo>
                  <a:pt x="20517" y="10766"/>
                  <a:pt x="20453" y="10734"/>
                  <a:pt x="20400" y="10734"/>
                </a:cubicBezTo>
                <a:cubicBezTo>
                  <a:pt x="20306" y="10734"/>
                  <a:pt x="20186" y="10399"/>
                  <a:pt x="19999" y="9606"/>
                </a:cubicBezTo>
                <a:cubicBezTo>
                  <a:pt x="19916" y="9256"/>
                  <a:pt x="19859" y="8985"/>
                  <a:pt x="19826" y="8771"/>
                </a:cubicBezTo>
                <a:cubicBezTo>
                  <a:pt x="19817" y="8718"/>
                  <a:pt x="19815" y="8676"/>
                  <a:pt x="19809" y="8633"/>
                </a:cubicBezTo>
                <a:cubicBezTo>
                  <a:pt x="19803" y="8584"/>
                  <a:pt x="19801" y="8544"/>
                  <a:pt x="19799" y="8505"/>
                </a:cubicBezTo>
                <a:cubicBezTo>
                  <a:pt x="19795" y="8435"/>
                  <a:pt x="19791" y="8362"/>
                  <a:pt x="19803" y="8329"/>
                </a:cubicBezTo>
                <a:cubicBezTo>
                  <a:pt x="19826" y="8208"/>
                  <a:pt x="19897" y="8217"/>
                  <a:pt x="20025" y="8361"/>
                </a:cubicBezTo>
                <a:cubicBezTo>
                  <a:pt x="20146" y="8499"/>
                  <a:pt x="20249" y="8552"/>
                  <a:pt x="20325" y="8542"/>
                </a:cubicBezTo>
                <a:cubicBezTo>
                  <a:pt x="20330" y="8541"/>
                  <a:pt x="20336" y="8549"/>
                  <a:pt x="20340" y="8547"/>
                </a:cubicBezTo>
                <a:cubicBezTo>
                  <a:pt x="20358" y="8543"/>
                  <a:pt x="20368" y="8518"/>
                  <a:pt x="20383" y="8505"/>
                </a:cubicBezTo>
                <a:cubicBezTo>
                  <a:pt x="20400" y="8488"/>
                  <a:pt x="20421" y="8477"/>
                  <a:pt x="20432" y="8446"/>
                </a:cubicBezTo>
                <a:cubicBezTo>
                  <a:pt x="20450" y="8396"/>
                  <a:pt x="20459" y="8326"/>
                  <a:pt x="20460" y="8239"/>
                </a:cubicBezTo>
                <a:cubicBezTo>
                  <a:pt x="20458" y="8094"/>
                  <a:pt x="20431" y="7922"/>
                  <a:pt x="20396" y="7808"/>
                </a:cubicBezTo>
                <a:cubicBezTo>
                  <a:pt x="20394" y="7805"/>
                  <a:pt x="20393" y="7800"/>
                  <a:pt x="20391" y="7797"/>
                </a:cubicBezTo>
                <a:cubicBezTo>
                  <a:pt x="20380" y="7780"/>
                  <a:pt x="20373" y="7754"/>
                  <a:pt x="20370" y="7718"/>
                </a:cubicBezTo>
                <a:cubicBezTo>
                  <a:pt x="20370" y="7717"/>
                  <a:pt x="20370" y="7713"/>
                  <a:pt x="20370" y="7712"/>
                </a:cubicBezTo>
                <a:cubicBezTo>
                  <a:pt x="20326" y="7579"/>
                  <a:pt x="20336" y="7465"/>
                  <a:pt x="20413" y="7255"/>
                </a:cubicBezTo>
                <a:cubicBezTo>
                  <a:pt x="20473" y="7089"/>
                  <a:pt x="20613" y="6401"/>
                  <a:pt x="20724" y="5723"/>
                </a:cubicBezTo>
                <a:cubicBezTo>
                  <a:pt x="20735" y="5659"/>
                  <a:pt x="20747" y="5601"/>
                  <a:pt x="20758" y="5537"/>
                </a:cubicBezTo>
                <a:cubicBezTo>
                  <a:pt x="20760" y="5528"/>
                  <a:pt x="20761" y="5519"/>
                  <a:pt x="20762" y="5510"/>
                </a:cubicBezTo>
                <a:cubicBezTo>
                  <a:pt x="20804" y="5252"/>
                  <a:pt x="20853" y="5005"/>
                  <a:pt x="20901" y="4776"/>
                </a:cubicBezTo>
                <a:cubicBezTo>
                  <a:pt x="20903" y="4766"/>
                  <a:pt x="20905" y="4750"/>
                  <a:pt x="20907" y="4739"/>
                </a:cubicBezTo>
                <a:cubicBezTo>
                  <a:pt x="20970" y="4443"/>
                  <a:pt x="21029" y="4199"/>
                  <a:pt x="21069" y="4106"/>
                </a:cubicBezTo>
                <a:cubicBezTo>
                  <a:pt x="21071" y="4103"/>
                  <a:pt x="21071" y="4104"/>
                  <a:pt x="21072" y="4101"/>
                </a:cubicBezTo>
                <a:cubicBezTo>
                  <a:pt x="21116" y="3982"/>
                  <a:pt x="21143" y="3860"/>
                  <a:pt x="21163" y="3744"/>
                </a:cubicBezTo>
                <a:cubicBezTo>
                  <a:pt x="21174" y="3677"/>
                  <a:pt x="21186" y="3613"/>
                  <a:pt x="21191" y="3542"/>
                </a:cubicBezTo>
                <a:cubicBezTo>
                  <a:pt x="21191" y="3536"/>
                  <a:pt x="21195" y="3528"/>
                  <a:pt x="21195" y="3521"/>
                </a:cubicBezTo>
                <a:cubicBezTo>
                  <a:pt x="21195" y="3519"/>
                  <a:pt x="21195" y="3518"/>
                  <a:pt x="21195" y="3516"/>
                </a:cubicBezTo>
                <a:cubicBezTo>
                  <a:pt x="21195" y="3515"/>
                  <a:pt x="21195" y="3511"/>
                  <a:pt x="21195" y="3510"/>
                </a:cubicBezTo>
                <a:cubicBezTo>
                  <a:pt x="21214" y="3072"/>
                  <a:pt x="21057" y="2678"/>
                  <a:pt x="20758" y="2362"/>
                </a:cubicBezTo>
                <a:cubicBezTo>
                  <a:pt x="20718" y="2323"/>
                  <a:pt x="20675" y="2282"/>
                  <a:pt x="20630" y="2245"/>
                </a:cubicBezTo>
                <a:cubicBezTo>
                  <a:pt x="20376" y="2021"/>
                  <a:pt x="20050" y="1849"/>
                  <a:pt x="19645" y="1750"/>
                </a:cubicBezTo>
                <a:cubicBezTo>
                  <a:pt x="19531" y="1722"/>
                  <a:pt x="19445" y="1700"/>
                  <a:pt x="19381" y="1691"/>
                </a:cubicBezTo>
                <a:cubicBezTo>
                  <a:pt x="19347" y="1687"/>
                  <a:pt x="19327" y="1688"/>
                  <a:pt x="19304" y="1691"/>
                </a:cubicBezTo>
                <a:close/>
                <a:moveTo>
                  <a:pt x="15926" y="4702"/>
                </a:moveTo>
                <a:cubicBezTo>
                  <a:pt x="15887" y="4695"/>
                  <a:pt x="15856" y="4710"/>
                  <a:pt x="15841" y="4750"/>
                </a:cubicBezTo>
                <a:cubicBezTo>
                  <a:pt x="15820" y="4801"/>
                  <a:pt x="15852" y="5017"/>
                  <a:pt x="15911" y="5228"/>
                </a:cubicBezTo>
                <a:cubicBezTo>
                  <a:pt x="15915" y="5241"/>
                  <a:pt x="15916" y="5253"/>
                  <a:pt x="15919" y="5266"/>
                </a:cubicBezTo>
                <a:cubicBezTo>
                  <a:pt x="15922" y="5276"/>
                  <a:pt x="15923" y="5282"/>
                  <a:pt x="15926" y="5292"/>
                </a:cubicBezTo>
                <a:cubicBezTo>
                  <a:pt x="15930" y="5310"/>
                  <a:pt x="15933" y="5333"/>
                  <a:pt x="15936" y="5351"/>
                </a:cubicBezTo>
                <a:cubicBezTo>
                  <a:pt x="15950" y="5411"/>
                  <a:pt x="15965" y="5467"/>
                  <a:pt x="15975" y="5532"/>
                </a:cubicBezTo>
                <a:cubicBezTo>
                  <a:pt x="15987" y="5616"/>
                  <a:pt x="15995" y="5704"/>
                  <a:pt x="16000" y="5798"/>
                </a:cubicBezTo>
                <a:cubicBezTo>
                  <a:pt x="16004" y="5861"/>
                  <a:pt x="16004" y="5928"/>
                  <a:pt x="16005" y="5994"/>
                </a:cubicBezTo>
                <a:cubicBezTo>
                  <a:pt x="16005" y="6032"/>
                  <a:pt x="16007" y="6072"/>
                  <a:pt x="16007" y="6111"/>
                </a:cubicBezTo>
                <a:cubicBezTo>
                  <a:pt x="16006" y="6172"/>
                  <a:pt x="16004" y="6235"/>
                  <a:pt x="16000" y="6298"/>
                </a:cubicBezTo>
                <a:cubicBezTo>
                  <a:pt x="15998" y="6349"/>
                  <a:pt x="15994" y="6399"/>
                  <a:pt x="15990" y="6452"/>
                </a:cubicBezTo>
                <a:cubicBezTo>
                  <a:pt x="15976" y="6618"/>
                  <a:pt x="15955" y="6794"/>
                  <a:pt x="15926" y="6973"/>
                </a:cubicBezTo>
                <a:cubicBezTo>
                  <a:pt x="15910" y="7072"/>
                  <a:pt x="15889" y="7170"/>
                  <a:pt x="15868" y="7271"/>
                </a:cubicBezTo>
                <a:cubicBezTo>
                  <a:pt x="15854" y="7343"/>
                  <a:pt x="15838" y="7416"/>
                  <a:pt x="15821" y="7489"/>
                </a:cubicBezTo>
                <a:cubicBezTo>
                  <a:pt x="15798" y="7590"/>
                  <a:pt x="15781" y="7691"/>
                  <a:pt x="15753" y="7792"/>
                </a:cubicBezTo>
                <a:cubicBezTo>
                  <a:pt x="15728" y="7881"/>
                  <a:pt x="15707" y="7934"/>
                  <a:pt x="15683" y="8010"/>
                </a:cubicBezTo>
                <a:cubicBezTo>
                  <a:pt x="15662" y="8081"/>
                  <a:pt x="15644" y="8146"/>
                  <a:pt x="15621" y="8218"/>
                </a:cubicBezTo>
                <a:cubicBezTo>
                  <a:pt x="15558" y="8416"/>
                  <a:pt x="15519" y="8508"/>
                  <a:pt x="15489" y="8473"/>
                </a:cubicBezTo>
                <a:cubicBezTo>
                  <a:pt x="15488" y="8472"/>
                  <a:pt x="15485" y="8479"/>
                  <a:pt x="15484" y="8478"/>
                </a:cubicBezTo>
                <a:cubicBezTo>
                  <a:pt x="15484" y="8477"/>
                  <a:pt x="15483" y="8469"/>
                  <a:pt x="15482" y="8468"/>
                </a:cubicBezTo>
                <a:cubicBezTo>
                  <a:pt x="15466" y="8438"/>
                  <a:pt x="15454" y="8342"/>
                  <a:pt x="15442" y="8218"/>
                </a:cubicBezTo>
                <a:cubicBezTo>
                  <a:pt x="15440" y="8202"/>
                  <a:pt x="15437" y="8197"/>
                  <a:pt x="15435" y="8180"/>
                </a:cubicBezTo>
                <a:cubicBezTo>
                  <a:pt x="15427" y="8089"/>
                  <a:pt x="15416" y="7943"/>
                  <a:pt x="15408" y="7803"/>
                </a:cubicBezTo>
                <a:cubicBezTo>
                  <a:pt x="15404" y="7740"/>
                  <a:pt x="15398" y="7693"/>
                  <a:pt x="15395" y="7627"/>
                </a:cubicBezTo>
                <a:cubicBezTo>
                  <a:pt x="15392" y="7568"/>
                  <a:pt x="15386" y="7510"/>
                  <a:pt x="15382" y="7452"/>
                </a:cubicBezTo>
                <a:cubicBezTo>
                  <a:pt x="15359" y="7116"/>
                  <a:pt x="15285" y="6687"/>
                  <a:pt x="15205" y="6441"/>
                </a:cubicBezTo>
                <a:cubicBezTo>
                  <a:pt x="15069" y="6080"/>
                  <a:pt x="15000" y="6031"/>
                  <a:pt x="14676" y="6074"/>
                </a:cubicBezTo>
                <a:cubicBezTo>
                  <a:pt x="14192" y="6138"/>
                  <a:pt x="14159" y="6481"/>
                  <a:pt x="14535" y="7611"/>
                </a:cubicBezTo>
                <a:cubicBezTo>
                  <a:pt x="14630" y="7896"/>
                  <a:pt x="14700" y="8137"/>
                  <a:pt x="14749" y="8324"/>
                </a:cubicBezTo>
                <a:cubicBezTo>
                  <a:pt x="14864" y="8653"/>
                  <a:pt x="14961" y="8876"/>
                  <a:pt x="15019" y="8930"/>
                </a:cubicBezTo>
                <a:cubicBezTo>
                  <a:pt x="15112" y="9016"/>
                  <a:pt x="15138" y="9111"/>
                  <a:pt x="15098" y="9223"/>
                </a:cubicBezTo>
                <a:cubicBezTo>
                  <a:pt x="15098" y="9224"/>
                  <a:pt x="15099" y="9227"/>
                  <a:pt x="15098" y="9228"/>
                </a:cubicBezTo>
                <a:cubicBezTo>
                  <a:pt x="15087" y="9259"/>
                  <a:pt x="15058" y="9291"/>
                  <a:pt x="15037" y="9324"/>
                </a:cubicBezTo>
                <a:cubicBezTo>
                  <a:pt x="15016" y="9357"/>
                  <a:pt x="15004" y="9389"/>
                  <a:pt x="14973" y="9425"/>
                </a:cubicBezTo>
                <a:cubicBezTo>
                  <a:pt x="14914" y="9493"/>
                  <a:pt x="14837" y="9567"/>
                  <a:pt x="14738" y="9648"/>
                </a:cubicBezTo>
                <a:cubicBezTo>
                  <a:pt x="14554" y="9801"/>
                  <a:pt x="14381" y="10061"/>
                  <a:pt x="14333" y="10255"/>
                </a:cubicBezTo>
                <a:cubicBezTo>
                  <a:pt x="14239" y="10715"/>
                  <a:pt x="14257" y="11774"/>
                  <a:pt x="14371" y="12584"/>
                </a:cubicBezTo>
                <a:cubicBezTo>
                  <a:pt x="14399" y="12779"/>
                  <a:pt x="14421" y="13040"/>
                  <a:pt x="14439" y="13308"/>
                </a:cubicBezTo>
                <a:cubicBezTo>
                  <a:pt x="14458" y="13580"/>
                  <a:pt x="14471" y="13857"/>
                  <a:pt x="14471" y="14074"/>
                </a:cubicBezTo>
                <a:cubicBezTo>
                  <a:pt x="14471" y="14294"/>
                  <a:pt x="14482" y="14530"/>
                  <a:pt x="14501" y="14739"/>
                </a:cubicBezTo>
                <a:cubicBezTo>
                  <a:pt x="14506" y="14787"/>
                  <a:pt x="14513" y="14826"/>
                  <a:pt x="14518" y="14872"/>
                </a:cubicBezTo>
                <a:cubicBezTo>
                  <a:pt x="14525" y="14925"/>
                  <a:pt x="14530" y="14985"/>
                  <a:pt x="14538" y="15031"/>
                </a:cubicBezTo>
                <a:cubicBezTo>
                  <a:pt x="14550" y="15114"/>
                  <a:pt x="14563" y="15181"/>
                  <a:pt x="14578" y="15233"/>
                </a:cubicBezTo>
                <a:cubicBezTo>
                  <a:pt x="14578" y="15235"/>
                  <a:pt x="14578" y="15237"/>
                  <a:pt x="14578" y="15239"/>
                </a:cubicBezTo>
                <a:cubicBezTo>
                  <a:pt x="14578" y="15240"/>
                  <a:pt x="14580" y="15242"/>
                  <a:pt x="14580" y="15244"/>
                </a:cubicBezTo>
                <a:cubicBezTo>
                  <a:pt x="14680" y="15598"/>
                  <a:pt x="14719" y="15609"/>
                  <a:pt x="15369" y="15515"/>
                </a:cubicBezTo>
                <a:cubicBezTo>
                  <a:pt x="15530" y="15492"/>
                  <a:pt x="15637" y="15473"/>
                  <a:pt x="15755" y="15451"/>
                </a:cubicBezTo>
                <a:cubicBezTo>
                  <a:pt x="15817" y="15440"/>
                  <a:pt x="15901" y="15431"/>
                  <a:pt x="15954" y="15419"/>
                </a:cubicBezTo>
                <a:cubicBezTo>
                  <a:pt x="15958" y="15419"/>
                  <a:pt x="15960" y="15415"/>
                  <a:pt x="15964" y="15414"/>
                </a:cubicBezTo>
                <a:cubicBezTo>
                  <a:pt x="16408" y="15314"/>
                  <a:pt x="16506" y="15191"/>
                  <a:pt x="16591" y="14866"/>
                </a:cubicBezTo>
                <a:cubicBezTo>
                  <a:pt x="16610" y="14793"/>
                  <a:pt x="16625" y="14729"/>
                  <a:pt x="16636" y="14664"/>
                </a:cubicBezTo>
                <a:cubicBezTo>
                  <a:pt x="16649" y="14480"/>
                  <a:pt x="16650" y="14274"/>
                  <a:pt x="16636" y="14084"/>
                </a:cubicBezTo>
                <a:cubicBezTo>
                  <a:pt x="16632" y="14047"/>
                  <a:pt x="16629" y="14014"/>
                  <a:pt x="16623" y="13973"/>
                </a:cubicBezTo>
                <a:cubicBezTo>
                  <a:pt x="16565" y="13558"/>
                  <a:pt x="16574" y="13363"/>
                  <a:pt x="16681" y="12898"/>
                </a:cubicBezTo>
                <a:cubicBezTo>
                  <a:pt x="16798" y="12388"/>
                  <a:pt x="16890" y="11413"/>
                  <a:pt x="16917" y="10664"/>
                </a:cubicBezTo>
                <a:cubicBezTo>
                  <a:pt x="16930" y="10268"/>
                  <a:pt x="16929" y="9917"/>
                  <a:pt x="16896" y="9750"/>
                </a:cubicBezTo>
                <a:cubicBezTo>
                  <a:pt x="16763" y="9162"/>
                  <a:pt x="16457" y="8929"/>
                  <a:pt x="16045" y="9106"/>
                </a:cubicBezTo>
                <a:cubicBezTo>
                  <a:pt x="15975" y="9136"/>
                  <a:pt x="15935" y="9130"/>
                  <a:pt x="15881" y="9143"/>
                </a:cubicBezTo>
                <a:cubicBezTo>
                  <a:pt x="15773" y="9177"/>
                  <a:pt x="15679" y="9199"/>
                  <a:pt x="15640" y="9159"/>
                </a:cubicBezTo>
                <a:cubicBezTo>
                  <a:pt x="15530" y="9072"/>
                  <a:pt x="15618" y="8793"/>
                  <a:pt x="15909" y="8329"/>
                </a:cubicBezTo>
                <a:cubicBezTo>
                  <a:pt x="16195" y="7873"/>
                  <a:pt x="16405" y="7251"/>
                  <a:pt x="16499" y="6638"/>
                </a:cubicBezTo>
                <a:cubicBezTo>
                  <a:pt x="16513" y="6510"/>
                  <a:pt x="16530" y="6387"/>
                  <a:pt x="16538" y="6239"/>
                </a:cubicBezTo>
                <a:cubicBezTo>
                  <a:pt x="16546" y="6085"/>
                  <a:pt x="16550" y="5969"/>
                  <a:pt x="16549" y="5867"/>
                </a:cubicBezTo>
                <a:cubicBezTo>
                  <a:pt x="16516" y="5556"/>
                  <a:pt x="16345" y="5153"/>
                  <a:pt x="16173" y="4909"/>
                </a:cubicBezTo>
                <a:cubicBezTo>
                  <a:pt x="16080" y="4798"/>
                  <a:pt x="15991" y="4714"/>
                  <a:pt x="15926" y="4702"/>
                </a:cubicBezTo>
                <a:close/>
                <a:moveTo>
                  <a:pt x="19860" y="5260"/>
                </a:moveTo>
                <a:cubicBezTo>
                  <a:pt x="19950" y="5249"/>
                  <a:pt x="20010" y="5311"/>
                  <a:pt x="20059" y="5457"/>
                </a:cubicBezTo>
                <a:cubicBezTo>
                  <a:pt x="20136" y="5691"/>
                  <a:pt x="20122" y="5781"/>
                  <a:pt x="19952" y="6127"/>
                </a:cubicBezTo>
                <a:cubicBezTo>
                  <a:pt x="19699" y="6643"/>
                  <a:pt x="19602" y="6641"/>
                  <a:pt x="19506" y="6117"/>
                </a:cubicBezTo>
                <a:cubicBezTo>
                  <a:pt x="19415" y="5619"/>
                  <a:pt x="19468" y="5446"/>
                  <a:pt x="19760" y="5292"/>
                </a:cubicBezTo>
                <a:cubicBezTo>
                  <a:pt x="19798" y="5273"/>
                  <a:pt x="19830" y="5264"/>
                  <a:pt x="19860" y="5260"/>
                </a:cubicBezTo>
                <a:close/>
                <a:moveTo>
                  <a:pt x="15887" y="11138"/>
                </a:moveTo>
                <a:cubicBezTo>
                  <a:pt x="15937" y="11149"/>
                  <a:pt x="15972" y="11186"/>
                  <a:pt x="15986" y="11239"/>
                </a:cubicBezTo>
                <a:cubicBezTo>
                  <a:pt x="16053" y="11511"/>
                  <a:pt x="15802" y="12454"/>
                  <a:pt x="15550" y="12877"/>
                </a:cubicBezTo>
                <a:cubicBezTo>
                  <a:pt x="15427" y="13085"/>
                  <a:pt x="15291" y="13255"/>
                  <a:pt x="15248" y="13255"/>
                </a:cubicBezTo>
                <a:cubicBezTo>
                  <a:pt x="15104" y="13255"/>
                  <a:pt x="14803" y="12302"/>
                  <a:pt x="14789" y="11808"/>
                </a:cubicBezTo>
                <a:cubicBezTo>
                  <a:pt x="14775" y="11331"/>
                  <a:pt x="14781" y="11322"/>
                  <a:pt x="15120" y="11303"/>
                </a:cubicBezTo>
                <a:cubicBezTo>
                  <a:pt x="15310" y="11292"/>
                  <a:pt x="15574" y="11231"/>
                  <a:pt x="15704" y="11170"/>
                </a:cubicBezTo>
                <a:cubicBezTo>
                  <a:pt x="15775" y="11136"/>
                  <a:pt x="15838" y="11126"/>
                  <a:pt x="15887" y="11138"/>
                </a:cubicBezTo>
                <a:close/>
                <a:moveTo>
                  <a:pt x="19892" y="14691"/>
                </a:moveTo>
                <a:cubicBezTo>
                  <a:pt x="19963" y="14683"/>
                  <a:pt x="20011" y="14881"/>
                  <a:pt x="19956" y="15100"/>
                </a:cubicBezTo>
                <a:cubicBezTo>
                  <a:pt x="19905" y="15308"/>
                  <a:pt x="19809" y="15314"/>
                  <a:pt x="19760" y="15116"/>
                </a:cubicBezTo>
                <a:cubicBezTo>
                  <a:pt x="19740" y="15034"/>
                  <a:pt x="19764" y="14883"/>
                  <a:pt x="19816" y="14776"/>
                </a:cubicBezTo>
                <a:cubicBezTo>
                  <a:pt x="19842" y="14722"/>
                  <a:pt x="19869" y="14693"/>
                  <a:pt x="19892" y="14691"/>
                </a:cubicBezTo>
                <a:close/>
              </a:path>
            </a:pathLst>
          </a:custGeom>
          <a:ln w="12700">
            <a:miter lim="400000"/>
            <a:headEnd/>
            <a:tailEnd/>
          </a:ln>
        </p:spPr>
      </p:pic>
      <p:sp>
        <p:nvSpPr>
          <p:cNvPr id="131075" name="文本框 2">
            <a:extLst>
              <a:ext uri="{FF2B5EF4-FFF2-40B4-BE49-F238E27FC236}">
                <a16:creationId xmlns:a16="http://schemas.microsoft.com/office/drawing/2014/main" id="{EC821D31-D637-42A4-84FA-57C8CFCDE7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4051" y="2025651"/>
            <a:ext cx="20631150" cy="2664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l">
              <a:lnSpc>
                <a:spcPct val="150000"/>
              </a:lnSpc>
            </a:pPr>
            <a:r>
              <a:rPr kumimoji="0" lang="zh-CN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进入“新用户注册”界面，输入手机号，点击“获取验证码”，收到短信验证码后输入验证码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并设置密码，</a:t>
            </a:r>
            <a:r>
              <a:rPr kumimoji="0" lang="zh-CN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点击“下一步”；按照指引，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单位名称处可输入 </a:t>
            </a: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“</a:t>
            </a: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广东海洋大学</a:t>
            </a: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”</a:t>
            </a: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或者“</a:t>
            </a: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405</a:t>
            </a: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”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，选择弹出的下拉框，绑定学校与工号。</a:t>
            </a:r>
            <a:endParaRPr kumimoji="0" lang="zh-CN" altLang="zh-CN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 Light"/>
              <a:cs typeface="+mn-cs"/>
              <a:sym typeface="Chalkduster"/>
            </a:endParaRPr>
          </a:p>
        </p:txBody>
      </p:sp>
      <p:sp>
        <p:nvSpPr>
          <p:cNvPr id="131076" name="文本框 3">
            <a:extLst>
              <a:ext uri="{FF2B5EF4-FFF2-40B4-BE49-F238E27FC236}">
                <a16:creationId xmlns:a16="http://schemas.microsoft.com/office/drawing/2014/main" id="{1EB682E5-BF31-46B1-8193-878C7B31AC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9076" y="10331451"/>
            <a:ext cx="1016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仿宋" panose="02010600040101010101" pitchFamily="2" charset="-122"/>
                <a:ea typeface="宋体" panose="02010600030101010101" pitchFamily="2" charset="-122"/>
                <a:cs typeface="+mn-cs"/>
                <a:sym typeface="Chalkduster"/>
              </a:rPr>
              <a:t>   </a:t>
            </a:r>
            <a:endParaRPr kumimoji="0" lang="zh-CN" altLang="en-US" sz="1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pic>
        <p:nvPicPr>
          <p:cNvPr id="131077" name="图片 4">
            <a:extLst>
              <a:ext uri="{FF2B5EF4-FFF2-40B4-BE49-F238E27FC236}">
                <a16:creationId xmlns:a16="http://schemas.microsoft.com/office/drawing/2014/main" id="{9E454C72-FC50-4464-934C-FD9A87D2C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00" y="4879977"/>
            <a:ext cx="4864100" cy="864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6">
            <a:extLst>
              <a:ext uri="{FF2B5EF4-FFF2-40B4-BE49-F238E27FC236}">
                <a16:creationId xmlns:a16="http://schemas.microsoft.com/office/drawing/2014/main" id="{B78A2393-78CA-49F9-A176-225A7E957D94}"/>
              </a:ext>
            </a:extLst>
          </p:cNvPr>
          <p:cNvSpPr txBox="1"/>
          <p:nvPr/>
        </p:nvSpPr>
        <p:spPr>
          <a:xfrm>
            <a:off x="5880100" y="7480301"/>
            <a:ext cx="4638676" cy="2219326"/>
          </a:xfrm>
          <a:prstGeom prst="rect">
            <a:avLst/>
          </a:prstGeom>
          <a:noFill/>
          <a:ln w="190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641350" rtl="0" eaLnBrk="1" fontAlgn="auto" latinLnBrk="0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/>
                <a:ea typeface="微软雅黑" panose="020B0503020204020204" pitchFamily="34" charset="-122"/>
                <a:cs typeface="微软雅黑" panose="020B0503020204020204" pitchFamily="34" charset="-122"/>
                <a:sym typeface="Chalkduster"/>
              </a:rPr>
              <a:t>手机号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 Light"/>
              <a:ea typeface="微软雅黑" panose="020B0503020204020204" pitchFamily="34" charset="-122"/>
              <a:cs typeface="微软雅黑" panose="020B0503020204020204" pitchFamily="34" charset="-122"/>
              <a:sym typeface="Chalkduster"/>
            </a:endParaRPr>
          </a:p>
          <a:p>
            <a:pPr marL="0" marR="0" lvl="0" indent="0" algn="ctr" defTabSz="641350" rtl="0" eaLnBrk="1" fontAlgn="auto" latinLnBrk="0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6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等线"/>
              <a:cs typeface="宋体" panose="02010600030101010101" pitchFamily="2" charset="-122"/>
              <a:sym typeface="Chalkduster"/>
            </a:endParaRPr>
          </a:p>
          <a:p>
            <a:pPr marL="0" marR="0" lvl="0" indent="0" algn="ctr" defTabSz="641350" rtl="0" eaLnBrk="1" fontAlgn="auto" latinLnBrk="0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/>
                <a:ea typeface="微软雅黑" panose="020B0503020204020204" pitchFamily="34" charset="-122"/>
                <a:cs typeface="微软雅黑" panose="020B0503020204020204" pitchFamily="34" charset="-122"/>
                <a:sym typeface="Chalkduster"/>
              </a:rPr>
              <a:t>验证码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 Light"/>
              <a:ea typeface="微软雅黑" panose="020B0503020204020204" pitchFamily="34" charset="-122"/>
              <a:cs typeface="微软雅黑" panose="020B0503020204020204" pitchFamily="34" charset="-122"/>
              <a:sym typeface="Chalkduster"/>
            </a:endParaRPr>
          </a:p>
          <a:p>
            <a:pPr marL="0" marR="0" lvl="0" indent="0" algn="ctr" defTabSz="641350" rtl="0" eaLnBrk="1" fontAlgn="auto" latinLnBrk="0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6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等线"/>
              <a:cs typeface="宋体" panose="02010600030101010101" pitchFamily="2" charset="-122"/>
              <a:sym typeface="Chalkduster"/>
            </a:endParaRPr>
          </a:p>
          <a:p>
            <a:pPr marL="0" marR="0" lvl="0" indent="0" algn="ctr" defTabSz="641350" rtl="0" eaLnBrk="1" fontAlgn="auto" latinLnBrk="0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/>
                <a:ea typeface="微软雅黑" panose="020B0503020204020204" pitchFamily="34" charset="-122"/>
                <a:cs typeface="微软雅黑" panose="020B0503020204020204" pitchFamily="34" charset="-122"/>
                <a:sym typeface="Chalkduster"/>
              </a:rPr>
              <a:t>密码</a:t>
            </a:r>
            <a:endParaRPr kumimoji="0" lang="zh-CN" altLang="en-US" sz="56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等线"/>
              <a:cs typeface="宋体" panose="02010600030101010101" pitchFamily="2" charset="-122"/>
              <a:sym typeface="Chalkduster"/>
            </a:endParaRPr>
          </a:p>
        </p:txBody>
      </p:sp>
      <p:pic>
        <p:nvPicPr>
          <p:cNvPr id="131079" name="图片 6">
            <a:extLst>
              <a:ext uri="{FF2B5EF4-FFF2-40B4-BE49-F238E27FC236}">
                <a16:creationId xmlns:a16="http://schemas.microsoft.com/office/drawing/2014/main" id="{3B0E2F91-83AB-4D57-9061-EDC840C62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0276" y="4879977"/>
            <a:ext cx="4864100" cy="8642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80" name="文本框 7">
            <a:extLst>
              <a:ext uri="{FF2B5EF4-FFF2-40B4-BE49-F238E27FC236}">
                <a16:creationId xmlns:a16="http://schemas.microsoft.com/office/drawing/2014/main" id="{EFB5F1C8-2391-4FE3-B36A-8BB0D83D8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677" y="488950"/>
            <a:ext cx="171513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41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二、如何登录学习通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41C605A-4164-46F7-B9BA-B8573129069D}"/>
              </a:ext>
            </a:extLst>
          </p:cNvPr>
          <p:cNvSpPr/>
          <p:nvPr/>
        </p:nvSpPr>
        <p:spPr>
          <a:xfrm>
            <a:off x="13839827" y="6321427"/>
            <a:ext cx="4489450" cy="641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</p:spTree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014141" y="4036805"/>
            <a:ext cx="21014938" cy="530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kumimoji="1" lang="en-US" altLang="zh-CN" sz="4400" dirty="0">
                <a:solidFill>
                  <a:schemeClr val="bg1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1</a:t>
            </a:r>
            <a:r>
              <a:rPr kumimoji="1" lang="zh-CN" altLang="en-US" sz="4400" dirty="0">
                <a:solidFill>
                  <a:schemeClr val="bg1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、直播对网络要求太高。所有学校都用直播的话，任何一个平台都不可能承受这么大压力。这样就会有不稳定性出现，会造成教学事故。​​</a:t>
            </a:r>
            <a:endParaRPr kumimoji="1" lang="en-US" altLang="zh-CN" sz="4400" dirty="0">
              <a:solidFill>
                <a:schemeClr val="bg1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  <a:p>
            <a:pPr algn="l">
              <a:lnSpc>
                <a:spcPct val="200000"/>
              </a:lnSpc>
            </a:pPr>
            <a:r>
              <a:rPr kumimoji="1" lang="en-US" altLang="zh-CN" sz="4400" dirty="0">
                <a:solidFill>
                  <a:schemeClr val="bg1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2</a:t>
            </a:r>
            <a:r>
              <a:rPr kumimoji="1" lang="zh-CN" altLang="en-US" sz="4400" dirty="0">
                <a:solidFill>
                  <a:schemeClr val="bg1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、全班同学中一定会有个别学生因为各种原因无法正常使用。这会造成教学混乱，个别学生无法完成学习。</a:t>
            </a:r>
            <a:endParaRPr kumimoji="1" lang="zh-CN" altLang="en-US" sz="3600" dirty="0">
              <a:solidFill>
                <a:schemeClr val="bg1"/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1206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83B329B-32D0-486D-AF03-122D709E2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550" y="295239"/>
            <a:ext cx="10610850" cy="1342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0961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1876981" y="3892387"/>
            <a:ext cx="21014938" cy="725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kumimoji="1" lang="zh-CN" altLang="en-US" sz="4800" dirty="0">
                <a:solidFill>
                  <a:schemeClr val="bg1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直播受设备、网络的影响太大，单纯把课堂教学搬到网络，高度要求模拟上课情景，既增加网络负担，也难以取得良好的教学效果。老师们不妨试着转换教学思路，依据线上教学的特征，打破时间空间的局限性。借助超星的“六步网课教学法”，老师着重于课程导学，学生进行线上学习，发挥学生的自主学习能力，错开高峰时间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8554" y="850788"/>
            <a:ext cx="23111792" cy="1660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6000" b="1" dirty="0">
                <a:solidFill>
                  <a:schemeClr val="bg1"/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建议</a:t>
            </a:r>
          </a:p>
        </p:txBody>
      </p:sp>
    </p:spTree>
    <p:extLst>
      <p:ext uri="{BB962C8B-B14F-4D97-AF65-F5344CB8AC3E}">
        <p14:creationId xmlns:p14="http://schemas.microsoft.com/office/powerpoint/2010/main" val="23681765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8EB622FD-2754-4E60-ACED-EE9B7AC30E04}"/>
              </a:ext>
            </a:extLst>
          </p:cNvPr>
          <p:cNvGrpSpPr>
            <a:grpSpLocks/>
          </p:cNvGrpSpPr>
          <p:nvPr/>
        </p:nvGrpSpPr>
        <p:grpSpPr bwMode="auto">
          <a:xfrm>
            <a:off x="3721101" y="5394331"/>
            <a:ext cx="18268950" cy="2359025"/>
            <a:chOff x="7181" y="5217"/>
            <a:chExt cx="10876" cy="1268"/>
          </a:xfrm>
        </p:grpSpPr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2340D6DD-9D8C-41FD-811C-DA29C5BA9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1" y="5217"/>
              <a:ext cx="622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1801682" hangingPunct="1">
                <a:defRPr/>
              </a:pPr>
              <a:r>
                <a:rPr lang="en-US" sz="11374" dirty="0">
                  <a:solidFill>
                    <a:prstClr val="whit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2" charset="-122"/>
                </a:rPr>
                <a:t>2</a:t>
              </a:r>
              <a:endParaRPr lang="zh-CN" altLang="en-US" sz="11374">
                <a:solidFill>
                  <a:prstClr val="white"/>
                </a:solidFill>
                <a:latin typeface="Open Sans Light" panose="020B0306030504020204" pitchFamily="34" charset="0"/>
                <a:ea typeface="微软雅黑 Light"/>
                <a:cs typeface="Open Sans Light" panose="020B0306030504020204" pitchFamily="34" charset="0"/>
                <a:sym typeface="微软雅黑" panose="020B0503020204020204" pitchFamily="2" charset="-122"/>
              </a:endParaRPr>
            </a:p>
          </p:txBody>
        </p:sp>
        <p:grpSp>
          <p:nvGrpSpPr>
            <p:cNvPr id="128004" name="组合 20">
              <a:extLst>
                <a:ext uri="{FF2B5EF4-FFF2-40B4-BE49-F238E27FC236}">
                  <a16:creationId xmlns:a16="http://schemas.microsoft.com/office/drawing/2014/main" id="{1F729ACA-649D-4BE3-861F-F748CE6B1A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81" y="5217"/>
              <a:ext cx="10876" cy="1268"/>
              <a:chOff x="7181" y="5217"/>
              <a:chExt cx="10876" cy="1268"/>
            </a:xfrm>
          </p:grpSpPr>
          <p:sp>
            <p:nvSpPr>
              <p:cNvPr id="6" name="任意多边形 104">
                <a:extLst>
                  <a:ext uri="{FF2B5EF4-FFF2-40B4-BE49-F238E27FC236}">
                    <a16:creationId xmlns:a16="http://schemas.microsoft.com/office/drawing/2014/main" id="{745589A6-D096-42F2-94C8-DE3D18E23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94" y="5217"/>
                <a:ext cx="9663" cy="1241"/>
              </a:xfrm>
              <a:custGeom>
                <a:avLst/>
                <a:gdLst>
                  <a:gd name="T0" fmla="*/ 0 w 5236417"/>
                  <a:gd name="T1" fmla="*/ 0 h 742326"/>
                  <a:gd name="T2" fmla="*/ 926811 w 5236417"/>
                  <a:gd name="T3" fmla="*/ 0 h 742326"/>
                  <a:gd name="T4" fmla="*/ 1225395 w 5236417"/>
                  <a:gd name="T5" fmla="*/ 0 h 742326"/>
                  <a:gd name="T6" fmla="*/ 6478686 w 5236417"/>
                  <a:gd name="T7" fmla="*/ 0 h 742326"/>
                  <a:gd name="T8" fmla="*/ 6972935 w 5236417"/>
                  <a:gd name="T9" fmla="*/ 497550 h 742326"/>
                  <a:gd name="T10" fmla="*/ 6478686 w 5236417"/>
                  <a:gd name="T11" fmla="*/ 995101 h 742326"/>
                  <a:gd name="T12" fmla="*/ 1225395 w 5236417"/>
                  <a:gd name="T13" fmla="*/ 995101 h 742326"/>
                  <a:gd name="T14" fmla="*/ 926811 w 5236417"/>
                  <a:gd name="T15" fmla="*/ 995101 h 742326"/>
                  <a:gd name="T16" fmla="*/ 0 w 5236417"/>
                  <a:gd name="T17" fmla="*/ 995101 h 742326"/>
                  <a:gd name="T18" fmla="*/ 263190 w 5236417"/>
                  <a:gd name="T19" fmla="*/ 497550 h 742326"/>
                  <a:gd name="T20" fmla="*/ 0 w 5236417"/>
                  <a:gd name="T21" fmla="*/ 0 h 7423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236417" h="742326">
                    <a:moveTo>
                      <a:pt x="0" y="0"/>
                    </a:moveTo>
                    <a:lnTo>
                      <a:pt x="696000" y="0"/>
                    </a:lnTo>
                    <a:lnTo>
                      <a:pt x="920226" y="0"/>
                    </a:lnTo>
                    <a:lnTo>
                      <a:pt x="4865254" y="0"/>
                    </a:lnTo>
                    <a:cubicBezTo>
                      <a:pt x="5070242" y="0"/>
                      <a:pt x="5236417" y="166175"/>
                      <a:pt x="5236417" y="371163"/>
                    </a:cubicBezTo>
                    <a:cubicBezTo>
                      <a:pt x="5236417" y="576151"/>
                      <a:pt x="5070242" y="742326"/>
                      <a:pt x="4865254" y="742326"/>
                    </a:cubicBezTo>
                    <a:lnTo>
                      <a:pt x="920226" y="742326"/>
                    </a:lnTo>
                    <a:lnTo>
                      <a:pt x="696000" y="742326"/>
                    </a:lnTo>
                    <a:lnTo>
                      <a:pt x="0" y="742326"/>
                    </a:lnTo>
                    <a:cubicBezTo>
                      <a:pt x="119237" y="662038"/>
                      <a:pt x="197646" y="525761"/>
                      <a:pt x="197646" y="371163"/>
                    </a:cubicBezTo>
                    <a:cubicBezTo>
                      <a:pt x="197646" y="216565"/>
                      <a:pt x="119237" y="80288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650094" tIns="325046" rIns="650094" bIns="325046" anchor="ctr"/>
              <a:lstStyle/>
              <a:p>
                <a:pPr defTabSz="1801682" hangingPunct="1">
                  <a:defRPr/>
                </a:pPr>
                <a:endParaRPr lang="zh-CN" altLang="en-US" sz="3734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椭圆 56">
                <a:extLst>
                  <a:ext uri="{FF2B5EF4-FFF2-40B4-BE49-F238E27FC236}">
                    <a16:creationId xmlns:a16="http://schemas.microsoft.com/office/drawing/2014/main" id="{832AD9B2-E3EB-4055-B7B2-628B098B98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81" y="5248"/>
                <a:ext cx="1389" cy="12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650094" tIns="325046" rIns="650094" bIns="325046" anchor="ctr"/>
              <a:lstStyle/>
              <a:p>
                <a:pPr defTabSz="1801682" hangingPunct="1">
                  <a:defRPr/>
                </a:pPr>
                <a:endParaRPr lang="zh-CN" altLang="zh-CN" sz="3734">
                  <a:solidFill>
                    <a:prstClr val="white"/>
                  </a:solidFill>
                  <a:sym typeface="微软雅黑" panose="020B0503020204020204" pitchFamily="2" charset="-122"/>
                </a:endParaRPr>
              </a:p>
            </p:txBody>
          </p:sp>
          <p:sp>
            <p:nvSpPr>
              <p:cNvPr id="128008" name="文本框 15">
                <a:extLst>
                  <a:ext uri="{FF2B5EF4-FFF2-40B4-BE49-F238E27FC236}">
                    <a16:creationId xmlns:a16="http://schemas.microsoft.com/office/drawing/2014/main" id="{22C6B8FC-63E5-45A7-9920-C2DB28376B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88" y="5468"/>
                <a:ext cx="9160" cy="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2844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7416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1988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6560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84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 Light" panose="020B0502040204020203" pitchFamily="34" charset="-122"/>
                  </a:rPr>
                  <a:t>平台端使用操作</a:t>
                </a:r>
              </a:p>
            </p:txBody>
          </p:sp>
        </p:grpSp>
        <p:sp>
          <p:nvSpPr>
            <p:cNvPr id="128005" name="TextBox 68">
              <a:extLst>
                <a:ext uri="{FF2B5EF4-FFF2-40B4-BE49-F238E27FC236}">
                  <a16:creationId xmlns:a16="http://schemas.microsoft.com/office/drawing/2014/main" id="{5D91EEF4-EA6A-49F8-B1A5-38EDE5F8B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6" y="5381"/>
              <a:ext cx="1008" cy="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6A6A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2844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7416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1988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6560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kumimoji="0" lang="zh-CN" altLang="en-US" sz="9600" b="1" dirty="0">
                  <a:solidFill>
                    <a:srgbClr val="FFFFFF"/>
                  </a:solidFill>
                  <a:latin typeface="Open Sans Light"/>
                  <a:ea typeface="微软雅黑 Light" panose="020B0502040204020203" pitchFamily="34" charset="-122"/>
                  <a:cs typeface="Open Sans Light"/>
                  <a:sym typeface="微软雅黑" panose="020B0503020204020204" pitchFamily="34" charset="-122"/>
                </a:rPr>
                <a:t>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50189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4B6130-F989-4C4A-9906-D78A54BF0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499" y="2871484"/>
            <a:ext cx="8734900" cy="4208424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7305878"/>
            <a:ext cx="24384000" cy="64101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562" tIns="121781" rIns="243562" bIns="121781" rtlCol="0" anchor="ctr"/>
          <a:lstStyle/>
          <a:p>
            <a:pPr marL="0" marR="0" lvl="0" indent="0" algn="ctr" defTabSz="12172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  <a:sym typeface="Chalkduster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3255372" y="2031005"/>
            <a:ext cx="9665309" cy="714603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9136" y="2431223"/>
            <a:ext cx="3267045" cy="6502749"/>
          </a:xfrm>
          <a:prstGeom prst="rect">
            <a:avLst/>
          </a:prstGeom>
        </p:spPr>
      </p:pic>
      <p:grpSp>
        <p:nvGrpSpPr>
          <p:cNvPr id="38" name="组合 22"/>
          <p:cNvGrpSpPr/>
          <p:nvPr/>
        </p:nvGrpSpPr>
        <p:grpSpPr>
          <a:xfrm>
            <a:off x="3169379" y="819815"/>
            <a:ext cx="18045301" cy="534477"/>
            <a:chOff x="2331650" y="3295381"/>
            <a:chExt cx="9022649" cy="267238"/>
          </a:xfrm>
          <a:solidFill>
            <a:srgbClr val="53BAE9"/>
          </a:solidFill>
        </p:grpSpPr>
        <p:sp>
          <p:nvSpPr>
            <p:cNvPr id="39" name="椭圆 38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4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halkduster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4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halkduster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4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halkduster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4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halkduster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4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halkduster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4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halkduster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4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halkduster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4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halkduster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7060015" y="368918"/>
            <a:ext cx="10409341" cy="1436117"/>
          </a:xfrm>
          <a:prstGeom prst="rect">
            <a:avLst/>
          </a:prstGeom>
          <a:noFill/>
        </p:spPr>
        <p:txBody>
          <a:bodyPr wrap="none" lIns="243541" tIns="121770" rIns="243541" bIns="121770" rtlCol="0" anchor="ctr">
            <a:spAutoFit/>
          </a:bodyPr>
          <a:lstStyle/>
          <a:p>
            <a:pPr marL="0" marR="0" lvl="0" indent="0" algn="ctr" defTabSz="2434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Chalkduster"/>
              </a:rPr>
              <a:t>构建泛在网络教学环境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6967269" y="9662940"/>
            <a:ext cx="5085040" cy="2977693"/>
          </a:xfrm>
          <a:prstGeom prst="rect">
            <a:avLst/>
          </a:prstGeom>
          <a:noFill/>
        </p:spPr>
        <p:txBody>
          <a:bodyPr wrap="square" lIns="243690" tIns="121845" rIns="243690" bIns="121845" rtlCol="0">
            <a:sp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100" b="1" i="0" u="none" strike="noStrike" kern="0" cap="none" spc="0" normalizeH="0" baseline="0" noProof="0" dirty="0">
                <a:ln>
                  <a:noFill/>
                </a:ln>
                <a:solidFill>
                  <a:srgbClr val="1225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学习通</a:t>
            </a:r>
            <a:endParaRPr kumimoji="0" lang="en-US" altLang="zh-CN" sz="6100" b="1" i="0" u="none" strike="noStrike" kern="0" cap="none" spc="0" normalizeH="0" baseline="0" noProof="0" dirty="0">
              <a:ln>
                <a:noFill/>
              </a:ln>
              <a:solidFill>
                <a:srgbClr val="1225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halkduster"/>
            </a:endParaRPr>
          </a:p>
          <a:p>
            <a:pPr marL="0" marR="0" lvl="0" indent="0" algn="ctr" defTabSz="1217930" rtl="0" eaLnBrk="1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900" b="0" i="0" u="none" strike="noStrike" kern="0" cap="none" spc="0" normalizeH="0" baseline="0" noProof="0" dirty="0">
              <a:ln>
                <a:noFill/>
              </a:ln>
              <a:solidFill>
                <a:srgbClr val="12253A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Arial" panose="020B0604020202020204" pitchFamily="34" charset="0"/>
              <a:sym typeface="Chalkduster"/>
            </a:endParaRPr>
          </a:p>
          <a:p>
            <a:pPr marL="0" marR="0" lvl="0" indent="0" algn="ctr" defTabSz="1217930" rtl="0" eaLnBrk="1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900" b="0" i="0" u="none" strike="noStrike" kern="0" cap="none" spc="0" normalizeH="0" baseline="0" noProof="0" dirty="0">
                <a:ln>
                  <a:noFill/>
                </a:ln>
                <a:solidFill>
                  <a:srgbClr val="12253A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Arial" panose="020B0604020202020204" pitchFamily="34" charset="0"/>
                <a:sym typeface="Chalkduster"/>
              </a:rPr>
              <a:t>移动互联网时代的移动教学生态系统</a:t>
            </a:r>
          </a:p>
        </p:txBody>
      </p:sp>
      <p:cxnSp>
        <p:nvCxnSpPr>
          <p:cNvPr id="54" name="直接连接符 44"/>
          <p:cNvCxnSpPr/>
          <p:nvPr/>
        </p:nvCxnSpPr>
        <p:spPr>
          <a:xfrm flipH="1">
            <a:off x="16192388" y="11018456"/>
            <a:ext cx="6707517" cy="0"/>
          </a:xfrm>
          <a:prstGeom prst="line">
            <a:avLst/>
          </a:prstGeom>
          <a:ln w="38100">
            <a:solidFill>
              <a:srgbClr val="12253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2351385" y="10141924"/>
            <a:ext cx="11618621" cy="3577859"/>
          </a:xfrm>
          <a:prstGeom prst="rect">
            <a:avLst/>
          </a:prstGeom>
          <a:noFill/>
        </p:spPr>
        <p:txBody>
          <a:bodyPr wrap="square" lIns="243690" tIns="121845" rIns="243690" bIns="121845" rtlCol="0">
            <a:sp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100" b="1" i="0" u="none" strike="noStrike" kern="0" cap="none" spc="0" normalizeH="0" baseline="0" noProof="0" dirty="0">
                <a:ln>
                  <a:noFill/>
                </a:ln>
                <a:solidFill>
                  <a:srgbClr val="1225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泛雅网络教学平台</a:t>
            </a:r>
            <a:endParaRPr kumimoji="0" lang="en-US" altLang="zh-CN" sz="6100" b="1" i="0" u="none" strike="noStrike" kern="0" cap="none" spc="0" normalizeH="0" baseline="0" noProof="0" dirty="0">
              <a:ln>
                <a:noFill/>
              </a:ln>
              <a:solidFill>
                <a:srgbClr val="1225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halkduster"/>
            </a:endParaRPr>
          </a:p>
          <a:p>
            <a:pPr marL="0" marR="0" lvl="0" indent="0" algn="ctr" defTabSz="1217930" rtl="0" eaLnBrk="1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900" b="0" i="0" u="none" strike="noStrike" kern="0" cap="none" spc="0" normalizeH="0" baseline="0" noProof="0" dirty="0">
              <a:ln>
                <a:noFill/>
              </a:ln>
              <a:solidFill>
                <a:srgbClr val="12253A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Arial" panose="020B0604020202020204" pitchFamily="34" charset="0"/>
              <a:sym typeface="Chalkduster"/>
            </a:endParaRPr>
          </a:p>
          <a:p>
            <a:pPr marL="0" marR="0" lvl="0" indent="0" algn="ctr" defTabSz="1217930" rtl="0" eaLnBrk="1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900" b="0" i="0" u="none" strike="noStrike" kern="0" cap="none" spc="0" normalizeH="0" baseline="0" noProof="0" dirty="0">
                <a:ln>
                  <a:noFill/>
                </a:ln>
                <a:solidFill>
                  <a:srgbClr val="12253A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Arial" panose="020B0604020202020204" pitchFamily="34" charset="0"/>
                <a:sym typeface="Chalkduster"/>
              </a:rPr>
              <a:t>基于慕课理念的新一代网络教学平台，解决教学资源管理和各类网络课程建设与应用</a:t>
            </a:r>
          </a:p>
          <a:p>
            <a:pPr marL="0" marR="0" lvl="0" indent="0" algn="ctr" defTabSz="1217930" rtl="0" eaLnBrk="1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900" b="0" i="0" u="none" strike="noStrike" kern="0" cap="none" spc="0" normalizeH="0" baseline="0" noProof="0" dirty="0">
              <a:ln>
                <a:noFill/>
              </a:ln>
              <a:solidFill>
                <a:srgbClr val="12253A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Arial" panose="020B0604020202020204" pitchFamily="34" charset="0"/>
              <a:sym typeface="Chalkduster"/>
            </a:endParaRPr>
          </a:p>
        </p:txBody>
      </p:sp>
      <p:cxnSp>
        <p:nvCxnSpPr>
          <p:cNvPr id="56" name="直接连接符 44"/>
          <p:cNvCxnSpPr/>
          <p:nvPr/>
        </p:nvCxnSpPr>
        <p:spPr>
          <a:xfrm flipH="1">
            <a:off x="2503761" y="11357429"/>
            <a:ext cx="10958285" cy="0"/>
          </a:xfrm>
          <a:prstGeom prst="line">
            <a:avLst/>
          </a:prstGeom>
          <a:ln w="38100">
            <a:solidFill>
              <a:srgbClr val="12253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id="{1EB59E38-0BFE-4495-B6EF-E912B54D16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6518" y="2534088"/>
            <a:ext cx="9198979" cy="5059973"/>
          </a:xfrm>
          <a:prstGeom prst="rect">
            <a:avLst/>
          </a:prstGeom>
        </p:spPr>
      </p:pic>
      <p:grpSp>
        <p:nvGrpSpPr>
          <p:cNvPr id="7" name="组合 18"/>
          <p:cNvGrpSpPr/>
          <p:nvPr/>
        </p:nvGrpSpPr>
        <p:grpSpPr>
          <a:xfrm>
            <a:off x="7591315" y="5168006"/>
            <a:ext cx="993285" cy="993285"/>
            <a:chOff x="4871743" y="2039753"/>
            <a:chExt cx="519362" cy="519362"/>
          </a:xfrm>
        </p:grpSpPr>
        <p:sp>
          <p:nvSpPr>
            <p:cNvPr id="9" name="椭圆 8"/>
            <p:cNvSpPr/>
            <p:nvPr/>
          </p:nvSpPr>
          <p:spPr bwMode="auto">
            <a:xfrm>
              <a:off x="4984427" y="2152437"/>
              <a:ext cx="293994" cy="293994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  <a:sym typeface="Chalkduster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4871743" y="2039753"/>
              <a:ext cx="519362" cy="519362"/>
            </a:xfrm>
            <a:prstGeom prst="ellipse">
              <a:avLst/>
            </a:prstGeom>
            <a:noFill/>
            <a:ln>
              <a:solidFill>
                <a:schemeClr val="accent1"/>
              </a:solidFill>
              <a:prstDash val="sysDash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  <a:sym typeface="Chalkduster"/>
              </a:endParaRPr>
            </a:p>
          </p:txBody>
        </p:sp>
      </p:grpSp>
      <p:cxnSp>
        <p:nvCxnSpPr>
          <p:cNvPr id="8" name="直接连接符 21"/>
          <p:cNvCxnSpPr>
            <a:stCxn id="10" idx="4"/>
          </p:cNvCxnSpPr>
          <p:nvPr/>
        </p:nvCxnSpPr>
        <p:spPr>
          <a:xfrm>
            <a:off x="8087949" y="6161289"/>
            <a:ext cx="0" cy="3646584"/>
          </a:xfrm>
          <a:prstGeom prst="line">
            <a:avLst/>
          </a:prstGeom>
          <a:ln w="22225">
            <a:solidFill>
              <a:srgbClr val="FF7F0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88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38.png"/>
          <p:cNvPicPr>
            <a:picLocks noChangeAspect="1"/>
          </p:cNvPicPr>
          <p:nvPr/>
        </p:nvPicPr>
        <p:blipFill rotWithShape="1">
          <a:blip r:embed="rId3">
            <a:duotone>
              <a:srgbClr val="44546A">
                <a:shade val="45000"/>
                <a:satMod val="135000"/>
              </a:srgb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4773827" y="2702582"/>
            <a:ext cx="15509230" cy="270926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7" name="Shape 1687">
            <a:hlinkClick r:id="rId4"/>
          </p:cNvPr>
          <p:cNvSpPr/>
          <p:nvPr/>
        </p:nvSpPr>
        <p:spPr>
          <a:xfrm>
            <a:off x="8421833" y="3491846"/>
            <a:ext cx="7145538" cy="1130736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91238" tIns="91238" rIns="91238" bIns="91238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0" marR="0" lvl="0" indent="0" algn="ctr" defTabSz="182753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6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www</a:t>
            </a:r>
            <a:r>
              <a:rPr kumimoji="0" lang="en-US" sz="56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.chaoxing.com</a:t>
            </a:r>
            <a:endParaRPr kumimoji="0" sz="5600" b="0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Helvetica"/>
              <a:sym typeface="Helvetica"/>
            </a:endParaRPr>
          </a:p>
        </p:txBody>
      </p:sp>
      <p:grpSp>
        <p:nvGrpSpPr>
          <p:cNvPr id="28" name="组合 5"/>
          <p:cNvGrpSpPr/>
          <p:nvPr/>
        </p:nvGrpSpPr>
        <p:grpSpPr>
          <a:xfrm>
            <a:off x="13015672" y="5777592"/>
            <a:ext cx="7079504" cy="7158768"/>
            <a:chOff x="3723705" y="620688"/>
            <a:chExt cx="5785707" cy="5850486"/>
          </a:xfrm>
        </p:grpSpPr>
        <p:sp>
          <p:nvSpPr>
            <p:cNvPr id="29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ysClr val="window" lastClr="FFFFFF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6" tIns="45646" rIns="45646" bIns="45646" anchor="ctr"/>
            <a:lstStyle/>
            <a:p>
              <a:pPr marL="0" marR="0" lvl="0" indent="0" algn="ctr" defTabSz="18275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kumimoji="0" sz="2100" b="0" i="0" u="none" strike="noStrike" kern="0" cap="none" spc="0" normalizeH="0" baseline="0" noProof="0">
                <a:ln>
                  <a:noFill/>
                </a:ln>
                <a:solidFill>
                  <a:srgbClr val="CD3E21"/>
                </a:solidFill>
                <a:effectLst/>
                <a:uLnTx/>
                <a:uFillTx/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endParaRPr>
            </a:p>
          </p:txBody>
        </p:sp>
        <p:pic>
          <p:nvPicPr>
            <p:cNvPr id="30" name="image34.png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31" name="image35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32" name="image36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33" name="Shape 1678"/>
            <p:cNvSpPr/>
            <p:nvPr/>
          </p:nvSpPr>
          <p:spPr>
            <a:xfrm>
              <a:off x="6283342" y="1574171"/>
              <a:ext cx="1624968" cy="779620"/>
            </a:xfrm>
            <a:prstGeom prst="rect">
              <a:avLst/>
            </a:prstGeom>
            <a:ln w="12700">
              <a:miter lim="400000"/>
            </a:ln>
          </p:spPr>
          <p:txBody>
            <a:bodyPr lIns="45646" tIns="45646" rIns="45646" bIns="45646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marL="0" marR="0" lvl="0" indent="0" algn="ctr" defTabSz="18275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kumimoji="0" sz="5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CD3E21"/>
                  </a:solidFill>
                  <a:effectLst/>
                  <a:uLnTx/>
                  <a:uFillTx/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rPr>
                <a:t>谷歌</a:t>
              </a:r>
              <a:endParaRPr kumimoji="0" sz="5600" b="1" i="0" u="none" strike="noStrike" kern="0" cap="none" spc="0" normalizeH="0" baseline="0" noProof="0" dirty="0">
                <a:ln>
                  <a:noFill/>
                </a:ln>
                <a:solidFill>
                  <a:srgbClr val="CD3E21"/>
                </a:solidFill>
                <a:effectLst/>
                <a:uLnTx/>
                <a:uFillTx/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34" name="Shape 1679"/>
            <p:cNvSpPr/>
            <p:nvPr/>
          </p:nvSpPr>
          <p:spPr>
            <a:xfrm>
              <a:off x="6283342" y="3222146"/>
              <a:ext cx="1624968" cy="779620"/>
            </a:xfrm>
            <a:prstGeom prst="rect">
              <a:avLst/>
            </a:prstGeom>
            <a:ln w="12700">
              <a:miter lim="400000"/>
            </a:ln>
          </p:spPr>
          <p:txBody>
            <a:bodyPr lIns="45646" tIns="45646" rIns="45646" bIns="45646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marL="0" marR="0" lvl="0" indent="0" algn="ctr" defTabSz="18275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kumimoji="0" sz="5600" b="1" i="0" u="none" strike="noStrike" kern="0" cap="none" spc="0" normalizeH="0" baseline="0" noProof="0">
                  <a:ln>
                    <a:noFill/>
                  </a:ln>
                  <a:solidFill>
                    <a:srgbClr val="CD3E21"/>
                  </a:solidFill>
                  <a:effectLst/>
                  <a:uLnTx/>
                  <a:uFillTx/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rPr>
                <a:t>火狐</a:t>
              </a:r>
            </a:p>
          </p:txBody>
        </p:sp>
        <p:sp>
          <p:nvSpPr>
            <p:cNvPr id="35" name="Shape 1680"/>
            <p:cNvSpPr/>
            <p:nvPr/>
          </p:nvSpPr>
          <p:spPr>
            <a:xfrm>
              <a:off x="6283342" y="4843143"/>
              <a:ext cx="1624968" cy="779620"/>
            </a:xfrm>
            <a:prstGeom prst="rect">
              <a:avLst/>
            </a:prstGeom>
            <a:ln w="12700">
              <a:miter lim="400000"/>
            </a:ln>
          </p:spPr>
          <p:txBody>
            <a:bodyPr lIns="45646" tIns="45646" rIns="45646" bIns="45646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marL="0" marR="0" lvl="0" indent="0" algn="ctr" defTabSz="18275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kumimoji="0" sz="5600" b="1" i="0" u="none" strike="noStrike" kern="0" cap="none" spc="0" normalizeH="0" baseline="0" noProof="0">
                  <a:ln>
                    <a:noFill/>
                  </a:ln>
                  <a:solidFill>
                    <a:srgbClr val="CD3E21"/>
                  </a:solidFill>
                  <a:effectLst/>
                  <a:uLnTx/>
                  <a:uFillTx/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rPr>
                <a:t>猎豹</a:t>
              </a:r>
            </a:p>
          </p:txBody>
        </p:sp>
        <p:pic>
          <p:nvPicPr>
            <p:cNvPr id="36" name="image37.png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8035794" y="4936155"/>
              <a:ext cx="1473618" cy="153501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sp>
        <p:nvSpPr>
          <p:cNvPr id="37" name="Shape 1681"/>
          <p:cNvSpPr/>
          <p:nvPr/>
        </p:nvSpPr>
        <p:spPr>
          <a:xfrm>
            <a:off x="5512139" y="5777651"/>
            <a:ext cx="5819390" cy="6963070"/>
          </a:xfrm>
          <a:prstGeom prst="roundRect">
            <a:avLst>
              <a:gd name="adj" fmla="val 10147"/>
            </a:avLst>
          </a:prstGeom>
          <a:solidFill>
            <a:sysClr val="window" lastClr="FFFFFF"/>
          </a:solidFill>
          <a:ln w="38100">
            <a:solidFill>
              <a:srgbClr val="3A5E8A"/>
            </a:solidFill>
            <a:prstDash val="sysDot"/>
          </a:ln>
        </p:spPr>
        <p:txBody>
          <a:bodyPr lIns="91238" tIns="91238" rIns="91238" bIns="91238" anchor="ctr"/>
          <a:lstStyle/>
          <a:p>
            <a:pPr marL="0" marR="0" lvl="0" indent="0" algn="ctr" defTabSz="18275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kumimoji="0" sz="2100" b="0" i="0" u="none" strike="noStrike" kern="0" cap="none" spc="0" normalizeH="0" baseline="0" noProof="0">
              <a:ln>
                <a:noFill/>
              </a:ln>
              <a:solidFill>
                <a:srgbClr val="CD3E21"/>
              </a:solidFill>
              <a:effectLst/>
              <a:uLnTx/>
              <a:uFillTx/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8" name="Shape 1678"/>
          <p:cNvSpPr/>
          <p:nvPr/>
        </p:nvSpPr>
        <p:spPr>
          <a:xfrm>
            <a:off x="6040549" y="8321410"/>
            <a:ext cx="4473598" cy="3368015"/>
          </a:xfrm>
          <a:prstGeom prst="rect">
            <a:avLst/>
          </a:prstGeom>
          <a:ln w="12700">
            <a:miter lim="400000"/>
          </a:ln>
        </p:spPr>
        <p:txBody>
          <a:bodyPr wrap="square" lIns="91238" tIns="91238" rIns="91238" bIns="91238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0" marR="0" lvl="0" indent="0" algn="l" defTabSz="182753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推荐使用右侧所示浏览器，以获得最佳的体验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9" name="右箭头 38"/>
          <p:cNvSpPr/>
          <p:nvPr/>
        </p:nvSpPr>
        <p:spPr>
          <a:xfrm>
            <a:off x="7614354" y="6699089"/>
            <a:ext cx="1325880" cy="973070"/>
          </a:xfrm>
          <a:prstGeom prst="rightArrow">
            <a:avLst/>
          </a:prstGeom>
          <a:solidFill>
            <a:srgbClr val="44546A"/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lIns="182774" tIns="91388" rIns="182774" bIns="91388" rtlCol="0" anchor="ctr"/>
          <a:lstStyle/>
          <a:p>
            <a:pPr marL="0" marR="0" lvl="0" indent="0" algn="ctr" defTabSz="18275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Chalkduster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C168FDB-C48D-44AD-98AB-9B8543492469}"/>
              </a:ext>
            </a:extLst>
          </p:cNvPr>
          <p:cNvSpPr/>
          <p:nvPr/>
        </p:nvSpPr>
        <p:spPr>
          <a:xfrm>
            <a:off x="4080188" y="1159899"/>
            <a:ext cx="13494875" cy="106984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推荐访问浏览器</a:t>
            </a:r>
            <a:endParaRPr lang="en-US" altLang="zh-CN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8AC0146-5B0D-4122-81B0-721DB74E68FE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88CBF0D-5B6C-413C-BF11-30507433E354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</p:spTree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DA5A066-96CF-4811-8309-19E238742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2758" y="3891836"/>
            <a:ext cx="19518481" cy="982416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32B29034-C1BF-4838-881F-EC3F4299B962}"/>
              </a:ext>
            </a:extLst>
          </p:cNvPr>
          <p:cNvSpPr/>
          <p:nvPr/>
        </p:nvSpPr>
        <p:spPr>
          <a:xfrm>
            <a:off x="4080188" y="1159899"/>
            <a:ext cx="19115714" cy="830995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lvl="0" algn="l">
              <a:defRPr/>
            </a:pPr>
            <a:r>
              <a:rPr lang="zh-CN" altLang="en-US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平台端登录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ED57DB8-E232-4FC7-A898-400A180A53D8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338AD07-AA66-418E-AF02-0C3096282FC2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6" name="输入课程名称、教师名字">
            <a:extLst>
              <a:ext uri="{FF2B5EF4-FFF2-40B4-BE49-F238E27FC236}">
                <a16:creationId xmlns:a16="http://schemas.microsoft.com/office/drawing/2014/main" id="{A9DC101D-7006-41F0-9A30-BD7BE8BD9395}"/>
              </a:ext>
            </a:extLst>
          </p:cNvPr>
          <p:cNvSpPr/>
          <p:nvPr/>
        </p:nvSpPr>
        <p:spPr>
          <a:xfrm>
            <a:off x="4080189" y="2616350"/>
            <a:ext cx="15827062" cy="841254"/>
          </a:xfrm>
          <a:prstGeom prst="rect">
            <a:avLst/>
          </a:prstGeom>
          <a:ln w="12700">
            <a:miter lim="400000"/>
          </a:ln>
        </p:spPr>
        <p:txBody>
          <a:bodyPr wrap="squar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dirty="0"/>
              <a:t> </a:t>
            </a:r>
            <a:r>
              <a:rPr lang="zh-CN" altLang="en-US" dirty="0"/>
              <a:t>点击“登录”</a:t>
            </a:r>
            <a:endParaRPr dirty="0">
              <a:solidFill>
                <a:schemeClr val="bg1"/>
              </a:solidFill>
              <a:cs typeface="+mn-cs"/>
              <a:sym typeface="Chalkduster"/>
            </a:endParaRPr>
          </a:p>
        </p:txBody>
      </p:sp>
    </p:spTree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9C27ABFE-1277-4106-98EA-D4FC178A19F7}"/>
              </a:ext>
            </a:extLst>
          </p:cNvPr>
          <p:cNvSpPr/>
          <p:nvPr/>
        </p:nvSpPr>
        <p:spPr>
          <a:xfrm>
            <a:off x="4080188" y="1159899"/>
            <a:ext cx="19115714" cy="830995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lvl="0" algn="l">
              <a:defRPr/>
            </a:pPr>
            <a:r>
              <a:rPr lang="zh-CN" altLang="en-US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平台端登录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DCDAD1D-9FEC-4F04-85B8-613B1C609DB0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A2EE94C-B23B-4646-84D3-B88982A32B15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6" name="输入课程名称、教师名字">
            <a:extLst>
              <a:ext uri="{FF2B5EF4-FFF2-40B4-BE49-F238E27FC236}">
                <a16:creationId xmlns:a16="http://schemas.microsoft.com/office/drawing/2014/main" id="{E56DE29E-5544-4CF1-B748-5B9597EF757B}"/>
              </a:ext>
            </a:extLst>
          </p:cNvPr>
          <p:cNvSpPr/>
          <p:nvPr/>
        </p:nvSpPr>
        <p:spPr>
          <a:xfrm>
            <a:off x="4080188" y="2247018"/>
            <a:ext cx="20030114" cy="1579918"/>
          </a:xfrm>
          <a:prstGeom prst="rect">
            <a:avLst/>
          </a:prstGeom>
          <a:ln w="12700">
            <a:miter lim="400000"/>
          </a:ln>
        </p:spPr>
        <p:txBody>
          <a:bodyPr wrap="squar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/>
              <a:t>第一次登录的用户，选择新用户注册的方式；</a:t>
            </a:r>
            <a:endParaRPr lang="en-US" altLang="zh-CN" dirty="0"/>
          </a:p>
          <a:p>
            <a:pPr algn="l" defTabSz="824865"/>
            <a:r>
              <a:rPr lang="zh-CN" altLang="en-US" dirty="0"/>
              <a:t>如果之前已使用手机端登录过，可直接输入手机号或者用学习通扫码登录</a:t>
            </a:r>
            <a:endParaRPr dirty="0">
              <a:solidFill>
                <a:schemeClr val="bg1"/>
              </a:solidFill>
              <a:cs typeface="+mn-cs"/>
              <a:sym typeface="Chalkduster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E7CBE5D-4ECD-42B2-B75E-C7A1FB0D3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0188" y="4316510"/>
            <a:ext cx="16262387" cy="939949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8CA841E-D8B7-4092-A1F3-44CF1EB4A1EC}"/>
              </a:ext>
            </a:extLst>
          </p:cNvPr>
          <p:cNvSpPr/>
          <p:nvPr/>
        </p:nvSpPr>
        <p:spPr>
          <a:xfrm>
            <a:off x="15264882" y="7221894"/>
            <a:ext cx="3582955" cy="367626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838947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98D6248-52A2-4B03-8866-E286D3329430}"/>
              </a:ext>
            </a:extLst>
          </p:cNvPr>
          <p:cNvSpPr/>
          <p:nvPr/>
        </p:nvSpPr>
        <p:spPr>
          <a:xfrm>
            <a:off x="4080188" y="1159899"/>
            <a:ext cx="19899485" cy="1809789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ts val="7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平台登录成功后，即可进入个性化教学空间。（如果只是手机注册没有绑定单位跟工号，暂时只有“我学的课”）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2C12E11-8A58-4B4B-8D37-3CA23329E558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3E018AF-7C37-45A9-ADF1-07FEFE40DCC3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76A0B5E-C00D-4DF3-9BEF-1812C32F7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759" y="4037036"/>
            <a:ext cx="19518481" cy="967896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E30F9318-DD5A-4DD1-BBA3-4F63B0B0CE33}"/>
              </a:ext>
            </a:extLst>
          </p:cNvPr>
          <p:cNvSpPr/>
          <p:nvPr/>
        </p:nvSpPr>
        <p:spPr>
          <a:xfrm>
            <a:off x="2629282" y="7128586"/>
            <a:ext cx="1511559" cy="6531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输入课程名称、教师名字">
            <a:extLst>
              <a:ext uri="{FF2B5EF4-FFF2-40B4-BE49-F238E27FC236}">
                <a16:creationId xmlns:a16="http://schemas.microsoft.com/office/drawing/2014/main" id="{495ACB23-3FB6-4494-B5DE-6C4E62EEB5F1}"/>
              </a:ext>
            </a:extLst>
          </p:cNvPr>
          <p:cNvSpPr/>
          <p:nvPr/>
        </p:nvSpPr>
        <p:spPr>
          <a:xfrm>
            <a:off x="4080188" y="3223147"/>
            <a:ext cx="14786097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dirty="0"/>
              <a:t> </a:t>
            </a:r>
            <a:r>
              <a:rPr lang="zh-CN" altLang="en-US" dirty="0"/>
              <a:t>点击“课程”</a:t>
            </a:r>
            <a:r>
              <a:rPr lang="zh-CN" altLang="en-US" dirty="0">
                <a:solidFill>
                  <a:schemeClr val="bg1"/>
                </a:solidFill>
              </a:rPr>
              <a:t> ，可查看“我教的课”、“我学的课”</a:t>
            </a:r>
            <a:endParaRPr dirty="0">
              <a:solidFill>
                <a:schemeClr val="bg1"/>
              </a:solidFill>
              <a:cs typeface="+mn-cs"/>
              <a:sym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681366066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9B40D5E-616A-4A55-9D01-C27FD016C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759" y="4131985"/>
            <a:ext cx="19518481" cy="958401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98D6248-52A2-4B03-8866-E286D3329430}"/>
              </a:ext>
            </a:extLst>
          </p:cNvPr>
          <p:cNvSpPr/>
          <p:nvPr/>
        </p:nvSpPr>
        <p:spPr>
          <a:xfrm>
            <a:off x="4080188" y="1159899"/>
            <a:ext cx="13494875" cy="106984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平台登录成功后，即可进入个性化教学空间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2C12E11-8A58-4B4B-8D37-3CA23329E558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3E018AF-7C37-45A9-ADF1-07FEFE40DCC3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30F9318-DD5A-4DD1-BBA3-4F63B0B0CE33}"/>
              </a:ext>
            </a:extLst>
          </p:cNvPr>
          <p:cNvSpPr/>
          <p:nvPr/>
        </p:nvSpPr>
        <p:spPr>
          <a:xfrm>
            <a:off x="2629282" y="11700585"/>
            <a:ext cx="2894440" cy="6531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输入课程名称、教师名字">
            <a:extLst>
              <a:ext uri="{FF2B5EF4-FFF2-40B4-BE49-F238E27FC236}">
                <a16:creationId xmlns:a16="http://schemas.microsoft.com/office/drawing/2014/main" id="{64A83C67-847A-4FE4-83C1-0A85AF3823E8}"/>
              </a:ext>
            </a:extLst>
          </p:cNvPr>
          <p:cNvSpPr/>
          <p:nvPr/>
        </p:nvSpPr>
        <p:spPr>
          <a:xfrm>
            <a:off x="1558480" y="2247018"/>
            <a:ext cx="21396881" cy="1579918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dirty="0"/>
              <a:t> </a:t>
            </a:r>
            <a:r>
              <a:rPr lang="zh-CN" altLang="en-US" dirty="0"/>
              <a:t>点击“电脑同步云盘”</a:t>
            </a:r>
            <a:r>
              <a:rPr lang="zh-CN" altLang="en-US" dirty="0">
                <a:solidFill>
                  <a:schemeClr val="bg1"/>
                </a:solidFill>
              </a:rPr>
              <a:t> ，可先将教学资源以文件夹分类的形式储存在超星云盘</a:t>
            </a:r>
            <a:endParaRPr lang="en-US" altLang="zh-CN" dirty="0">
              <a:solidFill>
                <a:schemeClr val="bg1"/>
              </a:solidFill>
            </a:endParaRPr>
          </a:p>
          <a:p>
            <a:pPr algn="l" defTabSz="824865"/>
            <a:r>
              <a:rPr lang="zh-CN" altLang="en-US" dirty="0">
                <a:solidFill>
                  <a:schemeClr val="bg1"/>
                </a:solidFill>
                <a:cs typeface="+mn-cs"/>
                <a:sym typeface="Chalkduster"/>
              </a:rPr>
              <a:t>方便资源调取以及防止资源丢失</a:t>
            </a:r>
            <a:endParaRPr dirty="0">
              <a:solidFill>
                <a:schemeClr val="bg1"/>
              </a:solidFill>
              <a:cs typeface="+mn-cs"/>
              <a:sym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39659895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像" descr="图像">
            <a:extLst>
              <a:ext uri="{FF2B5EF4-FFF2-40B4-BE49-F238E27FC236}">
                <a16:creationId xmlns:a16="http://schemas.microsoft.com/office/drawing/2014/main" id="{434A55D4-DEF6-443C-85B2-65A9D838E0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19" b="187"/>
          <a:stretch>
            <a:fillRect/>
          </a:stretch>
        </p:blipFill>
        <p:spPr>
          <a:xfrm>
            <a:off x="21336000" y="440690"/>
            <a:ext cx="2628020" cy="10561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600" extrusionOk="0">
                <a:moveTo>
                  <a:pt x="11573" y="0"/>
                </a:moveTo>
                <a:lnTo>
                  <a:pt x="11507" y="431"/>
                </a:lnTo>
                <a:cubicBezTo>
                  <a:pt x="11378" y="1281"/>
                  <a:pt x="11427" y="1962"/>
                  <a:pt x="11644" y="2346"/>
                </a:cubicBezTo>
                <a:cubicBezTo>
                  <a:pt x="11894" y="2790"/>
                  <a:pt x="12000" y="3717"/>
                  <a:pt x="11940" y="4904"/>
                </a:cubicBezTo>
                <a:cubicBezTo>
                  <a:pt x="11889" y="5914"/>
                  <a:pt x="11807" y="6206"/>
                  <a:pt x="11398" y="6803"/>
                </a:cubicBezTo>
                <a:cubicBezTo>
                  <a:pt x="11041" y="7325"/>
                  <a:pt x="11015" y="7776"/>
                  <a:pt x="11317" y="8186"/>
                </a:cubicBezTo>
                <a:cubicBezTo>
                  <a:pt x="11434" y="8343"/>
                  <a:pt x="11606" y="8628"/>
                  <a:pt x="11701" y="8824"/>
                </a:cubicBezTo>
                <a:lnTo>
                  <a:pt x="11874" y="9186"/>
                </a:lnTo>
                <a:lnTo>
                  <a:pt x="11541" y="9707"/>
                </a:lnTo>
                <a:cubicBezTo>
                  <a:pt x="11358" y="9995"/>
                  <a:pt x="11096" y="10277"/>
                  <a:pt x="10959" y="10335"/>
                </a:cubicBezTo>
                <a:cubicBezTo>
                  <a:pt x="10823" y="10392"/>
                  <a:pt x="10643" y="10615"/>
                  <a:pt x="10562" y="10829"/>
                </a:cubicBezTo>
                <a:cubicBezTo>
                  <a:pt x="10438" y="11160"/>
                  <a:pt x="10424" y="11337"/>
                  <a:pt x="10462" y="11978"/>
                </a:cubicBezTo>
                <a:cubicBezTo>
                  <a:pt x="10487" y="12394"/>
                  <a:pt x="10557" y="12890"/>
                  <a:pt x="10620" y="13079"/>
                </a:cubicBezTo>
                <a:lnTo>
                  <a:pt x="10735" y="13420"/>
                </a:lnTo>
                <a:lnTo>
                  <a:pt x="11083" y="13015"/>
                </a:lnTo>
                <a:cubicBezTo>
                  <a:pt x="11274" y="12792"/>
                  <a:pt x="11445" y="12643"/>
                  <a:pt x="11462" y="12686"/>
                </a:cubicBezTo>
                <a:cubicBezTo>
                  <a:pt x="11480" y="12728"/>
                  <a:pt x="11480" y="13236"/>
                  <a:pt x="11462" y="13808"/>
                </a:cubicBezTo>
                <a:cubicBezTo>
                  <a:pt x="11440" y="14562"/>
                  <a:pt x="11457" y="14937"/>
                  <a:pt x="11529" y="15175"/>
                </a:cubicBezTo>
                <a:cubicBezTo>
                  <a:pt x="11626" y="15497"/>
                  <a:pt x="11632" y="15494"/>
                  <a:pt x="11938" y="15090"/>
                </a:cubicBezTo>
                <a:cubicBezTo>
                  <a:pt x="12416" y="14457"/>
                  <a:pt x="12488" y="14659"/>
                  <a:pt x="12477" y="16627"/>
                </a:cubicBezTo>
                <a:cubicBezTo>
                  <a:pt x="12473" y="17493"/>
                  <a:pt x="12447" y="18770"/>
                  <a:pt x="12422" y="19462"/>
                </a:cubicBezTo>
                <a:cubicBezTo>
                  <a:pt x="12374" y="20793"/>
                  <a:pt x="12389" y="20894"/>
                  <a:pt x="12654" y="21339"/>
                </a:cubicBezTo>
                <a:cubicBezTo>
                  <a:pt x="12686" y="21392"/>
                  <a:pt x="12737" y="21432"/>
                  <a:pt x="12819" y="21467"/>
                </a:cubicBezTo>
                <a:lnTo>
                  <a:pt x="12962" y="21196"/>
                </a:lnTo>
                <a:cubicBezTo>
                  <a:pt x="13072" y="20987"/>
                  <a:pt x="13131" y="20867"/>
                  <a:pt x="13160" y="20685"/>
                </a:cubicBezTo>
                <a:cubicBezTo>
                  <a:pt x="13163" y="20669"/>
                  <a:pt x="13162" y="20639"/>
                  <a:pt x="13164" y="20621"/>
                </a:cubicBezTo>
                <a:cubicBezTo>
                  <a:pt x="13186" y="20445"/>
                  <a:pt x="13190" y="20217"/>
                  <a:pt x="13185" y="19813"/>
                </a:cubicBezTo>
                <a:cubicBezTo>
                  <a:pt x="13173" y="18668"/>
                  <a:pt x="13419" y="15543"/>
                  <a:pt x="13606" y="14494"/>
                </a:cubicBezTo>
                <a:cubicBezTo>
                  <a:pt x="13629" y="14364"/>
                  <a:pt x="13635" y="14295"/>
                  <a:pt x="13650" y="14196"/>
                </a:cubicBezTo>
                <a:cubicBezTo>
                  <a:pt x="13685" y="13941"/>
                  <a:pt x="13709" y="13756"/>
                  <a:pt x="13706" y="13696"/>
                </a:cubicBezTo>
                <a:cubicBezTo>
                  <a:pt x="13695" y="13672"/>
                  <a:pt x="13667" y="13719"/>
                  <a:pt x="13625" y="13845"/>
                </a:cubicBezTo>
                <a:cubicBezTo>
                  <a:pt x="13625" y="13846"/>
                  <a:pt x="13623" y="13844"/>
                  <a:pt x="13623" y="13845"/>
                </a:cubicBezTo>
                <a:cubicBezTo>
                  <a:pt x="13578" y="13986"/>
                  <a:pt x="13522" y="14189"/>
                  <a:pt x="13463" y="14420"/>
                </a:cubicBezTo>
                <a:cubicBezTo>
                  <a:pt x="13403" y="14653"/>
                  <a:pt x="13343" y="14855"/>
                  <a:pt x="13294" y="14994"/>
                </a:cubicBezTo>
                <a:cubicBezTo>
                  <a:pt x="13246" y="15131"/>
                  <a:pt x="13209" y="15204"/>
                  <a:pt x="13194" y="15185"/>
                </a:cubicBezTo>
                <a:cubicBezTo>
                  <a:pt x="13166" y="15142"/>
                  <a:pt x="13122" y="14631"/>
                  <a:pt x="13096" y="14052"/>
                </a:cubicBezTo>
                <a:cubicBezTo>
                  <a:pt x="13064" y="13340"/>
                  <a:pt x="13003" y="12879"/>
                  <a:pt x="12908" y="12627"/>
                </a:cubicBezTo>
                <a:lnTo>
                  <a:pt x="12770" y="12255"/>
                </a:lnTo>
                <a:lnTo>
                  <a:pt x="13013" y="11579"/>
                </a:lnTo>
                <a:cubicBezTo>
                  <a:pt x="13114" y="11300"/>
                  <a:pt x="13204" y="10969"/>
                  <a:pt x="13241" y="10739"/>
                </a:cubicBezTo>
                <a:cubicBezTo>
                  <a:pt x="13253" y="10667"/>
                  <a:pt x="13257" y="10611"/>
                  <a:pt x="13258" y="10563"/>
                </a:cubicBezTo>
                <a:cubicBezTo>
                  <a:pt x="13254" y="10377"/>
                  <a:pt x="13127" y="9936"/>
                  <a:pt x="12972" y="9574"/>
                </a:cubicBezTo>
                <a:cubicBezTo>
                  <a:pt x="12828" y="9236"/>
                  <a:pt x="12756" y="8999"/>
                  <a:pt x="12750" y="8787"/>
                </a:cubicBezTo>
                <a:cubicBezTo>
                  <a:pt x="12749" y="8754"/>
                  <a:pt x="12744" y="8722"/>
                  <a:pt x="12746" y="8691"/>
                </a:cubicBezTo>
                <a:cubicBezTo>
                  <a:pt x="12750" y="8631"/>
                  <a:pt x="12761" y="8573"/>
                  <a:pt x="12778" y="8516"/>
                </a:cubicBezTo>
                <a:cubicBezTo>
                  <a:pt x="12793" y="8464"/>
                  <a:pt x="12815" y="8414"/>
                  <a:pt x="12840" y="8361"/>
                </a:cubicBezTo>
                <a:cubicBezTo>
                  <a:pt x="12841" y="8360"/>
                  <a:pt x="12842" y="8357"/>
                  <a:pt x="12842" y="8356"/>
                </a:cubicBezTo>
                <a:cubicBezTo>
                  <a:pt x="12900" y="8235"/>
                  <a:pt x="12985" y="8105"/>
                  <a:pt x="13098" y="7957"/>
                </a:cubicBezTo>
                <a:cubicBezTo>
                  <a:pt x="13527" y="7393"/>
                  <a:pt x="13489" y="6351"/>
                  <a:pt x="13021" y="5798"/>
                </a:cubicBezTo>
                <a:cubicBezTo>
                  <a:pt x="12866" y="5613"/>
                  <a:pt x="12783" y="5465"/>
                  <a:pt x="12750" y="5234"/>
                </a:cubicBezTo>
                <a:cubicBezTo>
                  <a:pt x="12743" y="5186"/>
                  <a:pt x="12738" y="5131"/>
                  <a:pt x="12736" y="5074"/>
                </a:cubicBezTo>
                <a:cubicBezTo>
                  <a:pt x="12728" y="4914"/>
                  <a:pt x="12743" y="4690"/>
                  <a:pt x="12770" y="4409"/>
                </a:cubicBezTo>
                <a:cubicBezTo>
                  <a:pt x="12775" y="4356"/>
                  <a:pt x="12777" y="4324"/>
                  <a:pt x="12782" y="4266"/>
                </a:cubicBezTo>
                <a:cubicBezTo>
                  <a:pt x="12818" y="3918"/>
                  <a:pt x="12825" y="3566"/>
                  <a:pt x="12806" y="3218"/>
                </a:cubicBezTo>
                <a:cubicBezTo>
                  <a:pt x="12796" y="3044"/>
                  <a:pt x="12780" y="2868"/>
                  <a:pt x="12757" y="2697"/>
                </a:cubicBezTo>
                <a:cubicBezTo>
                  <a:pt x="12712" y="2353"/>
                  <a:pt x="12641" y="2022"/>
                  <a:pt x="12546" y="1702"/>
                </a:cubicBezTo>
                <a:cubicBezTo>
                  <a:pt x="12498" y="1542"/>
                  <a:pt x="12445" y="1385"/>
                  <a:pt x="12386" y="1234"/>
                </a:cubicBezTo>
                <a:cubicBezTo>
                  <a:pt x="12268" y="932"/>
                  <a:pt x="12128" y="649"/>
                  <a:pt x="11966" y="394"/>
                </a:cubicBezTo>
                <a:lnTo>
                  <a:pt x="11714" y="0"/>
                </a:lnTo>
                <a:lnTo>
                  <a:pt x="11573" y="0"/>
                </a:lnTo>
                <a:close/>
                <a:moveTo>
                  <a:pt x="5402" y="5"/>
                </a:moveTo>
                <a:cubicBezTo>
                  <a:pt x="1044" y="22"/>
                  <a:pt x="895" y="90"/>
                  <a:pt x="691" y="335"/>
                </a:cubicBezTo>
                <a:cubicBezTo>
                  <a:pt x="367" y="725"/>
                  <a:pt x="134" y="1396"/>
                  <a:pt x="134" y="1941"/>
                </a:cubicBezTo>
                <a:cubicBezTo>
                  <a:pt x="134" y="2154"/>
                  <a:pt x="105" y="2374"/>
                  <a:pt x="68" y="2431"/>
                </a:cubicBezTo>
                <a:cubicBezTo>
                  <a:pt x="25" y="2498"/>
                  <a:pt x="0" y="5903"/>
                  <a:pt x="0" y="12090"/>
                </a:cubicBezTo>
                <a:lnTo>
                  <a:pt x="0" y="19063"/>
                </a:lnTo>
                <a:lnTo>
                  <a:pt x="168" y="19935"/>
                </a:lnTo>
                <a:cubicBezTo>
                  <a:pt x="299" y="20608"/>
                  <a:pt x="397" y="20872"/>
                  <a:pt x="591" y="21079"/>
                </a:cubicBezTo>
                <a:cubicBezTo>
                  <a:pt x="729" y="21226"/>
                  <a:pt x="887" y="21407"/>
                  <a:pt x="943" y="21483"/>
                </a:cubicBezTo>
                <a:cubicBezTo>
                  <a:pt x="980" y="21533"/>
                  <a:pt x="3400" y="21573"/>
                  <a:pt x="6466" y="21600"/>
                </a:cubicBezTo>
                <a:cubicBezTo>
                  <a:pt x="7235" y="21573"/>
                  <a:pt x="7759" y="21536"/>
                  <a:pt x="7792" y="21494"/>
                </a:cubicBezTo>
                <a:cubicBezTo>
                  <a:pt x="7857" y="21413"/>
                  <a:pt x="8018" y="21231"/>
                  <a:pt x="8151" y="21089"/>
                </a:cubicBezTo>
                <a:cubicBezTo>
                  <a:pt x="8623" y="20588"/>
                  <a:pt x="8616" y="20755"/>
                  <a:pt x="8615" y="10712"/>
                </a:cubicBezTo>
                <a:cubicBezTo>
                  <a:pt x="8615" y="2127"/>
                  <a:pt x="8610" y="1739"/>
                  <a:pt x="8483" y="1223"/>
                </a:cubicBezTo>
                <a:cubicBezTo>
                  <a:pt x="8411" y="927"/>
                  <a:pt x="8224" y="529"/>
                  <a:pt x="8067" y="340"/>
                </a:cubicBezTo>
                <a:cubicBezTo>
                  <a:pt x="7860" y="91"/>
                  <a:pt x="7740" y="24"/>
                  <a:pt x="6099" y="5"/>
                </a:cubicBezTo>
                <a:cubicBezTo>
                  <a:pt x="6052" y="5"/>
                  <a:pt x="5961" y="6"/>
                  <a:pt x="5911" y="5"/>
                </a:cubicBezTo>
                <a:cubicBezTo>
                  <a:pt x="5780" y="6"/>
                  <a:pt x="5527" y="5"/>
                  <a:pt x="5402" y="5"/>
                </a:cubicBezTo>
                <a:close/>
                <a:moveTo>
                  <a:pt x="19304" y="1691"/>
                </a:moveTo>
                <a:cubicBezTo>
                  <a:pt x="19300" y="1692"/>
                  <a:pt x="19294" y="1696"/>
                  <a:pt x="19291" y="1697"/>
                </a:cubicBezTo>
                <a:cubicBezTo>
                  <a:pt x="19203" y="1734"/>
                  <a:pt x="19168" y="1844"/>
                  <a:pt x="19142" y="2096"/>
                </a:cubicBezTo>
                <a:cubicBezTo>
                  <a:pt x="19141" y="2099"/>
                  <a:pt x="19142" y="2103"/>
                  <a:pt x="19142" y="2106"/>
                </a:cubicBezTo>
                <a:cubicBezTo>
                  <a:pt x="19134" y="2183"/>
                  <a:pt x="19129" y="2251"/>
                  <a:pt x="19127" y="2314"/>
                </a:cubicBezTo>
                <a:cubicBezTo>
                  <a:pt x="19125" y="2358"/>
                  <a:pt x="19129" y="2394"/>
                  <a:pt x="19131" y="2431"/>
                </a:cubicBezTo>
                <a:cubicBezTo>
                  <a:pt x="19132" y="2449"/>
                  <a:pt x="19131" y="2472"/>
                  <a:pt x="19133" y="2489"/>
                </a:cubicBezTo>
                <a:cubicBezTo>
                  <a:pt x="19137" y="2524"/>
                  <a:pt x="19146" y="2551"/>
                  <a:pt x="19154" y="2580"/>
                </a:cubicBezTo>
                <a:cubicBezTo>
                  <a:pt x="19158" y="2591"/>
                  <a:pt x="19161" y="2606"/>
                  <a:pt x="19165" y="2617"/>
                </a:cubicBezTo>
                <a:cubicBezTo>
                  <a:pt x="19169" y="2627"/>
                  <a:pt x="19175" y="2634"/>
                  <a:pt x="19180" y="2643"/>
                </a:cubicBezTo>
                <a:cubicBezTo>
                  <a:pt x="19194" y="2669"/>
                  <a:pt x="19209" y="2693"/>
                  <a:pt x="19229" y="2713"/>
                </a:cubicBezTo>
                <a:cubicBezTo>
                  <a:pt x="19283" y="2765"/>
                  <a:pt x="19360" y="2799"/>
                  <a:pt x="19468" y="2819"/>
                </a:cubicBezTo>
                <a:cubicBezTo>
                  <a:pt x="19469" y="2819"/>
                  <a:pt x="19469" y="2819"/>
                  <a:pt x="19470" y="2819"/>
                </a:cubicBezTo>
                <a:cubicBezTo>
                  <a:pt x="19579" y="2839"/>
                  <a:pt x="19719" y="2850"/>
                  <a:pt x="19897" y="2851"/>
                </a:cubicBezTo>
                <a:cubicBezTo>
                  <a:pt x="20161" y="2852"/>
                  <a:pt x="20317" y="2861"/>
                  <a:pt x="20421" y="2909"/>
                </a:cubicBezTo>
                <a:cubicBezTo>
                  <a:pt x="20526" y="2957"/>
                  <a:pt x="20577" y="3045"/>
                  <a:pt x="20630" y="3191"/>
                </a:cubicBezTo>
                <a:cubicBezTo>
                  <a:pt x="20747" y="3514"/>
                  <a:pt x="20748" y="3560"/>
                  <a:pt x="20639" y="4133"/>
                </a:cubicBezTo>
                <a:cubicBezTo>
                  <a:pt x="20614" y="4261"/>
                  <a:pt x="20594" y="4359"/>
                  <a:pt x="20575" y="4436"/>
                </a:cubicBezTo>
                <a:cubicBezTo>
                  <a:pt x="20536" y="4590"/>
                  <a:pt x="20504" y="4652"/>
                  <a:pt x="20457" y="4649"/>
                </a:cubicBezTo>
                <a:cubicBezTo>
                  <a:pt x="20434" y="4647"/>
                  <a:pt x="20406" y="4629"/>
                  <a:pt x="20374" y="4601"/>
                </a:cubicBezTo>
                <a:cubicBezTo>
                  <a:pt x="20292" y="4527"/>
                  <a:pt x="20000" y="4455"/>
                  <a:pt x="19724" y="4441"/>
                </a:cubicBezTo>
                <a:cubicBezTo>
                  <a:pt x="19353" y="4423"/>
                  <a:pt x="19253" y="4406"/>
                  <a:pt x="19167" y="4170"/>
                </a:cubicBezTo>
                <a:cubicBezTo>
                  <a:pt x="19163" y="4157"/>
                  <a:pt x="19157" y="4131"/>
                  <a:pt x="19152" y="4117"/>
                </a:cubicBezTo>
                <a:cubicBezTo>
                  <a:pt x="19129" y="4051"/>
                  <a:pt x="19109" y="3980"/>
                  <a:pt x="19082" y="3877"/>
                </a:cubicBezTo>
                <a:cubicBezTo>
                  <a:pt x="19077" y="3858"/>
                  <a:pt x="19070" y="3848"/>
                  <a:pt x="19065" y="3830"/>
                </a:cubicBezTo>
                <a:cubicBezTo>
                  <a:pt x="19029" y="3701"/>
                  <a:pt x="18994" y="3590"/>
                  <a:pt x="18956" y="3521"/>
                </a:cubicBezTo>
                <a:cubicBezTo>
                  <a:pt x="18950" y="3508"/>
                  <a:pt x="18943" y="3500"/>
                  <a:pt x="18937" y="3489"/>
                </a:cubicBezTo>
                <a:cubicBezTo>
                  <a:pt x="18808" y="3286"/>
                  <a:pt x="18681" y="3429"/>
                  <a:pt x="18613" y="3915"/>
                </a:cubicBezTo>
                <a:cubicBezTo>
                  <a:pt x="18598" y="4022"/>
                  <a:pt x="18590" y="4107"/>
                  <a:pt x="18585" y="4181"/>
                </a:cubicBezTo>
                <a:cubicBezTo>
                  <a:pt x="18593" y="4313"/>
                  <a:pt x="18616" y="4441"/>
                  <a:pt x="18647" y="4564"/>
                </a:cubicBezTo>
                <a:cubicBezTo>
                  <a:pt x="18661" y="4597"/>
                  <a:pt x="18672" y="4627"/>
                  <a:pt x="18692" y="4665"/>
                </a:cubicBezTo>
                <a:cubicBezTo>
                  <a:pt x="18803" y="4878"/>
                  <a:pt x="18908" y="5343"/>
                  <a:pt x="18992" y="5915"/>
                </a:cubicBezTo>
                <a:cubicBezTo>
                  <a:pt x="19070" y="6441"/>
                  <a:pt x="19130" y="7061"/>
                  <a:pt x="19152" y="7680"/>
                </a:cubicBezTo>
                <a:cubicBezTo>
                  <a:pt x="19208" y="9236"/>
                  <a:pt x="19294" y="9724"/>
                  <a:pt x="19528" y="9840"/>
                </a:cubicBezTo>
                <a:cubicBezTo>
                  <a:pt x="19587" y="9870"/>
                  <a:pt x="19633" y="9917"/>
                  <a:pt x="19677" y="9968"/>
                </a:cubicBezTo>
                <a:cubicBezTo>
                  <a:pt x="19726" y="10024"/>
                  <a:pt x="19764" y="10092"/>
                  <a:pt x="19790" y="10164"/>
                </a:cubicBezTo>
                <a:cubicBezTo>
                  <a:pt x="19811" y="10223"/>
                  <a:pt x="19827" y="10283"/>
                  <a:pt x="19830" y="10345"/>
                </a:cubicBezTo>
                <a:cubicBezTo>
                  <a:pt x="19840" y="10431"/>
                  <a:pt x="19838" y="10512"/>
                  <a:pt x="19809" y="10585"/>
                </a:cubicBezTo>
                <a:cubicBezTo>
                  <a:pt x="19805" y="10596"/>
                  <a:pt x="19786" y="10610"/>
                  <a:pt x="19777" y="10622"/>
                </a:cubicBezTo>
                <a:cubicBezTo>
                  <a:pt x="19774" y="10629"/>
                  <a:pt x="19773" y="10641"/>
                  <a:pt x="19769" y="10648"/>
                </a:cubicBezTo>
                <a:cubicBezTo>
                  <a:pt x="19637" y="10888"/>
                  <a:pt x="18561" y="11307"/>
                  <a:pt x="18308" y="11218"/>
                </a:cubicBezTo>
                <a:cubicBezTo>
                  <a:pt x="18247" y="11196"/>
                  <a:pt x="18211" y="11151"/>
                  <a:pt x="18184" y="11074"/>
                </a:cubicBezTo>
                <a:cubicBezTo>
                  <a:pt x="18178" y="11057"/>
                  <a:pt x="18168" y="11048"/>
                  <a:pt x="18163" y="11026"/>
                </a:cubicBezTo>
                <a:cubicBezTo>
                  <a:pt x="18163" y="11025"/>
                  <a:pt x="18163" y="11017"/>
                  <a:pt x="18163" y="11015"/>
                </a:cubicBezTo>
                <a:cubicBezTo>
                  <a:pt x="18136" y="10892"/>
                  <a:pt x="18127" y="10684"/>
                  <a:pt x="18118" y="10276"/>
                </a:cubicBezTo>
                <a:cubicBezTo>
                  <a:pt x="18108" y="9836"/>
                  <a:pt x="18083" y="9558"/>
                  <a:pt x="18043" y="9452"/>
                </a:cubicBezTo>
                <a:cubicBezTo>
                  <a:pt x="18033" y="9424"/>
                  <a:pt x="18019" y="9419"/>
                  <a:pt x="18007" y="9414"/>
                </a:cubicBezTo>
                <a:cubicBezTo>
                  <a:pt x="18003" y="9412"/>
                  <a:pt x="17999" y="9411"/>
                  <a:pt x="17994" y="9409"/>
                </a:cubicBezTo>
                <a:cubicBezTo>
                  <a:pt x="17930" y="9425"/>
                  <a:pt x="17843" y="9724"/>
                  <a:pt x="17738" y="10313"/>
                </a:cubicBezTo>
                <a:cubicBezTo>
                  <a:pt x="17602" y="11081"/>
                  <a:pt x="17587" y="11325"/>
                  <a:pt x="17643" y="11829"/>
                </a:cubicBezTo>
                <a:cubicBezTo>
                  <a:pt x="17718" y="12509"/>
                  <a:pt x="17861" y="12728"/>
                  <a:pt x="18046" y="12441"/>
                </a:cubicBezTo>
                <a:cubicBezTo>
                  <a:pt x="18114" y="12334"/>
                  <a:pt x="18248" y="12244"/>
                  <a:pt x="18342" y="12244"/>
                </a:cubicBezTo>
                <a:cubicBezTo>
                  <a:pt x="18436" y="12244"/>
                  <a:pt x="18730" y="12060"/>
                  <a:pt x="18995" y="11829"/>
                </a:cubicBezTo>
                <a:cubicBezTo>
                  <a:pt x="19079" y="11755"/>
                  <a:pt x="19133" y="11724"/>
                  <a:pt x="19204" y="11670"/>
                </a:cubicBezTo>
                <a:cubicBezTo>
                  <a:pt x="19250" y="11632"/>
                  <a:pt x="19296" y="11602"/>
                  <a:pt x="19338" y="11574"/>
                </a:cubicBezTo>
                <a:cubicBezTo>
                  <a:pt x="19614" y="11390"/>
                  <a:pt x="19788" y="11378"/>
                  <a:pt x="19884" y="11611"/>
                </a:cubicBezTo>
                <a:cubicBezTo>
                  <a:pt x="19891" y="11627"/>
                  <a:pt x="19897" y="11647"/>
                  <a:pt x="19903" y="11664"/>
                </a:cubicBezTo>
                <a:cubicBezTo>
                  <a:pt x="19919" y="11712"/>
                  <a:pt x="19933" y="11766"/>
                  <a:pt x="19946" y="11829"/>
                </a:cubicBezTo>
                <a:cubicBezTo>
                  <a:pt x="19949" y="11848"/>
                  <a:pt x="19951" y="11868"/>
                  <a:pt x="19954" y="11888"/>
                </a:cubicBezTo>
                <a:cubicBezTo>
                  <a:pt x="19977" y="12017"/>
                  <a:pt x="19998" y="12158"/>
                  <a:pt x="20012" y="12345"/>
                </a:cubicBezTo>
                <a:cubicBezTo>
                  <a:pt x="20063" y="13023"/>
                  <a:pt x="19961" y="13255"/>
                  <a:pt x="19613" y="13255"/>
                </a:cubicBezTo>
                <a:cubicBezTo>
                  <a:pt x="19225" y="13255"/>
                  <a:pt x="19164" y="13495"/>
                  <a:pt x="19287" y="14521"/>
                </a:cubicBezTo>
                <a:cubicBezTo>
                  <a:pt x="19341" y="14977"/>
                  <a:pt x="19451" y="15571"/>
                  <a:pt x="19530" y="15840"/>
                </a:cubicBezTo>
                <a:cubicBezTo>
                  <a:pt x="19542" y="15880"/>
                  <a:pt x="19543" y="15903"/>
                  <a:pt x="19553" y="15941"/>
                </a:cubicBezTo>
                <a:cubicBezTo>
                  <a:pt x="19583" y="16033"/>
                  <a:pt x="19605" y="16125"/>
                  <a:pt x="19613" y="16212"/>
                </a:cubicBezTo>
                <a:cubicBezTo>
                  <a:pt x="19613" y="16213"/>
                  <a:pt x="19613" y="16216"/>
                  <a:pt x="19613" y="16217"/>
                </a:cubicBezTo>
                <a:cubicBezTo>
                  <a:pt x="19658" y="16581"/>
                  <a:pt x="19536" y="16863"/>
                  <a:pt x="19108" y="17627"/>
                </a:cubicBezTo>
                <a:cubicBezTo>
                  <a:pt x="18833" y="18115"/>
                  <a:pt x="18677" y="18511"/>
                  <a:pt x="18677" y="18717"/>
                </a:cubicBezTo>
                <a:cubicBezTo>
                  <a:pt x="18677" y="18860"/>
                  <a:pt x="18716" y="18999"/>
                  <a:pt x="18783" y="19127"/>
                </a:cubicBezTo>
                <a:cubicBezTo>
                  <a:pt x="18829" y="19206"/>
                  <a:pt x="18880" y="19278"/>
                  <a:pt x="18948" y="19350"/>
                </a:cubicBezTo>
                <a:cubicBezTo>
                  <a:pt x="19116" y="19529"/>
                  <a:pt x="19357" y="19674"/>
                  <a:pt x="19653" y="19765"/>
                </a:cubicBezTo>
                <a:cubicBezTo>
                  <a:pt x="20108" y="19905"/>
                  <a:pt x="20410" y="19960"/>
                  <a:pt x="20647" y="19919"/>
                </a:cubicBezTo>
                <a:cubicBezTo>
                  <a:pt x="20670" y="19915"/>
                  <a:pt x="20687" y="19899"/>
                  <a:pt x="20709" y="19893"/>
                </a:cubicBezTo>
                <a:cubicBezTo>
                  <a:pt x="20794" y="19870"/>
                  <a:pt x="20874" y="19838"/>
                  <a:pt x="20948" y="19786"/>
                </a:cubicBezTo>
                <a:cubicBezTo>
                  <a:pt x="21020" y="19735"/>
                  <a:pt x="21090" y="19663"/>
                  <a:pt x="21159" y="19584"/>
                </a:cubicBezTo>
                <a:cubicBezTo>
                  <a:pt x="21185" y="19555"/>
                  <a:pt x="21209" y="19538"/>
                  <a:pt x="21236" y="19504"/>
                </a:cubicBezTo>
                <a:cubicBezTo>
                  <a:pt x="21285" y="19443"/>
                  <a:pt x="21313" y="19404"/>
                  <a:pt x="21351" y="19355"/>
                </a:cubicBezTo>
                <a:cubicBezTo>
                  <a:pt x="21584" y="19044"/>
                  <a:pt x="21600" y="18966"/>
                  <a:pt x="21507" y="18733"/>
                </a:cubicBezTo>
                <a:cubicBezTo>
                  <a:pt x="21477" y="18659"/>
                  <a:pt x="21442" y="18611"/>
                  <a:pt x="21406" y="18568"/>
                </a:cubicBezTo>
                <a:cubicBezTo>
                  <a:pt x="21397" y="18559"/>
                  <a:pt x="21389" y="18539"/>
                  <a:pt x="21379" y="18531"/>
                </a:cubicBezTo>
                <a:cubicBezTo>
                  <a:pt x="21359" y="18513"/>
                  <a:pt x="21335" y="18515"/>
                  <a:pt x="21313" y="18504"/>
                </a:cubicBezTo>
                <a:cubicBezTo>
                  <a:pt x="21281" y="18490"/>
                  <a:pt x="21249" y="18475"/>
                  <a:pt x="21212" y="18472"/>
                </a:cubicBezTo>
                <a:cubicBezTo>
                  <a:pt x="21089" y="18476"/>
                  <a:pt x="20923" y="18551"/>
                  <a:pt x="20679" y="18707"/>
                </a:cubicBezTo>
                <a:cubicBezTo>
                  <a:pt x="20289" y="18956"/>
                  <a:pt x="19556" y="18884"/>
                  <a:pt x="19389" y="18627"/>
                </a:cubicBezTo>
                <a:cubicBezTo>
                  <a:pt x="19389" y="18626"/>
                  <a:pt x="19387" y="18627"/>
                  <a:pt x="19387" y="18627"/>
                </a:cubicBezTo>
                <a:cubicBezTo>
                  <a:pt x="19363" y="18593"/>
                  <a:pt x="19351" y="18556"/>
                  <a:pt x="19351" y="18515"/>
                </a:cubicBezTo>
                <a:cubicBezTo>
                  <a:pt x="19351" y="18463"/>
                  <a:pt x="19390" y="18341"/>
                  <a:pt x="19451" y="18185"/>
                </a:cubicBezTo>
                <a:cubicBezTo>
                  <a:pt x="19512" y="18029"/>
                  <a:pt x="19595" y="17838"/>
                  <a:pt x="19688" y="17653"/>
                </a:cubicBezTo>
                <a:cubicBezTo>
                  <a:pt x="19873" y="17284"/>
                  <a:pt x="20198" y="16578"/>
                  <a:pt x="20411" y="16079"/>
                </a:cubicBezTo>
                <a:cubicBezTo>
                  <a:pt x="20647" y="15524"/>
                  <a:pt x="20773" y="15134"/>
                  <a:pt x="20794" y="14792"/>
                </a:cubicBezTo>
                <a:cubicBezTo>
                  <a:pt x="20805" y="14621"/>
                  <a:pt x="20792" y="14464"/>
                  <a:pt x="20752" y="14302"/>
                </a:cubicBezTo>
                <a:cubicBezTo>
                  <a:pt x="20752" y="14302"/>
                  <a:pt x="20752" y="14298"/>
                  <a:pt x="20752" y="14297"/>
                </a:cubicBezTo>
                <a:cubicBezTo>
                  <a:pt x="20732" y="14217"/>
                  <a:pt x="20705" y="14136"/>
                  <a:pt x="20673" y="14052"/>
                </a:cubicBezTo>
                <a:cubicBezTo>
                  <a:pt x="20641" y="13968"/>
                  <a:pt x="20602" y="13883"/>
                  <a:pt x="20558" y="13792"/>
                </a:cubicBezTo>
                <a:cubicBezTo>
                  <a:pt x="20347" y="13359"/>
                  <a:pt x="20319" y="13218"/>
                  <a:pt x="20338" y="12648"/>
                </a:cubicBezTo>
                <a:cubicBezTo>
                  <a:pt x="20343" y="12494"/>
                  <a:pt x="20349" y="12374"/>
                  <a:pt x="20357" y="12281"/>
                </a:cubicBezTo>
                <a:cubicBezTo>
                  <a:pt x="20383" y="11995"/>
                  <a:pt x="20445" y="11953"/>
                  <a:pt x="20679" y="11840"/>
                </a:cubicBezTo>
                <a:cubicBezTo>
                  <a:pt x="20877" y="11745"/>
                  <a:pt x="20999" y="11600"/>
                  <a:pt x="20999" y="11457"/>
                </a:cubicBezTo>
                <a:cubicBezTo>
                  <a:pt x="20999" y="11266"/>
                  <a:pt x="20782" y="10956"/>
                  <a:pt x="20583" y="10813"/>
                </a:cubicBezTo>
                <a:cubicBezTo>
                  <a:pt x="20517" y="10766"/>
                  <a:pt x="20453" y="10734"/>
                  <a:pt x="20400" y="10734"/>
                </a:cubicBezTo>
                <a:cubicBezTo>
                  <a:pt x="20306" y="10734"/>
                  <a:pt x="20186" y="10399"/>
                  <a:pt x="19999" y="9606"/>
                </a:cubicBezTo>
                <a:cubicBezTo>
                  <a:pt x="19916" y="9256"/>
                  <a:pt x="19859" y="8985"/>
                  <a:pt x="19826" y="8771"/>
                </a:cubicBezTo>
                <a:cubicBezTo>
                  <a:pt x="19817" y="8718"/>
                  <a:pt x="19815" y="8676"/>
                  <a:pt x="19809" y="8633"/>
                </a:cubicBezTo>
                <a:cubicBezTo>
                  <a:pt x="19803" y="8584"/>
                  <a:pt x="19801" y="8544"/>
                  <a:pt x="19799" y="8505"/>
                </a:cubicBezTo>
                <a:cubicBezTo>
                  <a:pt x="19795" y="8435"/>
                  <a:pt x="19791" y="8362"/>
                  <a:pt x="19803" y="8329"/>
                </a:cubicBezTo>
                <a:cubicBezTo>
                  <a:pt x="19826" y="8208"/>
                  <a:pt x="19897" y="8217"/>
                  <a:pt x="20025" y="8361"/>
                </a:cubicBezTo>
                <a:cubicBezTo>
                  <a:pt x="20146" y="8499"/>
                  <a:pt x="20249" y="8552"/>
                  <a:pt x="20325" y="8542"/>
                </a:cubicBezTo>
                <a:cubicBezTo>
                  <a:pt x="20330" y="8541"/>
                  <a:pt x="20336" y="8549"/>
                  <a:pt x="20340" y="8547"/>
                </a:cubicBezTo>
                <a:cubicBezTo>
                  <a:pt x="20358" y="8543"/>
                  <a:pt x="20368" y="8518"/>
                  <a:pt x="20383" y="8505"/>
                </a:cubicBezTo>
                <a:cubicBezTo>
                  <a:pt x="20400" y="8488"/>
                  <a:pt x="20421" y="8477"/>
                  <a:pt x="20432" y="8446"/>
                </a:cubicBezTo>
                <a:cubicBezTo>
                  <a:pt x="20450" y="8396"/>
                  <a:pt x="20459" y="8326"/>
                  <a:pt x="20460" y="8239"/>
                </a:cubicBezTo>
                <a:cubicBezTo>
                  <a:pt x="20458" y="8094"/>
                  <a:pt x="20431" y="7922"/>
                  <a:pt x="20396" y="7808"/>
                </a:cubicBezTo>
                <a:cubicBezTo>
                  <a:pt x="20394" y="7805"/>
                  <a:pt x="20393" y="7800"/>
                  <a:pt x="20391" y="7797"/>
                </a:cubicBezTo>
                <a:cubicBezTo>
                  <a:pt x="20380" y="7780"/>
                  <a:pt x="20373" y="7754"/>
                  <a:pt x="20370" y="7718"/>
                </a:cubicBezTo>
                <a:cubicBezTo>
                  <a:pt x="20370" y="7717"/>
                  <a:pt x="20370" y="7713"/>
                  <a:pt x="20370" y="7712"/>
                </a:cubicBezTo>
                <a:cubicBezTo>
                  <a:pt x="20326" y="7579"/>
                  <a:pt x="20336" y="7465"/>
                  <a:pt x="20413" y="7255"/>
                </a:cubicBezTo>
                <a:cubicBezTo>
                  <a:pt x="20473" y="7089"/>
                  <a:pt x="20613" y="6401"/>
                  <a:pt x="20724" y="5723"/>
                </a:cubicBezTo>
                <a:cubicBezTo>
                  <a:pt x="20735" y="5659"/>
                  <a:pt x="20747" y="5601"/>
                  <a:pt x="20758" y="5537"/>
                </a:cubicBezTo>
                <a:cubicBezTo>
                  <a:pt x="20760" y="5528"/>
                  <a:pt x="20761" y="5519"/>
                  <a:pt x="20762" y="5510"/>
                </a:cubicBezTo>
                <a:cubicBezTo>
                  <a:pt x="20804" y="5252"/>
                  <a:pt x="20853" y="5005"/>
                  <a:pt x="20901" y="4776"/>
                </a:cubicBezTo>
                <a:cubicBezTo>
                  <a:pt x="20903" y="4766"/>
                  <a:pt x="20905" y="4750"/>
                  <a:pt x="20907" y="4739"/>
                </a:cubicBezTo>
                <a:cubicBezTo>
                  <a:pt x="20970" y="4443"/>
                  <a:pt x="21029" y="4199"/>
                  <a:pt x="21069" y="4106"/>
                </a:cubicBezTo>
                <a:cubicBezTo>
                  <a:pt x="21071" y="4103"/>
                  <a:pt x="21071" y="4104"/>
                  <a:pt x="21072" y="4101"/>
                </a:cubicBezTo>
                <a:cubicBezTo>
                  <a:pt x="21116" y="3982"/>
                  <a:pt x="21143" y="3860"/>
                  <a:pt x="21163" y="3744"/>
                </a:cubicBezTo>
                <a:cubicBezTo>
                  <a:pt x="21174" y="3677"/>
                  <a:pt x="21186" y="3613"/>
                  <a:pt x="21191" y="3542"/>
                </a:cubicBezTo>
                <a:cubicBezTo>
                  <a:pt x="21191" y="3536"/>
                  <a:pt x="21195" y="3528"/>
                  <a:pt x="21195" y="3521"/>
                </a:cubicBezTo>
                <a:cubicBezTo>
                  <a:pt x="21195" y="3519"/>
                  <a:pt x="21195" y="3518"/>
                  <a:pt x="21195" y="3516"/>
                </a:cubicBezTo>
                <a:cubicBezTo>
                  <a:pt x="21195" y="3515"/>
                  <a:pt x="21195" y="3511"/>
                  <a:pt x="21195" y="3510"/>
                </a:cubicBezTo>
                <a:cubicBezTo>
                  <a:pt x="21214" y="3072"/>
                  <a:pt x="21057" y="2678"/>
                  <a:pt x="20758" y="2362"/>
                </a:cubicBezTo>
                <a:cubicBezTo>
                  <a:pt x="20718" y="2323"/>
                  <a:pt x="20675" y="2282"/>
                  <a:pt x="20630" y="2245"/>
                </a:cubicBezTo>
                <a:cubicBezTo>
                  <a:pt x="20376" y="2021"/>
                  <a:pt x="20050" y="1849"/>
                  <a:pt x="19645" y="1750"/>
                </a:cubicBezTo>
                <a:cubicBezTo>
                  <a:pt x="19531" y="1722"/>
                  <a:pt x="19445" y="1700"/>
                  <a:pt x="19381" y="1691"/>
                </a:cubicBezTo>
                <a:cubicBezTo>
                  <a:pt x="19347" y="1687"/>
                  <a:pt x="19327" y="1688"/>
                  <a:pt x="19304" y="1691"/>
                </a:cubicBezTo>
                <a:close/>
                <a:moveTo>
                  <a:pt x="15926" y="4702"/>
                </a:moveTo>
                <a:cubicBezTo>
                  <a:pt x="15887" y="4695"/>
                  <a:pt x="15856" y="4710"/>
                  <a:pt x="15841" y="4750"/>
                </a:cubicBezTo>
                <a:cubicBezTo>
                  <a:pt x="15820" y="4801"/>
                  <a:pt x="15852" y="5017"/>
                  <a:pt x="15911" y="5228"/>
                </a:cubicBezTo>
                <a:cubicBezTo>
                  <a:pt x="15915" y="5241"/>
                  <a:pt x="15916" y="5253"/>
                  <a:pt x="15919" y="5266"/>
                </a:cubicBezTo>
                <a:cubicBezTo>
                  <a:pt x="15922" y="5276"/>
                  <a:pt x="15923" y="5282"/>
                  <a:pt x="15926" y="5292"/>
                </a:cubicBezTo>
                <a:cubicBezTo>
                  <a:pt x="15930" y="5310"/>
                  <a:pt x="15933" y="5333"/>
                  <a:pt x="15936" y="5351"/>
                </a:cubicBezTo>
                <a:cubicBezTo>
                  <a:pt x="15950" y="5411"/>
                  <a:pt x="15965" y="5467"/>
                  <a:pt x="15975" y="5532"/>
                </a:cubicBezTo>
                <a:cubicBezTo>
                  <a:pt x="15987" y="5616"/>
                  <a:pt x="15995" y="5704"/>
                  <a:pt x="16000" y="5798"/>
                </a:cubicBezTo>
                <a:cubicBezTo>
                  <a:pt x="16004" y="5861"/>
                  <a:pt x="16004" y="5928"/>
                  <a:pt x="16005" y="5994"/>
                </a:cubicBezTo>
                <a:cubicBezTo>
                  <a:pt x="16005" y="6032"/>
                  <a:pt x="16007" y="6072"/>
                  <a:pt x="16007" y="6111"/>
                </a:cubicBezTo>
                <a:cubicBezTo>
                  <a:pt x="16006" y="6172"/>
                  <a:pt x="16004" y="6235"/>
                  <a:pt x="16000" y="6298"/>
                </a:cubicBezTo>
                <a:cubicBezTo>
                  <a:pt x="15998" y="6349"/>
                  <a:pt x="15994" y="6399"/>
                  <a:pt x="15990" y="6452"/>
                </a:cubicBezTo>
                <a:cubicBezTo>
                  <a:pt x="15976" y="6618"/>
                  <a:pt x="15955" y="6794"/>
                  <a:pt x="15926" y="6973"/>
                </a:cubicBezTo>
                <a:cubicBezTo>
                  <a:pt x="15910" y="7072"/>
                  <a:pt x="15889" y="7170"/>
                  <a:pt x="15868" y="7271"/>
                </a:cubicBezTo>
                <a:cubicBezTo>
                  <a:pt x="15854" y="7343"/>
                  <a:pt x="15838" y="7416"/>
                  <a:pt x="15821" y="7489"/>
                </a:cubicBezTo>
                <a:cubicBezTo>
                  <a:pt x="15798" y="7590"/>
                  <a:pt x="15781" y="7691"/>
                  <a:pt x="15753" y="7792"/>
                </a:cubicBezTo>
                <a:cubicBezTo>
                  <a:pt x="15728" y="7881"/>
                  <a:pt x="15707" y="7934"/>
                  <a:pt x="15683" y="8010"/>
                </a:cubicBezTo>
                <a:cubicBezTo>
                  <a:pt x="15662" y="8081"/>
                  <a:pt x="15644" y="8146"/>
                  <a:pt x="15621" y="8218"/>
                </a:cubicBezTo>
                <a:cubicBezTo>
                  <a:pt x="15558" y="8416"/>
                  <a:pt x="15519" y="8508"/>
                  <a:pt x="15489" y="8473"/>
                </a:cubicBezTo>
                <a:cubicBezTo>
                  <a:pt x="15488" y="8472"/>
                  <a:pt x="15485" y="8479"/>
                  <a:pt x="15484" y="8478"/>
                </a:cubicBezTo>
                <a:cubicBezTo>
                  <a:pt x="15484" y="8477"/>
                  <a:pt x="15483" y="8469"/>
                  <a:pt x="15482" y="8468"/>
                </a:cubicBezTo>
                <a:cubicBezTo>
                  <a:pt x="15466" y="8438"/>
                  <a:pt x="15454" y="8342"/>
                  <a:pt x="15442" y="8218"/>
                </a:cubicBezTo>
                <a:cubicBezTo>
                  <a:pt x="15440" y="8202"/>
                  <a:pt x="15437" y="8197"/>
                  <a:pt x="15435" y="8180"/>
                </a:cubicBezTo>
                <a:cubicBezTo>
                  <a:pt x="15427" y="8089"/>
                  <a:pt x="15416" y="7943"/>
                  <a:pt x="15408" y="7803"/>
                </a:cubicBezTo>
                <a:cubicBezTo>
                  <a:pt x="15404" y="7740"/>
                  <a:pt x="15398" y="7693"/>
                  <a:pt x="15395" y="7627"/>
                </a:cubicBezTo>
                <a:cubicBezTo>
                  <a:pt x="15392" y="7568"/>
                  <a:pt x="15386" y="7510"/>
                  <a:pt x="15382" y="7452"/>
                </a:cubicBezTo>
                <a:cubicBezTo>
                  <a:pt x="15359" y="7116"/>
                  <a:pt x="15285" y="6687"/>
                  <a:pt x="15205" y="6441"/>
                </a:cubicBezTo>
                <a:cubicBezTo>
                  <a:pt x="15069" y="6080"/>
                  <a:pt x="15000" y="6031"/>
                  <a:pt x="14676" y="6074"/>
                </a:cubicBezTo>
                <a:cubicBezTo>
                  <a:pt x="14192" y="6138"/>
                  <a:pt x="14159" y="6481"/>
                  <a:pt x="14535" y="7611"/>
                </a:cubicBezTo>
                <a:cubicBezTo>
                  <a:pt x="14630" y="7896"/>
                  <a:pt x="14700" y="8137"/>
                  <a:pt x="14749" y="8324"/>
                </a:cubicBezTo>
                <a:cubicBezTo>
                  <a:pt x="14864" y="8653"/>
                  <a:pt x="14961" y="8876"/>
                  <a:pt x="15019" y="8930"/>
                </a:cubicBezTo>
                <a:cubicBezTo>
                  <a:pt x="15112" y="9016"/>
                  <a:pt x="15138" y="9111"/>
                  <a:pt x="15098" y="9223"/>
                </a:cubicBezTo>
                <a:cubicBezTo>
                  <a:pt x="15098" y="9224"/>
                  <a:pt x="15099" y="9227"/>
                  <a:pt x="15098" y="9228"/>
                </a:cubicBezTo>
                <a:cubicBezTo>
                  <a:pt x="15087" y="9259"/>
                  <a:pt x="15058" y="9291"/>
                  <a:pt x="15037" y="9324"/>
                </a:cubicBezTo>
                <a:cubicBezTo>
                  <a:pt x="15016" y="9357"/>
                  <a:pt x="15004" y="9389"/>
                  <a:pt x="14973" y="9425"/>
                </a:cubicBezTo>
                <a:cubicBezTo>
                  <a:pt x="14914" y="9493"/>
                  <a:pt x="14837" y="9567"/>
                  <a:pt x="14738" y="9648"/>
                </a:cubicBezTo>
                <a:cubicBezTo>
                  <a:pt x="14554" y="9801"/>
                  <a:pt x="14381" y="10061"/>
                  <a:pt x="14333" y="10255"/>
                </a:cubicBezTo>
                <a:cubicBezTo>
                  <a:pt x="14239" y="10715"/>
                  <a:pt x="14257" y="11774"/>
                  <a:pt x="14371" y="12584"/>
                </a:cubicBezTo>
                <a:cubicBezTo>
                  <a:pt x="14399" y="12779"/>
                  <a:pt x="14421" y="13040"/>
                  <a:pt x="14439" y="13308"/>
                </a:cubicBezTo>
                <a:cubicBezTo>
                  <a:pt x="14458" y="13580"/>
                  <a:pt x="14471" y="13857"/>
                  <a:pt x="14471" y="14074"/>
                </a:cubicBezTo>
                <a:cubicBezTo>
                  <a:pt x="14471" y="14294"/>
                  <a:pt x="14482" y="14530"/>
                  <a:pt x="14501" y="14739"/>
                </a:cubicBezTo>
                <a:cubicBezTo>
                  <a:pt x="14506" y="14787"/>
                  <a:pt x="14513" y="14826"/>
                  <a:pt x="14518" y="14872"/>
                </a:cubicBezTo>
                <a:cubicBezTo>
                  <a:pt x="14525" y="14925"/>
                  <a:pt x="14530" y="14985"/>
                  <a:pt x="14538" y="15031"/>
                </a:cubicBezTo>
                <a:cubicBezTo>
                  <a:pt x="14550" y="15114"/>
                  <a:pt x="14563" y="15181"/>
                  <a:pt x="14578" y="15233"/>
                </a:cubicBezTo>
                <a:cubicBezTo>
                  <a:pt x="14578" y="15235"/>
                  <a:pt x="14578" y="15237"/>
                  <a:pt x="14578" y="15239"/>
                </a:cubicBezTo>
                <a:cubicBezTo>
                  <a:pt x="14578" y="15240"/>
                  <a:pt x="14580" y="15242"/>
                  <a:pt x="14580" y="15244"/>
                </a:cubicBezTo>
                <a:cubicBezTo>
                  <a:pt x="14680" y="15598"/>
                  <a:pt x="14719" y="15609"/>
                  <a:pt x="15369" y="15515"/>
                </a:cubicBezTo>
                <a:cubicBezTo>
                  <a:pt x="15530" y="15492"/>
                  <a:pt x="15637" y="15473"/>
                  <a:pt x="15755" y="15451"/>
                </a:cubicBezTo>
                <a:cubicBezTo>
                  <a:pt x="15817" y="15440"/>
                  <a:pt x="15901" y="15431"/>
                  <a:pt x="15954" y="15419"/>
                </a:cubicBezTo>
                <a:cubicBezTo>
                  <a:pt x="15958" y="15419"/>
                  <a:pt x="15960" y="15415"/>
                  <a:pt x="15964" y="15414"/>
                </a:cubicBezTo>
                <a:cubicBezTo>
                  <a:pt x="16408" y="15314"/>
                  <a:pt x="16506" y="15191"/>
                  <a:pt x="16591" y="14866"/>
                </a:cubicBezTo>
                <a:cubicBezTo>
                  <a:pt x="16610" y="14793"/>
                  <a:pt x="16625" y="14729"/>
                  <a:pt x="16636" y="14664"/>
                </a:cubicBezTo>
                <a:cubicBezTo>
                  <a:pt x="16649" y="14480"/>
                  <a:pt x="16650" y="14274"/>
                  <a:pt x="16636" y="14084"/>
                </a:cubicBezTo>
                <a:cubicBezTo>
                  <a:pt x="16632" y="14047"/>
                  <a:pt x="16629" y="14014"/>
                  <a:pt x="16623" y="13973"/>
                </a:cubicBezTo>
                <a:cubicBezTo>
                  <a:pt x="16565" y="13558"/>
                  <a:pt x="16574" y="13363"/>
                  <a:pt x="16681" y="12898"/>
                </a:cubicBezTo>
                <a:cubicBezTo>
                  <a:pt x="16798" y="12388"/>
                  <a:pt x="16890" y="11413"/>
                  <a:pt x="16917" y="10664"/>
                </a:cubicBezTo>
                <a:cubicBezTo>
                  <a:pt x="16930" y="10268"/>
                  <a:pt x="16929" y="9917"/>
                  <a:pt x="16896" y="9750"/>
                </a:cubicBezTo>
                <a:cubicBezTo>
                  <a:pt x="16763" y="9162"/>
                  <a:pt x="16457" y="8929"/>
                  <a:pt x="16045" y="9106"/>
                </a:cubicBezTo>
                <a:cubicBezTo>
                  <a:pt x="15975" y="9136"/>
                  <a:pt x="15935" y="9130"/>
                  <a:pt x="15881" y="9143"/>
                </a:cubicBezTo>
                <a:cubicBezTo>
                  <a:pt x="15773" y="9177"/>
                  <a:pt x="15679" y="9199"/>
                  <a:pt x="15640" y="9159"/>
                </a:cubicBezTo>
                <a:cubicBezTo>
                  <a:pt x="15530" y="9072"/>
                  <a:pt x="15618" y="8793"/>
                  <a:pt x="15909" y="8329"/>
                </a:cubicBezTo>
                <a:cubicBezTo>
                  <a:pt x="16195" y="7873"/>
                  <a:pt x="16405" y="7251"/>
                  <a:pt x="16499" y="6638"/>
                </a:cubicBezTo>
                <a:cubicBezTo>
                  <a:pt x="16513" y="6510"/>
                  <a:pt x="16530" y="6387"/>
                  <a:pt x="16538" y="6239"/>
                </a:cubicBezTo>
                <a:cubicBezTo>
                  <a:pt x="16546" y="6085"/>
                  <a:pt x="16550" y="5969"/>
                  <a:pt x="16549" y="5867"/>
                </a:cubicBezTo>
                <a:cubicBezTo>
                  <a:pt x="16516" y="5556"/>
                  <a:pt x="16345" y="5153"/>
                  <a:pt x="16173" y="4909"/>
                </a:cubicBezTo>
                <a:cubicBezTo>
                  <a:pt x="16080" y="4798"/>
                  <a:pt x="15991" y="4714"/>
                  <a:pt x="15926" y="4702"/>
                </a:cubicBezTo>
                <a:close/>
                <a:moveTo>
                  <a:pt x="19860" y="5260"/>
                </a:moveTo>
                <a:cubicBezTo>
                  <a:pt x="19950" y="5249"/>
                  <a:pt x="20010" y="5311"/>
                  <a:pt x="20059" y="5457"/>
                </a:cubicBezTo>
                <a:cubicBezTo>
                  <a:pt x="20136" y="5691"/>
                  <a:pt x="20122" y="5781"/>
                  <a:pt x="19952" y="6127"/>
                </a:cubicBezTo>
                <a:cubicBezTo>
                  <a:pt x="19699" y="6643"/>
                  <a:pt x="19602" y="6641"/>
                  <a:pt x="19506" y="6117"/>
                </a:cubicBezTo>
                <a:cubicBezTo>
                  <a:pt x="19415" y="5619"/>
                  <a:pt x="19468" y="5446"/>
                  <a:pt x="19760" y="5292"/>
                </a:cubicBezTo>
                <a:cubicBezTo>
                  <a:pt x="19798" y="5273"/>
                  <a:pt x="19830" y="5264"/>
                  <a:pt x="19860" y="5260"/>
                </a:cubicBezTo>
                <a:close/>
                <a:moveTo>
                  <a:pt x="15887" y="11138"/>
                </a:moveTo>
                <a:cubicBezTo>
                  <a:pt x="15937" y="11149"/>
                  <a:pt x="15972" y="11186"/>
                  <a:pt x="15986" y="11239"/>
                </a:cubicBezTo>
                <a:cubicBezTo>
                  <a:pt x="16053" y="11511"/>
                  <a:pt x="15802" y="12454"/>
                  <a:pt x="15550" y="12877"/>
                </a:cubicBezTo>
                <a:cubicBezTo>
                  <a:pt x="15427" y="13085"/>
                  <a:pt x="15291" y="13255"/>
                  <a:pt x="15248" y="13255"/>
                </a:cubicBezTo>
                <a:cubicBezTo>
                  <a:pt x="15104" y="13255"/>
                  <a:pt x="14803" y="12302"/>
                  <a:pt x="14789" y="11808"/>
                </a:cubicBezTo>
                <a:cubicBezTo>
                  <a:pt x="14775" y="11331"/>
                  <a:pt x="14781" y="11322"/>
                  <a:pt x="15120" y="11303"/>
                </a:cubicBezTo>
                <a:cubicBezTo>
                  <a:pt x="15310" y="11292"/>
                  <a:pt x="15574" y="11231"/>
                  <a:pt x="15704" y="11170"/>
                </a:cubicBezTo>
                <a:cubicBezTo>
                  <a:pt x="15775" y="11136"/>
                  <a:pt x="15838" y="11126"/>
                  <a:pt x="15887" y="11138"/>
                </a:cubicBezTo>
                <a:close/>
                <a:moveTo>
                  <a:pt x="19892" y="14691"/>
                </a:moveTo>
                <a:cubicBezTo>
                  <a:pt x="19963" y="14683"/>
                  <a:pt x="20011" y="14881"/>
                  <a:pt x="19956" y="15100"/>
                </a:cubicBezTo>
                <a:cubicBezTo>
                  <a:pt x="19905" y="15308"/>
                  <a:pt x="19809" y="15314"/>
                  <a:pt x="19760" y="15116"/>
                </a:cubicBezTo>
                <a:cubicBezTo>
                  <a:pt x="19740" y="15034"/>
                  <a:pt x="19764" y="14883"/>
                  <a:pt x="19816" y="14776"/>
                </a:cubicBezTo>
                <a:cubicBezTo>
                  <a:pt x="19842" y="14722"/>
                  <a:pt x="19869" y="14693"/>
                  <a:pt x="19892" y="14691"/>
                </a:cubicBezTo>
                <a:close/>
              </a:path>
            </a:pathLst>
          </a:custGeom>
          <a:ln w="12700">
            <a:miter lim="400000"/>
            <a:headEnd/>
            <a:tailEnd/>
          </a:ln>
        </p:spPr>
      </p:pic>
      <p:sp>
        <p:nvSpPr>
          <p:cNvPr id="132099" name="文本框 3">
            <a:extLst>
              <a:ext uri="{FF2B5EF4-FFF2-40B4-BE49-F238E27FC236}">
                <a16:creationId xmlns:a16="http://schemas.microsoft.com/office/drawing/2014/main" id="{14BC3F3B-3F92-46F0-BA21-867C6E689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4051" y="1651000"/>
            <a:ext cx="20631150" cy="183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413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如若之前已使用平台登录过并且绑定了手机号，可在登录界面直接输入所绑定的手机号以及密码进行登录</a:t>
            </a:r>
            <a:endParaRPr kumimoji="0" lang="zh-CN" altLang="zh-CN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 Light"/>
              <a:cs typeface="+mn-cs"/>
              <a:sym typeface="Chalkduster"/>
            </a:endParaRPr>
          </a:p>
        </p:txBody>
      </p:sp>
      <p:sp>
        <p:nvSpPr>
          <p:cNvPr id="132100" name="文本框 4">
            <a:extLst>
              <a:ext uri="{FF2B5EF4-FFF2-40B4-BE49-F238E27FC236}">
                <a16:creationId xmlns:a16="http://schemas.microsoft.com/office/drawing/2014/main" id="{E435B061-CE0D-4C25-AE91-829F22A40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677" y="488950"/>
            <a:ext cx="171513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41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二、如何登录学习通</a:t>
            </a:r>
          </a:p>
        </p:txBody>
      </p:sp>
      <p:pic>
        <p:nvPicPr>
          <p:cNvPr id="6" name="图片 5" descr="D:\1超星\学习通+平台教师教程2018-9-6\学习通截图\首页.jpg首页">
            <a:extLst>
              <a:ext uri="{FF2B5EF4-FFF2-40B4-BE49-F238E27FC236}">
                <a16:creationId xmlns:a16="http://schemas.microsoft.com/office/drawing/2014/main" id="{F2DE082F-5885-4C8C-A0ED-A4BFAA3A216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282826" y="3695701"/>
            <a:ext cx="5511800" cy="9798050"/>
          </a:xfrm>
          <a:prstGeom prst="rect">
            <a:avLst/>
          </a:prstGeom>
          <a:noFill/>
          <a:ln w="9525">
            <a:noFill/>
          </a:ln>
          <a:effectLst>
            <a:outerShdw blurRad="292100" dist="139700" dir="2700000" algn="t" rotWithShape="0">
              <a:prstClr val="black">
                <a:alpha val="65000"/>
              </a:prstClr>
            </a:outerShdw>
          </a:effectLst>
        </p:spPr>
      </p:pic>
      <p:pic>
        <p:nvPicPr>
          <p:cNvPr id="7" name="图片 6" descr="D:\1超星\学习通+平台教师教程2018-9-6\学习通截图\登录1.jpg登录1">
            <a:extLst>
              <a:ext uri="{FF2B5EF4-FFF2-40B4-BE49-F238E27FC236}">
                <a16:creationId xmlns:a16="http://schemas.microsoft.com/office/drawing/2014/main" id="{FAB7234F-8DCA-4C7F-8828-712BBB4E47B4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036050" y="3692526"/>
            <a:ext cx="5511800" cy="9801224"/>
          </a:xfrm>
          <a:prstGeom prst="rect">
            <a:avLst/>
          </a:prstGeom>
          <a:noFill/>
          <a:ln w="9525">
            <a:noFill/>
          </a:ln>
          <a:effectLst>
            <a:outerShdw blurRad="292100" dist="139700" dir="2700000" algn="t" rotWithShape="0">
              <a:prstClr val="black">
                <a:alpha val="65000"/>
              </a:prstClr>
            </a:outerShdw>
          </a:effectLst>
        </p:spPr>
      </p:pic>
      <p:pic>
        <p:nvPicPr>
          <p:cNvPr id="8" name="图片 7" descr="D:\1超星\学习通+平台教师教程2018-9-6\学习通截图\登录2.jpg登录2">
            <a:extLst>
              <a:ext uri="{FF2B5EF4-FFF2-40B4-BE49-F238E27FC236}">
                <a16:creationId xmlns:a16="http://schemas.microsoft.com/office/drawing/2014/main" id="{86B5ABAC-C0E8-43F9-A4E7-FC488643B42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5843250" y="3695701"/>
            <a:ext cx="5511800" cy="9798050"/>
          </a:xfrm>
          <a:prstGeom prst="rect">
            <a:avLst/>
          </a:prstGeom>
          <a:noFill/>
          <a:ln w="9525">
            <a:noFill/>
          </a:ln>
          <a:effectLst>
            <a:outerShdw blurRad="292100" dist="139700" dir="2700000" algn="t" rotWithShape="0">
              <a:prstClr val="black">
                <a:alpha val="65000"/>
              </a:prstClr>
            </a:outerShdw>
          </a:effectLst>
        </p:spPr>
      </p:pic>
      <p:pic>
        <p:nvPicPr>
          <p:cNvPr id="132104" name="图片 8">
            <a:extLst>
              <a:ext uri="{FF2B5EF4-FFF2-40B4-BE49-F238E27FC236}">
                <a16:creationId xmlns:a16="http://schemas.microsoft.com/office/drawing/2014/main" id="{F1A223BD-04D1-4D0E-86C2-C29B350C0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5900" y="4543426"/>
            <a:ext cx="5130800" cy="101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5" name="图片 9">
            <a:extLst>
              <a:ext uri="{FF2B5EF4-FFF2-40B4-BE49-F238E27FC236}">
                <a16:creationId xmlns:a16="http://schemas.microsoft.com/office/drawing/2014/main" id="{1D44B896-B1A1-4C28-BF20-9A1837AC0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676" y="12706350"/>
            <a:ext cx="784224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A278E999-E759-4574-8613-F77B824E7DBD}"/>
              </a:ext>
            </a:extLst>
          </p:cNvPr>
          <p:cNvSpPr/>
          <p:nvPr/>
        </p:nvSpPr>
        <p:spPr>
          <a:xfrm>
            <a:off x="15932151" y="5934077"/>
            <a:ext cx="5330826" cy="8064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</p:spTree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AEA2C0B9-B2E5-4C25-8984-CE46BE82655A}"/>
              </a:ext>
            </a:extLst>
          </p:cNvPr>
          <p:cNvSpPr/>
          <p:nvPr/>
        </p:nvSpPr>
        <p:spPr>
          <a:xfrm>
            <a:off x="4080188" y="1159899"/>
            <a:ext cx="13494875" cy="106984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在线课程建设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E763B4F-15C9-49D1-AE32-68CDB7C50CB9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9D45802-362C-4416-A135-244CCDF06A21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49E1FC7-ACF5-4E3A-8316-26EC132E8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759" y="4037036"/>
            <a:ext cx="19518481" cy="967896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A8DEEA4-1507-40C3-A9E8-71EE9C9CE0DD}"/>
              </a:ext>
            </a:extLst>
          </p:cNvPr>
          <p:cNvSpPr/>
          <p:nvPr/>
        </p:nvSpPr>
        <p:spPr>
          <a:xfrm>
            <a:off x="19762235" y="4497353"/>
            <a:ext cx="1511559" cy="6531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输入课程名称、教师名字">
            <a:extLst>
              <a:ext uri="{FF2B5EF4-FFF2-40B4-BE49-F238E27FC236}">
                <a16:creationId xmlns:a16="http://schemas.microsoft.com/office/drawing/2014/main" id="{040F5B16-D8FC-4B2D-9DAF-8A91E2E17E0A}"/>
              </a:ext>
            </a:extLst>
          </p:cNvPr>
          <p:cNvSpPr/>
          <p:nvPr/>
        </p:nvSpPr>
        <p:spPr>
          <a:xfrm>
            <a:off x="4080188" y="2616350"/>
            <a:ext cx="9701372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dirty="0"/>
              <a:t> </a:t>
            </a:r>
            <a:r>
              <a:rPr lang="zh-CN" altLang="en-US" dirty="0"/>
              <a:t>点击“创建课程”</a:t>
            </a:r>
            <a:r>
              <a:rPr lang="zh-CN" altLang="en-US" dirty="0">
                <a:solidFill>
                  <a:schemeClr val="bg1"/>
                </a:solidFill>
              </a:rPr>
              <a:t> ，开启三步建课</a:t>
            </a:r>
            <a:endParaRPr dirty="0">
              <a:solidFill>
                <a:schemeClr val="bg1"/>
              </a:solidFill>
              <a:cs typeface="+mn-cs"/>
              <a:sym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697117175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输入课程名称、教师名字"/>
          <p:cNvSpPr/>
          <p:nvPr/>
        </p:nvSpPr>
        <p:spPr>
          <a:xfrm>
            <a:off x="4080188" y="2616350"/>
            <a:ext cx="7107713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dirty="0"/>
              <a:t> </a:t>
            </a:r>
            <a:r>
              <a:rPr lang="zh-CN" altLang="en-US" dirty="0"/>
              <a:t>输入课程名称、教师姓名</a:t>
            </a:r>
            <a:endParaRPr dirty="0">
              <a:solidFill>
                <a:schemeClr val="bg1"/>
              </a:solidFill>
              <a:cs typeface="+mn-cs"/>
              <a:sym typeface="Chalkduster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39378" y="1159899"/>
            <a:ext cx="9329197" cy="106984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1</a:t>
            </a: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：填写课程基本信息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6A690C7-C2D4-419F-A1BD-A89DBD6ED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759" y="4037036"/>
            <a:ext cx="19518482" cy="967896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5">
            <a:extLst>
              <a:ext uri="{FF2B5EF4-FFF2-40B4-BE49-F238E27FC236}">
                <a16:creationId xmlns:a16="http://schemas.microsoft.com/office/drawing/2014/main" id="{93437A2C-6F2C-4FE3-91D4-AE2600417891}"/>
              </a:ext>
            </a:extLst>
          </p:cNvPr>
          <p:cNvGrpSpPr/>
          <p:nvPr/>
        </p:nvGrpSpPr>
        <p:grpSpPr>
          <a:xfrm>
            <a:off x="2188590" y="3794876"/>
            <a:ext cx="20006820" cy="9921124"/>
            <a:chOff x="1055688" y="1179847"/>
            <a:chExt cx="9496425" cy="485123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7BB87AF1-57E0-4084-8905-95F8EC345F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103"/>
            <a:stretch>
              <a:fillRect/>
            </a:stretch>
          </p:blipFill>
          <p:spPr>
            <a:xfrm>
              <a:off x="1055688" y="1411705"/>
              <a:ext cx="9496425" cy="46193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5774865-8BD9-4A70-BABA-3F5569076B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8868" b="49224"/>
            <a:stretch>
              <a:fillRect/>
            </a:stretch>
          </p:blipFill>
          <p:spPr>
            <a:xfrm>
              <a:off x="1055688" y="1524000"/>
              <a:ext cx="9496425" cy="184484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10D0744-4789-44A2-9374-ABDCAE7C4B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92938"/>
            <a:stretch>
              <a:fillRect/>
            </a:stretch>
          </p:blipFill>
          <p:spPr>
            <a:xfrm>
              <a:off x="1055688" y="1179847"/>
              <a:ext cx="9496425" cy="40832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074E3954-13AB-4F54-A166-E65DFC5946C1}"/>
              </a:ext>
            </a:extLst>
          </p:cNvPr>
          <p:cNvSpPr/>
          <p:nvPr/>
        </p:nvSpPr>
        <p:spPr>
          <a:xfrm>
            <a:off x="1639378" y="1159899"/>
            <a:ext cx="9329197" cy="106984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2</a:t>
            </a: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：选择课程封面</a:t>
            </a:r>
          </a:p>
        </p:txBody>
      </p:sp>
      <p:sp>
        <p:nvSpPr>
          <p:cNvPr id="12" name="输入课程名称、教师名字">
            <a:extLst>
              <a:ext uri="{FF2B5EF4-FFF2-40B4-BE49-F238E27FC236}">
                <a16:creationId xmlns:a16="http://schemas.microsoft.com/office/drawing/2014/main" id="{9B43499E-D139-4FEF-8513-E4B565C7DC1B}"/>
              </a:ext>
            </a:extLst>
          </p:cNvPr>
          <p:cNvSpPr/>
          <p:nvPr/>
        </p:nvSpPr>
        <p:spPr>
          <a:xfrm>
            <a:off x="4080188" y="2616350"/>
            <a:ext cx="17338078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/>
              <a:t>可使用平台模板，也可通过上传文件选择本地图片作为课程封面</a:t>
            </a:r>
          </a:p>
        </p:txBody>
      </p:sp>
    </p:spTree>
    <p:extLst>
      <p:ext uri="{BB962C8B-B14F-4D97-AF65-F5344CB8AC3E}">
        <p14:creationId xmlns:p14="http://schemas.microsoft.com/office/powerpoint/2010/main" val="2464200695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输入课程名称、教师名字"/>
          <p:cNvSpPr/>
          <p:nvPr/>
        </p:nvSpPr>
        <p:spPr>
          <a:xfrm>
            <a:off x="4080188" y="2616350"/>
            <a:ext cx="13827501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dirty="0"/>
              <a:t> </a:t>
            </a:r>
            <a:r>
              <a:rPr lang="zh-CN" altLang="en-US" dirty="0"/>
              <a:t>不自动生成单元，系统默认生成第一章五个课时；</a:t>
            </a:r>
            <a:endParaRPr dirty="0">
              <a:solidFill>
                <a:schemeClr val="bg1"/>
              </a:solidFill>
              <a:cs typeface="+mn-cs"/>
              <a:sym typeface="Chalkduster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39378" y="1159899"/>
            <a:ext cx="9329197" cy="106984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3</a:t>
            </a: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：个性化生成课程单元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5EE093-1EF5-46D8-8219-38884F1A1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759" y="4037036"/>
            <a:ext cx="19518482" cy="967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62240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输入课程名称、教师名字"/>
          <p:cNvSpPr/>
          <p:nvPr/>
        </p:nvSpPr>
        <p:spPr>
          <a:xfrm>
            <a:off x="1318726" y="2963105"/>
            <a:ext cx="23065274" cy="841254"/>
          </a:xfrm>
          <a:prstGeom prst="rect">
            <a:avLst/>
          </a:prstGeom>
          <a:ln w="12700">
            <a:miter lim="400000"/>
          </a:ln>
        </p:spPr>
        <p:txBody>
          <a:bodyPr wrap="squar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/>
              <a:t>按照周、课时自动生成课程单元，系统会按照所设置的周数、课时数生成章节、课时</a:t>
            </a:r>
            <a:endParaRPr dirty="0">
              <a:solidFill>
                <a:schemeClr val="bg1"/>
              </a:solidFill>
              <a:cs typeface="+mn-cs"/>
              <a:sym typeface="Chalkduster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39378" y="1159899"/>
            <a:ext cx="9329197" cy="106984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3</a:t>
            </a: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：个性化生成课程单元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8E2D939-27ED-45FC-9BA7-2B1262BDB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759" y="4037036"/>
            <a:ext cx="19518481" cy="967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662538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80188" y="1159899"/>
            <a:ext cx="13494875" cy="106984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点击编辑，进入慕课纸编辑器界面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5BE0A6E-708D-4291-B08C-B877C76D4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733" y="3777187"/>
            <a:ext cx="19998534" cy="993881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</p:spTree>
    <p:extLst>
      <p:ext uri="{BB962C8B-B14F-4D97-AF65-F5344CB8AC3E}">
        <p14:creationId xmlns:p14="http://schemas.microsoft.com/office/powerpoint/2010/main" val="879450617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17510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制定章节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2872025-D596-4239-9C06-59D72CF2A1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733" y="3777187"/>
            <a:ext cx="19998534" cy="9938814"/>
          </a:xfrm>
          <a:prstGeom prst="rect">
            <a:avLst/>
          </a:prstGeom>
        </p:spPr>
      </p:pic>
      <p:sp>
        <p:nvSpPr>
          <p:cNvPr id="10" name="输入课程名称、教师名字">
            <a:extLst>
              <a:ext uri="{FF2B5EF4-FFF2-40B4-BE49-F238E27FC236}">
                <a16:creationId xmlns:a16="http://schemas.microsoft.com/office/drawing/2014/main" id="{DD461A15-7533-4C7C-927C-E9A4115F7D81}"/>
              </a:ext>
            </a:extLst>
          </p:cNvPr>
          <p:cNvSpPr/>
          <p:nvPr/>
        </p:nvSpPr>
        <p:spPr>
          <a:xfrm>
            <a:off x="4080188" y="2616350"/>
            <a:ext cx="9457715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通过点击笔刷样式可修改章节名称</a:t>
            </a:r>
            <a:endParaRPr dirty="0">
              <a:solidFill>
                <a:schemeClr val="bg1"/>
              </a:solidFill>
              <a:cs typeface="+mn-cs"/>
              <a:sym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248381867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17510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制定章节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输入课程名称、教师名字">
            <a:extLst>
              <a:ext uri="{FF2B5EF4-FFF2-40B4-BE49-F238E27FC236}">
                <a16:creationId xmlns:a16="http://schemas.microsoft.com/office/drawing/2014/main" id="{DD461A15-7533-4C7C-927C-E9A4115F7D81}"/>
              </a:ext>
            </a:extLst>
          </p:cNvPr>
          <p:cNvSpPr/>
          <p:nvPr/>
        </p:nvSpPr>
        <p:spPr>
          <a:xfrm>
            <a:off x="4080188" y="2616350"/>
            <a:ext cx="9779919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通过点击符号</a:t>
            </a:r>
            <a:r>
              <a:rPr lang="en-US" altLang="zh-CN" dirty="0">
                <a:cs typeface="+mn-cs"/>
              </a:rPr>
              <a:t>”X</a:t>
            </a:r>
            <a:r>
              <a:rPr lang="zh-CN" altLang="en-US" dirty="0">
                <a:cs typeface="+mn-cs"/>
              </a:rPr>
              <a:t>“可删除多余章节</a:t>
            </a:r>
            <a:endParaRPr dirty="0">
              <a:solidFill>
                <a:schemeClr val="bg1"/>
              </a:solidFill>
              <a:cs typeface="+mn-cs"/>
              <a:sym typeface="Chalkduster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5F895FD-2C42-415C-B58F-2C7A45DEB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014" y="3781097"/>
            <a:ext cx="19999972" cy="993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43754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17510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制定章节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输入课程名称、教师名字">
            <a:extLst>
              <a:ext uri="{FF2B5EF4-FFF2-40B4-BE49-F238E27FC236}">
                <a16:creationId xmlns:a16="http://schemas.microsoft.com/office/drawing/2014/main" id="{DD461A15-7533-4C7C-927C-E9A4115F7D81}"/>
              </a:ext>
            </a:extLst>
          </p:cNvPr>
          <p:cNvSpPr/>
          <p:nvPr/>
        </p:nvSpPr>
        <p:spPr>
          <a:xfrm>
            <a:off x="4080188" y="2616350"/>
            <a:ext cx="13075693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通过上方“同级目录”、“子目录”可增加章节</a:t>
            </a:r>
            <a:endParaRPr dirty="0">
              <a:solidFill>
                <a:schemeClr val="bg1"/>
              </a:solidFill>
              <a:cs typeface="+mn-cs"/>
              <a:sym typeface="Chalkduster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EB55E26-9489-4B33-A793-38E333CBA1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011" y="3781095"/>
            <a:ext cx="19999978" cy="993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130096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17510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输入课程名称、教师名字">
            <a:extLst>
              <a:ext uri="{FF2B5EF4-FFF2-40B4-BE49-F238E27FC236}">
                <a16:creationId xmlns:a16="http://schemas.microsoft.com/office/drawing/2014/main" id="{DD461A15-7533-4C7C-927C-E9A4115F7D81}"/>
              </a:ext>
            </a:extLst>
          </p:cNvPr>
          <p:cNvSpPr/>
          <p:nvPr/>
        </p:nvSpPr>
        <p:spPr>
          <a:xfrm>
            <a:off x="4192154" y="2616350"/>
            <a:ext cx="15491418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可通过上方功能控件，填充文字、图片、测验题、视频等</a:t>
            </a:r>
          </a:p>
        </p:txBody>
      </p:sp>
      <p:pic>
        <p:nvPicPr>
          <p:cNvPr id="11" name="QQ20160912-9@2x.jpg" descr="QQ20160912-9@2x.jpg">
            <a:extLst>
              <a:ext uri="{FF2B5EF4-FFF2-40B4-BE49-F238E27FC236}">
                <a16:creationId xmlns:a16="http://schemas.microsoft.com/office/drawing/2014/main" id="{276B3BF1-A59B-4A77-8AAC-C91FC7F23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700" y="3777185"/>
            <a:ext cx="19998538" cy="993881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9440563-80CA-4F5D-968A-642D5FD67C06}"/>
              </a:ext>
            </a:extLst>
          </p:cNvPr>
          <p:cNvSpPr/>
          <p:nvPr/>
        </p:nvSpPr>
        <p:spPr>
          <a:xfrm>
            <a:off x="9367935" y="6382138"/>
            <a:ext cx="10039738" cy="71845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F15AF7C-F2E7-419C-9615-2522740A21C3}"/>
              </a:ext>
            </a:extLst>
          </p:cNvPr>
          <p:cNvSpPr/>
          <p:nvPr/>
        </p:nvSpPr>
        <p:spPr>
          <a:xfrm>
            <a:off x="7609969" y="4461722"/>
            <a:ext cx="13066668" cy="7644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68957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63DB70-1D44-45C4-BA2F-CAEF79CFA469}"/>
              </a:ext>
            </a:extLst>
          </p:cNvPr>
          <p:cNvSpPr/>
          <p:nvPr/>
        </p:nvSpPr>
        <p:spPr>
          <a:xfrm>
            <a:off x="1687882" y="1668360"/>
            <a:ext cx="21646394" cy="2756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413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如若之前未将手机号与工号绑定，可手机号</a:t>
            </a:r>
            <a:r>
              <a:rPr kumimoji="0" lang="zh-CN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登录后点击头像</a:t>
            </a: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旁边空白处</a:t>
            </a:r>
            <a:r>
              <a:rPr kumimoji="0" lang="zh-CN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，</a:t>
            </a: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点击单位进行输入学校名称以及工号</a:t>
            </a:r>
            <a:endParaRPr kumimoji="0" lang="en-US" altLang="zh-CN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 Light"/>
              <a:cs typeface="+mn-cs"/>
              <a:sym typeface="Chalkduster"/>
            </a:endParaRPr>
          </a:p>
          <a:p>
            <a:pPr marL="0" marR="0" lvl="0" indent="0" algn="l" defTabSz="6413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  <a:sym typeface="Chalkduster"/>
              </a:rPr>
              <a:t>谨记：一定要选择弹出的下位框</a:t>
            </a:r>
            <a:endParaRPr kumimoji="0" lang="zh-CN" altLang="zh-CN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 Light"/>
              <a:cs typeface="+mn-cs"/>
              <a:sym typeface="Chalkduster"/>
            </a:endParaRPr>
          </a:p>
        </p:txBody>
      </p:sp>
      <p:pic>
        <p:nvPicPr>
          <p:cNvPr id="4" name="图像" descr="图像">
            <a:extLst>
              <a:ext uri="{FF2B5EF4-FFF2-40B4-BE49-F238E27FC236}">
                <a16:creationId xmlns:a16="http://schemas.microsoft.com/office/drawing/2014/main" id="{2F20E2CC-410E-4722-98D3-0D1C03635D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19" b="187"/>
          <a:stretch>
            <a:fillRect/>
          </a:stretch>
        </p:blipFill>
        <p:spPr>
          <a:xfrm>
            <a:off x="21336000" y="440690"/>
            <a:ext cx="2628020" cy="10561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600" extrusionOk="0">
                <a:moveTo>
                  <a:pt x="11573" y="0"/>
                </a:moveTo>
                <a:lnTo>
                  <a:pt x="11507" y="431"/>
                </a:lnTo>
                <a:cubicBezTo>
                  <a:pt x="11378" y="1281"/>
                  <a:pt x="11427" y="1962"/>
                  <a:pt x="11644" y="2346"/>
                </a:cubicBezTo>
                <a:cubicBezTo>
                  <a:pt x="11894" y="2790"/>
                  <a:pt x="12000" y="3717"/>
                  <a:pt x="11940" y="4904"/>
                </a:cubicBezTo>
                <a:cubicBezTo>
                  <a:pt x="11889" y="5914"/>
                  <a:pt x="11807" y="6206"/>
                  <a:pt x="11398" y="6803"/>
                </a:cubicBezTo>
                <a:cubicBezTo>
                  <a:pt x="11041" y="7325"/>
                  <a:pt x="11015" y="7776"/>
                  <a:pt x="11317" y="8186"/>
                </a:cubicBezTo>
                <a:cubicBezTo>
                  <a:pt x="11434" y="8343"/>
                  <a:pt x="11606" y="8628"/>
                  <a:pt x="11701" y="8824"/>
                </a:cubicBezTo>
                <a:lnTo>
                  <a:pt x="11874" y="9186"/>
                </a:lnTo>
                <a:lnTo>
                  <a:pt x="11541" y="9707"/>
                </a:lnTo>
                <a:cubicBezTo>
                  <a:pt x="11358" y="9995"/>
                  <a:pt x="11096" y="10277"/>
                  <a:pt x="10959" y="10335"/>
                </a:cubicBezTo>
                <a:cubicBezTo>
                  <a:pt x="10823" y="10392"/>
                  <a:pt x="10643" y="10615"/>
                  <a:pt x="10562" y="10829"/>
                </a:cubicBezTo>
                <a:cubicBezTo>
                  <a:pt x="10438" y="11160"/>
                  <a:pt x="10424" y="11337"/>
                  <a:pt x="10462" y="11978"/>
                </a:cubicBezTo>
                <a:cubicBezTo>
                  <a:pt x="10487" y="12394"/>
                  <a:pt x="10557" y="12890"/>
                  <a:pt x="10620" y="13079"/>
                </a:cubicBezTo>
                <a:lnTo>
                  <a:pt x="10735" y="13420"/>
                </a:lnTo>
                <a:lnTo>
                  <a:pt x="11083" y="13015"/>
                </a:lnTo>
                <a:cubicBezTo>
                  <a:pt x="11274" y="12792"/>
                  <a:pt x="11445" y="12643"/>
                  <a:pt x="11462" y="12686"/>
                </a:cubicBezTo>
                <a:cubicBezTo>
                  <a:pt x="11480" y="12728"/>
                  <a:pt x="11480" y="13236"/>
                  <a:pt x="11462" y="13808"/>
                </a:cubicBezTo>
                <a:cubicBezTo>
                  <a:pt x="11440" y="14562"/>
                  <a:pt x="11457" y="14937"/>
                  <a:pt x="11529" y="15175"/>
                </a:cubicBezTo>
                <a:cubicBezTo>
                  <a:pt x="11626" y="15497"/>
                  <a:pt x="11632" y="15494"/>
                  <a:pt x="11938" y="15090"/>
                </a:cubicBezTo>
                <a:cubicBezTo>
                  <a:pt x="12416" y="14457"/>
                  <a:pt x="12488" y="14659"/>
                  <a:pt x="12477" y="16627"/>
                </a:cubicBezTo>
                <a:cubicBezTo>
                  <a:pt x="12473" y="17493"/>
                  <a:pt x="12447" y="18770"/>
                  <a:pt x="12422" y="19462"/>
                </a:cubicBezTo>
                <a:cubicBezTo>
                  <a:pt x="12374" y="20793"/>
                  <a:pt x="12389" y="20894"/>
                  <a:pt x="12654" y="21339"/>
                </a:cubicBezTo>
                <a:cubicBezTo>
                  <a:pt x="12686" y="21392"/>
                  <a:pt x="12737" y="21432"/>
                  <a:pt x="12819" y="21467"/>
                </a:cubicBezTo>
                <a:lnTo>
                  <a:pt x="12962" y="21196"/>
                </a:lnTo>
                <a:cubicBezTo>
                  <a:pt x="13072" y="20987"/>
                  <a:pt x="13131" y="20867"/>
                  <a:pt x="13160" y="20685"/>
                </a:cubicBezTo>
                <a:cubicBezTo>
                  <a:pt x="13163" y="20669"/>
                  <a:pt x="13162" y="20639"/>
                  <a:pt x="13164" y="20621"/>
                </a:cubicBezTo>
                <a:cubicBezTo>
                  <a:pt x="13186" y="20445"/>
                  <a:pt x="13190" y="20217"/>
                  <a:pt x="13185" y="19813"/>
                </a:cubicBezTo>
                <a:cubicBezTo>
                  <a:pt x="13173" y="18668"/>
                  <a:pt x="13419" y="15543"/>
                  <a:pt x="13606" y="14494"/>
                </a:cubicBezTo>
                <a:cubicBezTo>
                  <a:pt x="13629" y="14364"/>
                  <a:pt x="13635" y="14295"/>
                  <a:pt x="13650" y="14196"/>
                </a:cubicBezTo>
                <a:cubicBezTo>
                  <a:pt x="13685" y="13941"/>
                  <a:pt x="13709" y="13756"/>
                  <a:pt x="13706" y="13696"/>
                </a:cubicBezTo>
                <a:cubicBezTo>
                  <a:pt x="13695" y="13672"/>
                  <a:pt x="13667" y="13719"/>
                  <a:pt x="13625" y="13845"/>
                </a:cubicBezTo>
                <a:cubicBezTo>
                  <a:pt x="13625" y="13846"/>
                  <a:pt x="13623" y="13844"/>
                  <a:pt x="13623" y="13845"/>
                </a:cubicBezTo>
                <a:cubicBezTo>
                  <a:pt x="13578" y="13986"/>
                  <a:pt x="13522" y="14189"/>
                  <a:pt x="13463" y="14420"/>
                </a:cubicBezTo>
                <a:cubicBezTo>
                  <a:pt x="13403" y="14653"/>
                  <a:pt x="13343" y="14855"/>
                  <a:pt x="13294" y="14994"/>
                </a:cubicBezTo>
                <a:cubicBezTo>
                  <a:pt x="13246" y="15131"/>
                  <a:pt x="13209" y="15204"/>
                  <a:pt x="13194" y="15185"/>
                </a:cubicBezTo>
                <a:cubicBezTo>
                  <a:pt x="13166" y="15142"/>
                  <a:pt x="13122" y="14631"/>
                  <a:pt x="13096" y="14052"/>
                </a:cubicBezTo>
                <a:cubicBezTo>
                  <a:pt x="13064" y="13340"/>
                  <a:pt x="13003" y="12879"/>
                  <a:pt x="12908" y="12627"/>
                </a:cubicBezTo>
                <a:lnTo>
                  <a:pt x="12770" y="12255"/>
                </a:lnTo>
                <a:lnTo>
                  <a:pt x="13013" y="11579"/>
                </a:lnTo>
                <a:cubicBezTo>
                  <a:pt x="13114" y="11300"/>
                  <a:pt x="13204" y="10969"/>
                  <a:pt x="13241" y="10739"/>
                </a:cubicBezTo>
                <a:cubicBezTo>
                  <a:pt x="13253" y="10667"/>
                  <a:pt x="13257" y="10611"/>
                  <a:pt x="13258" y="10563"/>
                </a:cubicBezTo>
                <a:cubicBezTo>
                  <a:pt x="13254" y="10377"/>
                  <a:pt x="13127" y="9936"/>
                  <a:pt x="12972" y="9574"/>
                </a:cubicBezTo>
                <a:cubicBezTo>
                  <a:pt x="12828" y="9236"/>
                  <a:pt x="12756" y="8999"/>
                  <a:pt x="12750" y="8787"/>
                </a:cubicBezTo>
                <a:cubicBezTo>
                  <a:pt x="12749" y="8754"/>
                  <a:pt x="12744" y="8722"/>
                  <a:pt x="12746" y="8691"/>
                </a:cubicBezTo>
                <a:cubicBezTo>
                  <a:pt x="12750" y="8631"/>
                  <a:pt x="12761" y="8573"/>
                  <a:pt x="12778" y="8516"/>
                </a:cubicBezTo>
                <a:cubicBezTo>
                  <a:pt x="12793" y="8464"/>
                  <a:pt x="12815" y="8414"/>
                  <a:pt x="12840" y="8361"/>
                </a:cubicBezTo>
                <a:cubicBezTo>
                  <a:pt x="12841" y="8360"/>
                  <a:pt x="12842" y="8357"/>
                  <a:pt x="12842" y="8356"/>
                </a:cubicBezTo>
                <a:cubicBezTo>
                  <a:pt x="12900" y="8235"/>
                  <a:pt x="12985" y="8105"/>
                  <a:pt x="13098" y="7957"/>
                </a:cubicBezTo>
                <a:cubicBezTo>
                  <a:pt x="13527" y="7393"/>
                  <a:pt x="13489" y="6351"/>
                  <a:pt x="13021" y="5798"/>
                </a:cubicBezTo>
                <a:cubicBezTo>
                  <a:pt x="12866" y="5613"/>
                  <a:pt x="12783" y="5465"/>
                  <a:pt x="12750" y="5234"/>
                </a:cubicBezTo>
                <a:cubicBezTo>
                  <a:pt x="12743" y="5186"/>
                  <a:pt x="12738" y="5131"/>
                  <a:pt x="12736" y="5074"/>
                </a:cubicBezTo>
                <a:cubicBezTo>
                  <a:pt x="12728" y="4914"/>
                  <a:pt x="12743" y="4690"/>
                  <a:pt x="12770" y="4409"/>
                </a:cubicBezTo>
                <a:cubicBezTo>
                  <a:pt x="12775" y="4356"/>
                  <a:pt x="12777" y="4324"/>
                  <a:pt x="12782" y="4266"/>
                </a:cubicBezTo>
                <a:cubicBezTo>
                  <a:pt x="12818" y="3918"/>
                  <a:pt x="12825" y="3566"/>
                  <a:pt x="12806" y="3218"/>
                </a:cubicBezTo>
                <a:cubicBezTo>
                  <a:pt x="12796" y="3044"/>
                  <a:pt x="12780" y="2868"/>
                  <a:pt x="12757" y="2697"/>
                </a:cubicBezTo>
                <a:cubicBezTo>
                  <a:pt x="12712" y="2353"/>
                  <a:pt x="12641" y="2022"/>
                  <a:pt x="12546" y="1702"/>
                </a:cubicBezTo>
                <a:cubicBezTo>
                  <a:pt x="12498" y="1542"/>
                  <a:pt x="12445" y="1385"/>
                  <a:pt x="12386" y="1234"/>
                </a:cubicBezTo>
                <a:cubicBezTo>
                  <a:pt x="12268" y="932"/>
                  <a:pt x="12128" y="649"/>
                  <a:pt x="11966" y="394"/>
                </a:cubicBezTo>
                <a:lnTo>
                  <a:pt x="11714" y="0"/>
                </a:lnTo>
                <a:lnTo>
                  <a:pt x="11573" y="0"/>
                </a:lnTo>
                <a:close/>
                <a:moveTo>
                  <a:pt x="5402" y="5"/>
                </a:moveTo>
                <a:cubicBezTo>
                  <a:pt x="1044" y="22"/>
                  <a:pt x="895" y="90"/>
                  <a:pt x="691" y="335"/>
                </a:cubicBezTo>
                <a:cubicBezTo>
                  <a:pt x="367" y="725"/>
                  <a:pt x="134" y="1396"/>
                  <a:pt x="134" y="1941"/>
                </a:cubicBezTo>
                <a:cubicBezTo>
                  <a:pt x="134" y="2154"/>
                  <a:pt x="105" y="2374"/>
                  <a:pt x="68" y="2431"/>
                </a:cubicBezTo>
                <a:cubicBezTo>
                  <a:pt x="25" y="2498"/>
                  <a:pt x="0" y="5903"/>
                  <a:pt x="0" y="12090"/>
                </a:cubicBezTo>
                <a:lnTo>
                  <a:pt x="0" y="19063"/>
                </a:lnTo>
                <a:lnTo>
                  <a:pt x="168" y="19935"/>
                </a:lnTo>
                <a:cubicBezTo>
                  <a:pt x="299" y="20608"/>
                  <a:pt x="397" y="20872"/>
                  <a:pt x="591" y="21079"/>
                </a:cubicBezTo>
                <a:cubicBezTo>
                  <a:pt x="729" y="21226"/>
                  <a:pt x="887" y="21407"/>
                  <a:pt x="943" y="21483"/>
                </a:cubicBezTo>
                <a:cubicBezTo>
                  <a:pt x="980" y="21533"/>
                  <a:pt x="3400" y="21573"/>
                  <a:pt x="6466" y="21600"/>
                </a:cubicBezTo>
                <a:cubicBezTo>
                  <a:pt x="7235" y="21573"/>
                  <a:pt x="7759" y="21536"/>
                  <a:pt x="7792" y="21494"/>
                </a:cubicBezTo>
                <a:cubicBezTo>
                  <a:pt x="7857" y="21413"/>
                  <a:pt x="8018" y="21231"/>
                  <a:pt x="8151" y="21089"/>
                </a:cubicBezTo>
                <a:cubicBezTo>
                  <a:pt x="8623" y="20588"/>
                  <a:pt x="8616" y="20755"/>
                  <a:pt x="8615" y="10712"/>
                </a:cubicBezTo>
                <a:cubicBezTo>
                  <a:pt x="8615" y="2127"/>
                  <a:pt x="8610" y="1739"/>
                  <a:pt x="8483" y="1223"/>
                </a:cubicBezTo>
                <a:cubicBezTo>
                  <a:pt x="8411" y="927"/>
                  <a:pt x="8224" y="529"/>
                  <a:pt x="8067" y="340"/>
                </a:cubicBezTo>
                <a:cubicBezTo>
                  <a:pt x="7860" y="91"/>
                  <a:pt x="7740" y="24"/>
                  <a:pt x="6099" y="5"/>
                </a:cubicBezTo>
                <a:cubicBezTo>
                  <a:pt x="6052" y="5"/>
                  <a:pt x="5961" y="6"/>
                  <a:pt x="5911" y="5"/>
                </a:cubicBezTo>
                <a:cubicBezTo>
                  <a:pt x="5780" y="6"/>
                  <a:pt x="5527" y="5"/>
                  <a:pt x="5402" y="5"/>
                </a:cubicBezTo>
                <a:close/>
                <a:moveTo>
                  <a:pt x="19304" y="1691"/>
                </a:moveTo>
                <a:cubicBezTo>
                  <a:pt x="19300" y="1692"/>
                  <a:pt x="19294" y="1696"/>
                  <a:pt x="19291" y="1697"/>
                </a:cubicBezTo>
                <a:cubicBezTo>
                  <a:pt x="19203" y="1734"/>
                  <a:pt x="19168" y="1844"/>
                  <a:pt x="19142" y="2096"/>
                </a:cubicBezTo>
                <a:cubicBezTo>
                  <a:pt x="19141" y="2099"/>
                  <a:pt x="19142" y="2103"/>
                  <a:pt x="19142" y="2106"/>
                </a:cubicBezTo>
                <a:cubicBezTo>
                  <a:pt x="19134" y="2183"/>
                  <a:pt x="19129" y="2251"/>
                  <a:pt x="19127" y="2314"/>
                </a:cubicBezTo>
                <a:cubicBezTo>
                  <a:pt x="19125" y="2358"/>
                  <a:pt x="19129" y="2394"/>
                  <a:pt x="19131" y="2431"/>
                </a:cubicBezTo>
                <a:cubicBezTo>
                  <a:pt x="19132" y="2449"/>
                  <a:pt x="19131" y="2472"/>
                  <a:pt x="19133" y="2489"/>
                </a:cubicBezTo>
                <a:cubicBezTo>
                  <a:pt x="19137" y="2524"/>
                  <a:pt x="19146" y="2551"/>
                  <a:pt x="19154" y="2580"/>
                </a:cubicBezTo>
                <a:cubicBezTo>
                  <a:pt x="19158" y="2591"/>
                  <a:pt x="19161" y="2606"/>
                  <a:pt x="19165" y="2617"/>
                </a:cubicBezTo>
                <a:cubicBezTo>
                  <a:pt x="19169" y="2627"/>
                  <a:pt x="19175" y="2634"/>
                  <a:pt x="19180" y="2643"/>
                </a:cubicBezTo>
                <a:cubicBezTo>
                  <a:pt x="19194" y="2669"/>
                  <a:pt x="19209" y="2693"/>
                  <a:pt x="19229" y="2713"/>
                </a:cubicBezTo>
                <a:cubicBezTo>
                  <a:pt x="19283" y="2765"/>
                  <a:pt x="19360" y="2799"/>
                  <a:pt x="19468" y="2819"/>
                </a:cubicBezTo>
                <a:cubicBezTo>
                  <a:pt x="19469" y="2819"/>
                  <a:pt x="19469" y="2819"/>
                  <a:pt x="19470" y="2819"/>
                </a:cubicBezTo>
                <a:cubicBezTo>
                  <a:pt x="19579" y="2839"/>
                  <a:pt x="19719" y="2850"/>
                  <a:pt x="19897" y="2851"/>
                </a:cubicBezTo>
                <a:cubicBezTo>
                  <a:pt x="20161" y="2852"/>
                  <a:pt x="20317" y="2861"/>
                  <a:pt x="20421" y="2909"/>
                </a:cubicBezTo>
                <a:cubicBezTo>
                  <a:pt x="20526" y="2957"/>
                  <a:pt x="20577" y="3045"/>
                  <a:pt x="20630" y="3191"/>
                </a:cubicBezTo>
                <a:cubicBezTo>
                  <a:pt x="20747" y="3514"/>
                  <a:pt x="20748" y="3560"/>
                  <a:pt x="20639" y="4133"/>
                </a:cubicBezTo>
                <a:cubicBezTo>
                  <a:pt x="20614" y="4261"/>
                  <a:pt x="20594" y="4359"/>
                  <a:pt x="20575" y="4436"/>
                </a:cubicBezTo>
                <a:cubicBezTo>
                  <a:pt x="20536" y="4590"/>
                  <a:pt x="20504" y="4652"/>
                  <a:pt x="20457" y="4649"/>
                </a:cubicBezTo>
                <a:cubicBezTo>
                  <a:pt x="20434" y="4647"/>
                  <a:pt x="20406" y="4629"/>
                  <a:pt x="20374" y="4601"/>
                </a:cubicBezTo>
                <a:cubicBezTo>
                  <a:pt x="20292" y="4527"/>
                  <a:pt x="20000" y="4455"/>
                  <a:pt x="19724" y="4441"/>
                </a:cubicBezTo>
                <a:cubicBezTo>
                  <a:pt x="19353" y="4423"/>
                  <a:pt x="19253" y="4406"/>
                  <a:pt x="19167" y="4170"/>
                </a:cubicBezTo>
                <a:cubicBezTo>
                  <a:pt x="19163" y="4157"/>
                  <a:pt x="19157" y="4131"/>
                  <a:pt x="19152" y="4117"/>
                </a:cubicBezTo>
                <a:cubicBezTo>
                  <a:pt x="19129" y="4051"/>
                  <a:pt x="19109" y="3980"/>
                  <a:pt x="19082" y="3877"/>
                </a:cubicBezTo>
                <a:cubicBezTo>
                  <a:pt x="19077" y="3858"/>
                  <a:pt x="19070" y="3848"/>
                  <a:pt x="19065" y="3830"/>
                </a:cubicBezTo>
                <a:cubicBezTo>
                  <a:pt x="19029" y="3701"/>
                  <a:pt x="18994" y="3590"/>
                  <a:pt x="18956" y="3521"/>
                </a:cubicBezTo>
                <a:cubicBezTo>
                  <a:pt x="18950" y="3508"/>
                  <a:pt x="18943" y="3500"/>
                  <a:pt x="18937" y="3489"/>
                </a:cubicBezTo>
                <a:cubicBezTo>
                  <a:pt x="18808" y="3286"/>
                  <a:pt x="18681" y="3429"/>
                  <a:pt x="18613" y="3915"/>
                </a:cubicBezTo>
                <a:cubicBezTo>
                  <a:pt x="18598" y="4022"/>
                  <a:pt x="18590" y="4107"/>
                  <a:pt x="18585" y="4181"/>
                </a:cubicBezTo>
                <a:cubicBezTo>
                  <a:pt x="18593" y="4313"/>
                  <a:pt x="18616" y="4441"/>
                  <a:pt x="18647" y="4564"/>
                </a:cubicBezTo>
                <a:cubicBezTo>
                  <a:pt x="18661" y="4597"/>
                  <a:pt x="18672" y="4627"/>
                  <a:pt x="18692" y="4665"/>
                </a:cubicBezTo>
                <a:cubicBezTo>
                  <a:pt x="18803" y="4878"/>
                  <a:pt x="18908" y="5343"/>
                  <a:pt x="18992" y="5915"/>
                </a:cubicBezTo>
                <a:cubicBezTo>
                  <a:pt x="19070" y="6441"/>
                  <a:pt x="19130" y="7061"/>
                  <a:pt x="19152" y="7680"/>
                </a:cubicBezTo>
                <a:cubicBezTo>
                  <a:pt x="19208" y="9236"/>
                  <a:pt x="19294" y="9724"/>
                  <a:pt x="19528" y="9840"/>
                </a:cubicBezTo>
                <a:cubicBezTo>
                  <a:pt x="19587" y="9870"/>
                  <a:pt x="19633" y="9917"/>
                  <a:pt x="19677" y="9968"/>
                </a:cubicBezTo>
                <a:cubicBezTo>
                  <a:pt x="19726" y="10024"/>
                  <a:pt x="19764" y="10092"/>
                  <a:pt x="19790" y="10164"/>
                </a:cubicBezTo>
                <a:cubicBezTo>
                  <a:pt x="19811" y="10223"/>
                  <a:pt x="19827" y="10283"/>
                  <a:pt x="19830" y="10345"/>
                </a:cubicBezTo>
                <a:cubicBezTo>
                  <a:pt x="19840" y="10431"/>
                  <a:pt x="19838" y="10512"/>
                  <a:pt x="19809" y="10585"/>
                </a:cubicBezTo>
                <a:cubicBezTo>
                  <a:pt x="19805" y="10596"/>
                  <a:pt x="19786" y="10610"/>
                  <a:pt x="19777" y="10622"/>
                </a:cubicBezTo>
                <a:cubicBezTo>
                  <a:pt x="19774" y="10629"/>
                  <a:pt x="19773" y="10641"/>
                  <a:pt x="19769" y="10648"/>
                </a:cubicBezTo>
                <a:cubicBezTo>
                  <a:pt x="19637" y="10888"/>
                  <a:pt x="18561" y="11307"/>
                  <a:pt x="18308" y="11218"/>
                </a:cubicBezTo>
                <a:cubicBezTo>
                  <a:pt x="18247" y="11196"/>
                  <a:pt x="18211" y="11151"/>
                  <a:pt x="18184" y="11074"/>
                </a:cubicBezTo>
                <a:cubicBezTo>
                  <a:pt x="18178" y="11057"/>
                  <a:pt x="18168" y="11048"/>
                  <a:pt x="18163" y="11026"/>
                </a:cubicBezTo>
                <a:cubicBezTo>
                  <a:pt x="18163" y="11025"/>
                  <a:pt x="18163" y="11017"/>
                  <a:pt x="18163" y="11015"/>
                </a:cubicBezTo>
                <a:cubicBezTo>
                  <a:pt x="18136" y="10892"/>
                  <a:pt x="18127" y="10684"/>
                  <a:pt x="18118" y="10276"/>
                </a:cubicBezTo>
                <a:cubicBezTo>
                  <a:pt x="18108" y="9836"/>
                  <a:pt x="18083" y="9558"/>
                  <a:pt x="18043" y="9452"/>
                </a:cubicBezTo>
                <a:cubicBezTo>
                  <a:pt x="18033" y="9424"/>
                  <a:pt x="18019" y="9419"/>
                  <a:pt x="18007" y="9414"/>
                </a:cubicBezTo>
                <a:cubicBezTo>
                  <a:pt x="18003" y="9412"/>
                  <a:pt x="17999" y="9411"/>
                  <a:pt x="17994" y="9409"/>
                </a:cubicBezTo>
                <a:cubicBezTo>
                  <a:pt x="17930" y="9425"/>
                  <a:pt x="17843" y="9724"/>
                  <a:pt x="17738" y="10313"/>
                </a:cubicBezTo>
                <a:cubicBezTo>
                  <a:pt x="17602" y="11081"/>
                  <a:pt x="17587" y="11325"/>
                  <a:pt x="17643" y="11829"/>
                </a:cubicBezTo>
                <a:cubicBezTo>
                  <a:pt x="17718" y="12509"/>
                  <a:pt x="17861" y="12728"/>
                  <a:pt x="18046" y="12441"/>
                </a:cubicBezTo>
                <a:cubicBezTo>
                  <a:pt x="18114" y="12334"/>
                  <a:pt x="18248" y="12244"/>
                  <a:pt x="18342" y="12244"/>
                </a:cubicBezTo>
                <a:cubicBezTo>
                  <a:pt x="18436" y="12244"/>
                  <a:pt x="18730" y="12060"/>
                  <a:pt x="18995" y="11829"/>
                </a:cubicBezTo>
                <a:cubicBezTo>
                  <a:pt x="19079" y="11755"/>
                  <a:pt x="19133" y="11724"/>
                  <a:pt x="19204" y="11670"/>
                </a:cubicBezTo>
                <a:cubicBezTo>
                  <a:pt x="19250" y="11632"/>
                  <a:pt x="19296" y="11602"/>
                  <a:pt x="19338" y="11574"/>
                </a:cubicBezTo>
                <a:cubicBezTo>
                  <a:pt x="19614" y="11390"/>
                  <a:pt x="19788" y="11378"/>
                  <a:pt x="19884" y="11611"/>
                </a:cubicBezTo>
                <a:cubicBezTo>
                  <a:pt x="19891" y="11627"/>
                  <a:pt x="19897" y="11647"/>
                  <a:pt x="19903" y="11664"/>
                </a:cubicBezTo>
                <a:cubicBezTo>
                  <a:pt x="19919" y="11712"/>
                  <a:pt x="19933" y="11766"/>
                  <a:pt x="19946" y="11829"/>
                </a:cubicBezTo>
                <a:cubicBezTo>
                  <a:pt x="19949" y="11848"/>
                  <a:pt x="19951" y="11868"/>
                  <a:pt x="19954" y="11888"/>
                </a:cubicBezTo>
                <a:cubicBezTo>
                  <a:pt x="19977" y="12017"/>
                  <a:pt x="19998" y="12158"/>
                  <a:pt x="20012" y="12345"/>
                </a:cubicBezTo>
                <a:cubicBezTo>
                  <a:pt x="20063" y="13023"/>
                  <a:pt x="19961" y="13255"/>
                  <a:pt x="19613" y="13255"/>
                </a:cubicBezTo>
                <a:cubicBezTo>
                  <a:pt x="19225" y="13255"/>
                  <a:pt x="19164" y="13495"/>
                  <a:pt x="19287" y="14521"/>
                </a:cubicBezTo>
                <a:cubicBezTo>
                  <a:pt x="19341" y="14977"/>
                  <a:pt x="19451" y="15571"/>
                  <a:pt x="19530" y="15840"/>
                </a:cubicBezTo>
                <a:cubicBezTo>
                  <a:pt x="19542" y="15880"/>
                  <a:pt x="19543" y="15903"/>
                  <a:pt x="19553" y="15941"/>
                </a:cubicBezTo>
                <a:cubicBezTo>
                  <a:pt x="19583" y="16033"/>
                  <a:pt x="19605" y="16125"/>
                  <a:pt x="19613" y="16212"/>
                </a:cubicBezTo>
                <a:cubicBezTo>
                  <a:pt x="19613" y="16213"/>
                  <a:pt x="19613" y="16216"/>
                  <a:pt x="19613" y="16217"/>
                </a:cubicBezTo>
                <a:cubicBezTo>
                  <a:pt x="19658" y="16581"/>
                  <a:pt x="19536" y="16863"/>
                  <a:pt x="19108" y="17627"/>
                </a:cubicBezTo>
                <a:cubicBezTo>
                  <a:pt x="18833" y="18115"/>
                  <a:pt x="18677" y="18511"/>
                  <a:pt x="18677" y="18717"/>
                </a:cubicBezTo>
                <a:cubicBezTo>
                  <a:pt x="18677" y="18860"/>
                  <a:pt x="18716" y="18999"/>
                  <a:pt x="18783" y="19127"/>
                </a:cubicBezTo>
                <a:cubicBezTo>
                  <a:pt x="18829" y="19206"/>
                  <a:pt x="18880" y="19278"/>
                  <a:pt x="18948" y="19350"/>
                </a:cubicBezTo>
                <a:cubicBezTo>
                  <a:pt x="19116" y="19529"/>
                  <a:pt x="19357" y="19674"/>
                  <a:pt x="19653" y="19765"/>
                </a:cubicBezTo>
                <a:cubicBezTo>
                  <a:pt x="20108" y="19905"/>
                  <a:pt x="20410" y="19960"/>
                  <a:pt x="20647" y="19919"/>
                </a:cubicBezTo>
                <a:cubicBezTo>
                  <a:pt x="20670" y="19915"/>
                  <a:pt x="20687" y="19899"/>
                  <a:pt x="20709" y="19893"/>
                </a:cubicBezTo>
                <a:cubicBezTo>
                  <a:pt x="20794" y="19870"/>
                  <a:pt x="20874" y="19838"/>
                  <a:pt x="20948" y="19786"/>
                </a:cubicBezTo>
                <a:cubicBezTo>
                  <a:pt x="21020" y="19735"/>
                  <a:pt x="21090" y="19663"/>
                  <a:pt x="21159" y="19584"/>
                </a:cubicBezTo>
                <a:cubicBezTo>
                  <a:pt x="21185" y="19555"/>
                  <a:pt x="21209" y="19538"/>
                  <a:pt x="21236" y="19504"/>
                </a:cubicBezTo>
                <a:cubicBezTo>
                  <a:pt x="21285" y="19443"/>
                  <a:pt x="21313" y="19404"/>
                  <a:pt x="21351" y="19355"/>
                </a:cubicBezTo>
                <a:cubicBezTo>
                  <a:pt x="21584" y="19044"/>
                  <a:pt x="21600" y="18966"/>
                  <a:pt x="21507" y="18733"/>
                </a:cubicBezTo>
                <a:cubicBezTo>
                  <a:pt x="21477" y="18659"/>
                  <a:pt x="21442" y="18611"/>
                  <a:pt x="21406" y="18568"/>
                </a:cubicBezTo>
                <a:cubicBezTo>
                  <a:pt x="21397" y="18559"/>
                  <a:pt x="21389" y="18539"/>
                  <a:pt x="21379" y="18531"/>
                </a:cubicBezTo>
                <a:cubicBezTo>
                  <a:pt x="21359" y="18513"/>
                  <a:pt x="21335" y="18515"/>
                  <a:pt x="21313" y="18504"/>
                </a:cubicBezTo>
                <a:cubicBezTo>
                  <a:pt x="21281" y="18490"/>
                  <a:pt x="21249" y="18475"/>
                  <a:pt x="21212" y="18472"/>
                </a:cubicBezTo>
                <a:cubicBezTo>
                  <a:pt x="21089" y="18476"/>
                  <a:pt x="20923" y="18551"/>
                  <a:pt x="20679" y="18707"/>
                </a:cubicBezTo>
                <a:cubicBezTo>
                  <a:pt x="20289" y="18956"/>
                  <a:pt x="19556" y="18884"/>
                  <a:pt x="19389" y="18627"/>
                </a:cubicBezTo>
                <a:cubicBezTo>
                  <a:pt x="19389" y="18626"/>
                  <a:pt x="19387" y="18627"/>
                  <a:pt x="19387" y="18627"/>
                </a:cubicBezTo>
                <a:cubicBezTo>
                  <a:pt x="19363" y="18593"/>
                  <a:pt x="19351" y="18556"/>
                  <a:pt x="19351" y="18515"/>
                </a:cubicBezTo>
                <a:cubicBezTo>
                  <a:pt x="19351" y="18463"/>
                  <a:pt x="19390" y="18341"/>
                  <a:pt x="19451" y="18185"/>
                </a:cubicBezTo>
                <a:cubicBezTo>
                  <a:pt x="19512" y="18029"/>
                  <a:pt x="19595" y="17838"/>
                  <a:pt x="19688" y="17653"/>
                </a:cubicBezTo>
                <a:cubicBezTo>
                  <a:pt x="19873" y="17284"/>
                  <a:pt x="20198" y="16578"/>
                  <a:pt x="20411" y="16079"/>
                </a:cubicBezTo>
                <a:cubicBezTo>
                  <a:pt x="20647" y="15524"/>
                  <a:pt x="20773" y="15134"/>
                  <a:pt x="20794" y="14792"/>
                </a:cubicBezTo>
                <a:cubicBezTo>
                  <a:pt x="20805" y="14621"/>
                  <a:pt x="20792" y="14464"/>
                  <a:pt x="20752" y="14302"/>
                </a:cubicBezTo>
                <a:cubicBezTo>
                  <a:pt x="20752" y="14302"/>
                  <a:pt x="20752" y="14298"/>
                  <a:pt x="20752" y="14297"/>
                </a:cubicBezTo>
                <a:cubicBezTo>
                  <a:pt x="20732" y="14217"/>
                  <a:pt x="20705" y="14136"/>
                  <a:pt x="20673" y="14052"/>
                </a:cubicBezTo>
                <a:cubicBezTo>
                  <a:pt x="20641" y="13968"/>
                  <a:pt x="20602" y="13883"/>
                  <a:pt x="20558" y="13792"/>
                </a:cubicBezTo>
                <a:cubicBezTo>
                  <a:pt x="20347" y="13359"/>
                  <a:pt x="20319" y="13218"/>
                  <a:pt x="20338" y="12648"/>
                </a:cubicBezTo>
                <a:cubicBezTo>
                  <a:pt x="20343" y="12494"/>
                  <a:pt x="20349" y="12374"/>
                  <a:pt x="20357" y="12281"/>
                </a:cubicBezTo>
                <a:cubicBezTo>
                  <a:pt x="20383" y="11995"/>
                  <a:pt x="20445" y="11953"/>
                  <a:pt x="20679" y="11840"/>
                </a:cubicBezTo>
                <a:cubicBezTo>
                  <a:pt x="20877" y="11745"/>
                  <a:pt x="20999" y="11600"/>
                  <a:pt x="20999" y="11457"/>
                </a:cubicBezTo>
                <a:cubicBezTo>
                  <a:pt x="20999" y="11266"/>
                  <a:pt x="20782" y="10956"/>
                  <a:pt x="20583" y="10813"/>
                </a:cubicBezTo>
                <a:cubicBezTo>
                  <a:pt x="20517" y="10766"/>
                  <a:pt x="20453" y="10734"/>
                  <a:pt x="20400" y="10734"/>
                </a:cubicBezTo>
                <a:cubicBezTo>
                  <a:pt x="20306" y="10734"/>
                  <a:pt x="20186" y="10399"/>
                  <a:pt x="19999" y="9606"/>
                </a:cubicBezTo>
                <a:cubicBezTo>
                  <a:pt x="19916" y="9256"/>
                  <a:pt x="19859" y="8985"/>
                  <a:pt x="19826" y="8771"/>
                </a:cubicBezTo>
                <a:cubicBezTo>
                  <a:pt x="19817" y="8718"/>
                  <a:pt x="19815" y="8676"/>
                  <a:pt x="19809" y="8633"/>
                </a:cubicBezTo>
                <a:cubicBezTo>
                  <a:pt x="19803" y="8584"/>
                  <a:pt x="19801" y="8544"/>
                  <a:pt x="19799" y="8505"/>
                </a:cubicBezTo>
                <a:cubicBezTo>
                  <a:pt x="19795" y="8435"/>
                  <a:pt x="19791" y="8362"/>
                  <a:pt x="19803" y="8329"/>
                </a:cubicBezTo>
                <a:cubicBezTo>
                  <a:pt x="19826" y="8208"/>
                  <a:pt x="19897" y="8217"/>
                  <a:pt x="20025" y="8361"/>
                </a:cubicBezTo>
                <a:cubicBezTo>
                  <a:pt x="20146" y="8499"/>
                  <a:pt x="20249" y="8552"/>
                  <a:pt x="20325" y="8542"/>
                </a:cubicBezTo>
                <a:cubicBezTo>
                  <a:pt x="20330" y="8541"/>
                  <a:pt x="20336" y="8549"/>
                  <a:pt x="20340" y="8547"/>
                </a:cubicBezTo>
                <a:cubicBezTo>
                  <a:pt x="20358" y="8543"/>
                  <a:pt x="20368" y="8518"/>
                  <a:pt x="20383" y="8505"/>
                </a:cubicBezTo>
                <a:cubicBezTo>
                  <a:pt x="20400" y="8488"/>
                  <a:pt x="20421" y="8477"/>
                  <a:pt x="20432" y="8446"/>
                </a:cubicBezTo>
                <a:cubicBezTo>
                  <a:pt x="20450" y="8396"/>
                  <a:pt x="20459" y="8326"/>
                  <a:pt x="20460" y="8239"/>
                </a:cubicBezTo>
                <a:cubicBezTo>
                  <a:pt x="20458" y="8094"/>
                  <a:pt x="20431" y="7922"/>
                  <a:pt x="20396" y="7808"/>
                </a:cubicBezTo>
                <a:cubicBezTo>
                  <a:pt x="20394" y="7805"/>
                  <a:pt x="20393" y="7800"/>
                  <a:pt x="20391" y="7797"/>
                </a:cubicBezTo>
                <a:cubicBezTo>
                  <a:pt x="20380" y="7780"/>
                  <a:pt x="20373" y="7754"/>
                  <a:pt x="20370" y="7718"/>
                </a:cubicBezTo>
                <a:cubicBezTo>
                  <a:pt x="20370" y="7717"/>
                  <a:pt x="20370" y="7713"/>
                  <a:pt x="20370" y="7712"/>
                </a:cubicBezTo>
                <a:cubicBezTo>
                  <a:pt x="20326" y="7579"/>
                  <a:pt x="20336" y="7465"/>
                  <a:pt x="20413" y="7255"/>
                </a:cubicBezTo>
                <a:cubicBezTo>
                  <a:pt x="20473" y="7089"/>
                  <a:pt x="20613" y="6401"/>
                  <a:pt x="20724" y="5723"/>
                </a:cubicBezTo>
                <a:cubicBezTo>
                  <a:pt x="20735" y="5659"/>
                  <a:pt x="20747" y="5601"/>
                  <a:pt x="20758" y="5537"/>
                </a:cubicBezTo>
                <a:cubicBezTo>
                  <a:pt x="20760" y="5528"/>
                  <a:pt x="20761" y="5519"/>
                  <a:pt x="20762" y="5510"/>
                </a:cubicBezTo>
                <a:cubicBezTo>
                  <a:pt x="20804" y="5252"/>
                  <a:pt x="20853" y="5005"/>
                  <a:pt x="20901" y="4776"/>
                </a:cubicBezTo>
                <a:cubicBezTo>
                  <a:pt x="20903" y="4766"/>
                  <a:pt x="20905" y="4750"/>
                  <a:pt x="20907" y="4739"/>
                </a:cubicBezTo>
                <a:cubicBezTo>
                  <a:pt x="20970" y="4443"/>
                  <a:pt x="21029" y="4199"/>
                  <a:pt x="21069" y="4106"/>
                </a:cubicBezTo>
                <a:cubicBezTo>
                  <a:pt x="21071" y="4103"/>
                  <a:pt x="21071" y="4104"/>
                  <a:pt x="21072" y="4101"/>
                </a:cubicBezTo>
                <a:cubicBezTo>
                  <a:pt x="21116" y="3982"/>
                  <a:pt x="21143" y="3860"/>
                  <a:pt x="21163" y="3744"/>
                </a:cubicBezTo>
                <a:cubicBezTo>
                  <a:pt x="21174" y="3677"/>
                  <a:pt x="21186" y="3613"/>
                  <a:pt x="21191" y="3542"/>
                </a:cubicBezTo>
                <a:cubicBezTo>
                  <a:pt x="21191" y="3536"/>
                  <a:pt x="21195" y="3528"/>
                  <a:pt x="21195" y="3521"/>
                </a:cubicBezTo>
                <a:cubicBezTo>
                  <a:pt x="21195" y="3519"/>
                  <a:pt x="21195" y="3518"/>
                  <a:pt x="21195" y="3516"/>
                </a:cubicBezTo>
                <a:cubicBezTo>
                  <a:pt x="21195" y="3515"/>
                  <a:pt x="21195" y="3511"/>
                  <a:pt x="21195" y="3510"/>
                </a:cubicBezTo>
                <a:cubicBezTo>
                  <a:pt x="21214" y="3072"/>
                  <a:pt x="21057" y="2678"/>
                  <a:pt x="20758" y="2362"/>
                </a:cubicBezTo>
                <a:cubicBezTo>
                  <a:pt x="20718" y="2323"/>
                  <a:pt x="20675" y="2282"/>
                  <a:pt x="20630" y="2245"/>
                </a:cubicBezTo>
                <a:cubicBezTo>
                  <a:pt x="20376" y="2021"/>
                  <a:pt x="20050" y="1849"/>
                  <a:pt x="19645" y="1750"/>
                </a:cubicBezTo>
                <a:cubicBezTo>
                  <a:pt x="19531" y="1722"/>
                  <a:pt x="19445" y="1700"/>
                  <a:pt x="19381" y="1691"/>
                </a:cubicBezTo>
                <a:cubicBezTo>
                  <a:pt x="19347" y="1687"/>
                  <a:pt x="19327" y="1688"/>
                  <a:pt x="19304" y="1691"/>
                </a:cubicBezTo>
                <a:close/>
                <a:moveTo>
                  <a:pt x="15926" y="4702"/>
                </a:moveTo>
                <a:cubicBezTo>
                  <a:pt x="15887" y="4695"/>
                  <a:pt x="15856" y="4710"/>
                  <a:pt x="15841" y="4750"/>
                </a:cubicBezTo>
                <a:cubicBezTo>
                  <a:pt x="15820" y="4801"/>
                  <a:pt x="15852" y="5017"/>
                  <a:pt x="15911" y="5228"/>
                </a:cubicBezTo>
                <a:cubicBezTo>
                  <a:pt x="15915" y="5241"/>
                  <a:pt x="15916" y="5253"/>
                  <a:pt x="15919" y="5266"/>
                </a:cubicBezTo>
                <a:cubicBezTo>
                  <a:pt x="15922" y="5276"/>
                  <a:pt x="15923" y="5282"/>
                  <a:pt x="15926" y="5292"/>
                </a:cubicBezTo>
                <a:cubicBezTo>
                  <a:pt x="15930" y="5310"/>
                  <a:pt x="15933" y="5333"/>
                  <a:pt x="15936" y="5351"/>
                </a:cubicBezTo>
                <a:cubicBezTo>
                  <a:pt x="15950" y="5411"/>
                  <a:pt x="15965" y="5467"/>
                  <a:pt x="15975" y="5532"/>
                </a:cubicBezTo>
                <a:cubicBezTo>
                  <a:pt x="15987" y="5616"/>
                  <a:pt x="15995" y="5704"/>
                  <a:pt x="16000" y="5798"/>
                </a:cubicBezTo>
                <a:cubicBezTo>
                  <a:pt x="16004" y="5861"/>
                  <a:pt x="16004" y="5928"/>
                  <a:pt x="16005" y="5994"/>
                </a:cubicBezTo>
                <a:cubicBezTo>
                  <a:pt x="16005" y="6032"/>
                  <a:pt x="16007" y="6072"/>
                  <a:pt x="16007" y="6111"/>
                </a:cubicBezTo>
                <a:cubicBezTo>
                  <a:pt x="16006" y="6172"/>
                  <a:pt x="16004" y="6235"/>
                  <a:pt x="16000" y="6298"/>
                </a:cubicBezTo>
                <a:cubicBezTo>
                  <a:pt x="15998" y="6349"/>
                  <a:pt x="15994" y="6399"/>
                  <a:pt x="15990" y="6452"/>
                </a:cubicBezTo>
                <a:cubicBezTo>
                  <a:pt x="15976" y="6618"/>
                  <a:pt x="15955" y="6794"/>
                  <a:pt x="15926" y="6973"/>
                </a:cubicBezTo>
                <a:cubicBezTo>
                  <a:pt x="15910" y="7072"/>
                  <a:pt x="15889" y="7170"/>
                  <a:pt x="15868" y="7271"/>
                </a:cubicBezTo>
                <a:cubicBezTo>
                  <a:pt x="15854" y="7343"/>
                  <a:pt x="15838" y="7416"/>
                  <a:pt x="15821" y="7489"/>
                </a:cubicBezTo>
                <a:cubicBezTo>
                  <a:pt x="15798" y="7590"/>
                  <a:pt x="15781" y="7691"/>
                  <a:pt x="15753" y="7792"/>
                </a:cubicBezTo>
                <a:cubicBezTo>
                  <a:pt x="15728" y="7881"/>
                  <a:pt x="15707" y="7934"/>
                  <a:pt x="15683" y="8010"/>
                </a:cubicBezTo>
                <a:cubicBezTo>
                  <a:pt x="15662" y="8081"/>
                  <a:pt x="15644" y="8146"/>
                  <a:pt x="15621" y="8218"/>
                </a:cubicBezTo>
                <a:cubicBezTo>
                  <a:pt x="15558" y="8416"/>
                  <a:pt x="15519" y="8508"/>
                  <a:pt x="15489" y="8473"/>
                </a:cubicBezTo>
                <a:cubicBezTo>
                  <a:pt x="15488" y="8472"/>
                  <a:pt x="15485" y="8479"/>
                  <a:pt x="15484" y="8478"/>
                </a:cubicBezTo>
                <a:cubicBezTo>
                  <a:pt x="15484" y="8477"/>
                  <a:pt x="15483" y="8469"/>
                  <a:pt x="15482" y="8468"/>
                </a:cubicBezTo>
                <a:cubicBezTo>
                  <a:pt x="15466" y="8438"/>
                  <a:pt x="15454" y="8342"/>
                  <a:pt x="15442" y="8218"/>
                </a:cubicBezTo>
                <a:cubicBezTo>
                  <a:pt x="15440" y="8202"/>
                  <a:pt x="15437" y="8197"/>
                  <a:pt x="15435" y="8180"/>
                </a:cubicBezTo>
                <a:cubicBezTo>
                  <a:pt x="15427" y="8089"/>
                  <a:pt x="15416" y="7943"/>
                  <a:pt x="15408" y="7803"/>
                </a:cubicBezTo>
                <a:cubicBezTo>
                  <a:pt x="15404" y="7740"/>
                  <a:pt x="15398" y="7693"/>
                  <a:pt x="15395" y="7627"/>
                </a:cubicBezTo>
                <a:cubicBezTo>
                  <a:pt x="15392" y="7568"/>
                  <a:pt x="15386" y="7510"/>
                  <a:pt x="15382" y="7452"/>
                </a:cubicBezTo>
                <a:cubicBezTo>
                  <a:pt x="15359" y="7116"/>
                  <a:pt x="15285" y="6687"/>
                  <a:pt x="15205" y="6441"/>
                </a:cubicBezTo>
                <a:cubicBezTo>
                  <a:pt x="15069" y="6080"/>
                  <a:pt x="15000" y="6031"/>
                  <a:pt x="14676" y="6074"/>
                </a:cubicBezTo>
                <a:cubicBezTo>
                  <a:pt x="14192" y="6138"/>
                  <a:pt x="14159" y="6481"/>
                  <a:pt x="14535" y="7611"/>
                </a:cubicBezTo>
                <a:cubicBezTo>
                  <a:pt x="14630" y="7896"/>
                  <a:pt x="14700" y="8137"/>
                  <a:pt x="14749" y="8324"/>
                </a:cubicBezTo>
                <a:cubicBezTo>
                  <a:pt x="14864" y="8653"/>
                  <a:pt x="14961" y="8876"/>
                  <a:pt x="15019" y="8930"/>
                </a:cubicBezTo>
                <a:cubicBezTo>
                  <a:pt x="15112" y="9016"/>
                  <a:pt x="15138" y="9111"/>
                  <a:pt x="15098" y="9223"/>
                </a:cubicBezTo>
                <a:cubicBezTo>
                  <a:pt x="15098" y="9224"/>
                  <a:pt x="15099" y="9227"/>
                  <a:pt x="15098" y="9228"/>
                </a:cubicBezTo>
                <a:cubicBezTo>
                  <a:pt x="15087" y="9259"/>
                  <a:pt x="15058" y="9291"/>
                  <a:pt x="15037" y="9324"/>
                </a:cubicBezTo>
                <a:cubicBezTo>
                  <a:pt x="15016" y="9357"/>
                  <a:pt x="15004" y="9389"/>
                  <a:pt x="14973" y="9425"/>
                </a:cubicBezTo>
                <a:cubicBezTo>
                  <a:pt x="14914" y="9493"/>
                  <a:pt x="14837" y="9567"/>
                  <a:pt x="14738" y="9648"/>
                </a:cubicBezTo>
                <a:cubicBezTo>
                  <a:pt x="14554" y="9801"/>
                  <a:pt x="14381" y="10061"/>
                  <a:pt x="14333" y="10255"/>
                </a:cubicBezTo>
                <a:cubicBezTo>
                  <a:pt x="14239" y="10715"/>
                  <a:pt x="14257" y="11774"/>
                  <a:pt x="14371" y="12584"/>
                </a:cubicBezTo>
                <a:cubicBezTo>
                  <a:pt x="14399" y="12779"/>
                  <a:pt x="14421" y="13040"/>
                  <a:pt x="14439" y="13308"/>
                </a:cubicBezTo>
                <a:cubicBezTo>
                  <a:pt x="14458" y="13580"/>
                  <a:pt x="14471" y="13857"/>
                  <a:pt x="14471" y="14074"/>
                </a:cubicBezTo>
                <a:cubicBezTo>
                  <a:pt x="14471" y="14294"/>
                  <a:pt x="14482" y="14530"/>
                  <a:pt x="14501" y="14739"/>
                </a:cubicBezTo>
                <a:cubicBezTo>
                  <a:pt x="14506" y="14787"/>
                  <a:pt x="14513" y="14826"/>
                  <a:pt x="14518" y="14872"/>
                </a:cubicBezTo>
                <a:cubicBezTo>
                  <a:pt x="14525" y="14925"/>
                  <a:pt x="14530" y="14985"/>
                  <a:pt x="14538" y="15031"/>
                </a:cubicBezTo>
                <a:cubicBezTo>
                  <a:pt x="14550" y="15114"/>
                  <a:pt x="14563" y="15181"/>
                  <a:pt x="14578" y="15233"/>
                </a:cubicBezTo>
                <a:cubicBezTo>
                  <a:pt x="14578" y="15235"/>
                  <a:pt x="14578" y="15237"/>
                  <a:pt x="14578" y="15239"/>
                </a:cubicBezTo>
                <a:cubicBezTo>
                  <a:pt x="14578" y="15240"/>
                  <a:pt x="14580" y="15242"/>
                  <a:pt x="14580" y="15244"/>
                </a:cubicBezTo>
                <a:cubicBezTo>
                  <a:pt x="14680" y="15598"/>
                  <a:pt x="14719" y="15609"/>
                  <a:pt x="15369" y="15515"/>
                </a:cubicBezTo>
                <a:cubicBezTo>
                  <a:pt x="15530" y="15492"/>
                  <a:pt x="15637" y="15473"/>
                  <a:pt x="15755" y="15451"/>
                </a:cubicBezTo>
                <a:cubicBezTo>
                  <a:pt x="15817" y="15440"/>
                  <a:pt x="15901" y="15431"/>
                  <a:pt x="15954" y="15419"/>
                </a:cubicBezTo>
                <a:cubicBezTo>
                  <a:pt x="15958" y="15419"/>
                  <a:pt x="15960" y="15415"/>
                  <a:pt x="15964" y="15414"/>
                </a:cubicBezTo>
                <a:cubicBezTo>
                  <a:pt x="16408" y="15314"/>
                  <a:pt x="16506" y="15191"/>
                  <a:pt x="16591" y="14866"/>
                </a:cubicBezTo>
                <a:cubicBezTo>
                  <a:pt x="16610" y="14793"/>
                  <a:pt x="16625" y="14729"/>
                  <a:pt x="16636" y="14664"/>
                </a:cubicBezTo>
                <a:cubicBezTo>
                  <a:pt x="16649" y="14480"/>
                  <a:pt x="16650" y="14274"/>
                  <a:pt x="16636" y="14084"/>
                </a:cubicBezTo>
                <a:cubicBezTo>
                  <a:pt x="16632" y="14047"/>
                  <a:pt x="16629" y="14014"/>
                  <a:pt x="16623" y="13973"/>
                </a:cubicBezTo>
                <a:cubicBezTo>
                  <a:pt x="16565" y="13558"/>
                  <a:pt x="16574" y="13363"/>
                  <a:pt x="16681" y="12898"/>
                </a:cubicBezTo>
                <a:cubicBezTo>
                  <a:pt x="16798" y="12388"/>
                  <a:pt x="16890" y="11413"/>
                  <a:pt x="16917" y="10664"/>
                </a:cubicBezTo>
                <a:cubicBezTo>
                  <a:pt x="16930" y="10268"/>
                  <a:pt x="16929" y="9917"/>
                  <a:pt x="16896" y="9750"/>
                </a:cubicBezTo>
                <a:cubicBezTo>
                  <a:pt x="16763" y="9162"/>
                  <a:pt x="16457" y="8929"/>
                  <a:pt x="16045" y="9106"/>
                </a:cubicBezTo>
                <a:cubicBezTo>
                  <a:pt x="15975" y="9136"/>
                  <a:pt x="15935" y="9130"/>
                  <a:pt x="15881" y="9143"/>
                </a:cubicBezTo>
                <a:cubicBezTo>
                  <a:pt x="15773" y="9177"/>
                  <a:pt x="15679" y="9199"/>
                  <a:pt x="15640" y="9159"/>
                </a:cubicBezTo>
                <a:cubicBezTo>
                  <a:pt x="15530" y="9072"/>
                  <a:pt x="15618" y="8793"/>
                  <a:pt x="15909" y="8329"/>
                </a:cubicBezTo>
                <a:cubicBezTo>
                  <a:pt x="16195" y="7873"/>
                  <a:pt x="16405" y="7251"/>
                  <a:pt x="16499" y="6638"/>
                </a:cubicBezTo>
                <a:cubicBezTo>
                  <a:pt x="16513" y="6510"/>
                  <a:pt x="16530" y="6387"/>
                  <a:pt x="16538" y="6239"/>
                </a:cubicBezTo>
                <a:cubicBezTo>
                  <a:pt x="16546" y="6085"/>
                  <a:pt x="16550" y="5969"/>
                  <a:pt x="16549" y="5867"/>
                </a:cubicBezTo>
                <a:cubicBezTo>
                  <a:pt x="16516" y="5556"/>
                  <a:pt x="16345" y="5153"/>
                  <a:pt x="16173" y="4909"/>
                </a:cubicBezTo>
                <a:cubicBezTo>
                  <a:pt x="16080" y="4798"/>
                  <a:pt x="15991" y="4714"/>
                  <a:pt x="15926" y="4702"/>
                </a:cubicBezTo>
                <a:close/>
                <a:moveTo>
                  <a:pt x="19860" y="5260"/>
                </a:moveTo>
                <a:cubicBezTo>
                  <a:pt x="19950" y="5249"/>
                  <a:pt x="20010" y="5311"/>
                  <a:pt x="20059" y="5457"/>
                </a:cubicBezTo>
                <a:cubicBezTo>
                  <a:pt x="20136" y="5691"/>
                  <a:pt x="20122" y="5781"/>
                  <a:pt x="19952" y="6127"/>
                </a:cubicBezTo>
                <a:cubicBezTo>
                  <a:pt x="19699" y="6643"/>
                  <a:pt x="19602" y="6641"/>
                  <a:pt x="19506" y="6117"/>
                </a:cubicBezTo>
                <a:cubicBezTo>
                  <a:pt x="19415" y="5619"/>
                  <a:pt x="19468" y="5446"/>
                  <a:pt x="19760" y="5292"/>
                </a:cubicBezTo>
                <a:cubicBezTo>
                  <a:pt x="19798" y="5273"/>
                  <a:pt x="19830" y="5264"/>
                  <a:pt x="19860" y="5260"/>
                </a:cubicBezTo>
                <a:close/>
                <a:moveTo>
                  <a:pt x="15887" y="11138"/>
                </a:moveTo>
                <a:cubicBezTo>
                  <a:pt x="15937" y="11149"/>
                  <a:pt x="15972" y="11186"/>
                  <a:pt x="15986" y="11239"/>
                </a:cubicBezTo>
                <a:cubicBezTo>
                  <a:pt x="16053" y="11511"/>
                  <a:pt x="15802" y="12454"/>
                  <a:pt x="15550" y="12877"/>
                </a:cubicBezTo>
                <a:cubicBezTo>
                  <a:pt x="15427" y="13085"/>
                  <a:pt x="15291" y="13255"/>
                  <a:pt x="15248" y="13255"/>
                </a:cubicBezTo>
                <a:cubicBezTo>
                  <a:pt x="15104" y="13255"/>
                  <a:pt x="14803" y="12302"/>
                  <a:pt x="14789" y="11808"/>
                </a:cubicBezTo>
                <a:cubicBezTo>
                  <a:pt x="14775" y="11331"/>
                  <a:pt x="14781" y="11322"/>
                  <a:pt x="15120" y="11303"/>
                </a:cubicBezTo>
                <a:cubicBezTo>
                  <a:pt x="15310" y="11292"/>
                  <a:pt x="15574" y="11231"/>
                  <a:pt x="15704" y="11170"/>
                </a:cubicBezTo>
                <a:cubicBezTo>
                  <a:pt x="15775" y="11136"/>
                  <a:pt x="15838" y="11126"/>
                  <a:pt x="15887" y="11138"/>
                </a:cubicBezTo>
                <a:close/>
                <a:moveTo>
                  <a:pt x="19892" y="14691"/>
                </a:moveTo>
                <a:cubicBezTo>
                  <a:pt x="19963" y="14683"/>
                  <a:pt x="20011" y="14881"/>
                  <a:pt x="19956" y="15100"/>
                </a:cubicBezTo>
                <a:cubicBezTo>
                  <a:pt x="19905" y="15308"/>
                  <a:pt x="19809" y="15314"/>
                  <a:pt x="19760" y="15116"/>
                </a:cubicBezTo>
                <a:cubicBezTo>
                  <a:pt x="19740" y="15034"/>
                  <a:pt x="19764" y="14883"/>
                  <a:pt x="19816" y="14776"/>
                </a:cubicBezTo>
                <a:cubicBezTo>
                  <a:pt x="19842" y="14722"/>
                  <a:pt x="19869" y="14693"/>
                  <a:pt x="19892" y="14691"/>
                </a:cubicBezTo>
                <a:close/>
              </a:path>
            </a:pathLst>
          </a:custGeom>
          <a:ln w="12700">
            <a:miter lim="400000"/>
            <a:headEnd/>
            <a:tailEnd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4F99232-FCED-4F2B-B94A-1362AA9E8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030" y="4445797"/>
            <a:ext cx="5026604" cy="927020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A2EB433-2C2E-4B84-BD66-2D150E96F8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338" y="4445600"/>
            <a:ext cx="5026604" cy="926800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379F79A-AAF0-43D4-AD7A-65A25C8DF6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1646" y="4443403"/>
            <a:ext cx="5026604" cy="927020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6D62367-1B79-486D-A44A-B2075AFA8AFE}"/>
              </a:ext>
            </a:extLst>
          </p:cNvPr>
          <p:cNvSpPr/>
          <p:nvPr/>
        </p:nvSpPr>
        <p:spPr>
          <a:xfrm>
            <a:off x="4327686" y="5108714"/>
            <a:ext cx="2981740" cy="7752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9C713BC-FE10-400B-B4F9-564DBD4D71E1}"/>
              </a:ext>
            </a:extLst>
          </p:cNvPr>
          <p:cNvSpPr/>
          <p:nvPr/>
        </p:nvSpPr>
        <p:spPr>
          <a:xfrm>
            <a:off x="9643081" y="8774052"/>
            <a:ext cx="4954106" cy="7752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45717C5-0E83-40DA-A00E-C25A17171738}"/>
              </a:ext>
            </a:extLst>
          </p:cNvPr>
          <p:cNvSpPr/>
          <p:nvPr/>
        </p:nvSpPr>
        <p:spPr>
          <a:xfrm>
            <a:off x="17042703" y="6043764"/>
            <a:ext cx="2839806" cy="63610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  <a:sym typeface="Chalkduster"/>
            </a:endParaRPr>
          </a:p>
        </p:txBody>
      </p:sp>
      <p:sp>
        <p:nvSpPr>
          <p:cNvPr id="11" name="文本框 4">
            <a:extLst>
              <a:ext uri="{FF2B5EF4-FFF2-40B4-BE49-F238E27FC236}">
                <a16:creationId xmlns:a16="http://schemas.microsoft.com/office/drawing/2014/main" id="{D630C889-8225-4D65-B058-AE097842B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677" y="488950"/>
            <a:ext cx="171513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41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halkduster"/>
              </a:rPr>
              <a:t>二、如何登录学习通</a:t>
            </a:r>
          </a:p>
        </p:txBody>
      </p:sp>
    </p:spTree>
    <p:extLst>
      <p:ext uri="{BB962C8B-B14F-4D97-AF65-F5344CB8AC3E}">
        <p14:creationId xmlns:p14="http://schemas.microsoft.com/office/powerpoint/2010/main" val="2760883882"/>
      </p:ext>
    </p:extLst>
  </p:cSld>
  <p:clrMapOvr>
    <a:masterClrMapping/>
  </p:clrMapOvr>
  <p:transition spd="slow"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42866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输入课程名称、教师名字">
            <a:extLst>
              <a:ext uri="{FF2B5EF4-FFF2-40B4-BE49-F238E27FC236}">
                <a16:creationId xmlns:a16="http://schemas.microsoft.com/office/drawing/2014/main" id="{DD461A15-7533-4C7C-927C-E9A4115F7D81}"/>
              </a:ext>
            </a:extLst>
          </p:cNvPr>
          <p:cNvSpPr/>
          <p:nvPr/>
        </p:nvSpPr>
        <p:spPr>
          <a:xfrm>
            <a:off x="4080188" y="2616350"/>
            <a:ext cx="2564803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输入文字</a:t>
            </a:r>
          </a:p>
        </p:txBody>
      </p:sp>
      <p:pic>
        <p:nvPicPr>
          <p:cNvPr id="11" name="QQ20160912-9@2x.jpg" descr="QQ20160912-9@2x.jpg">
            <a:extLst>
              <a:ext uri="{FF2B5EF4-FFF2-40B4-BE49-F238E27FC236}">
                <a16:creationId xmlns:a16="http://schemas.microsoft.com/office/drawing/2014/main" id="{276B3BF1-A59B-4A77-8AAC-C91FC7F23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700" y="3777185"/>
            <a:ext cx="19998538" cy="993881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9440563-80CA-4F5D-968A-642D5FD67C06}"/>
              </a:ext>
            </a:extLst>
          </p:cNvPr>
          <p:cNvSpPr/>
          <p:nvPr/>
        </p:nvSpPr>
        <p:spPr>
          <a:xfrm>
            <a:off x="8414957" y="5728995"/>
            <a:ext cx="11217908" cy="76884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QQ20160912-13@2x.jpg" descr="QQ20160912-13@2x.jpg">
            <a:extLst>
              <a:ext uri="{FF2B5EF4-FFF2-40B4-BE49-F238E27FC236}">
                <a16:creationId xmlns:a16="http://schemas.microsoft.com/office/drawing/2014/main" id="{B1491089-2C24-4259-A104-0838CAD8EA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901"/>
          <a:stretch>
            <a:fillRect/>
          </a:stretch>
        </p:blipFill>
        <p:spPr>
          <a:xfrm>
            <a:off x="8574231" y="6055406"/>
            <a:ext cx="10880694" cy="7067526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77092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98F4A27-F089-4552-9E30-B138A628D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969" y="3777184"/>
            <a:ext cx="19956062" cy="993881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9440563-80CA-4F5D-968A-642D5FD67C06}"/>
              </a:ext>
            </a:extLst>
          </p:cNvPr>
          <p:cNvSpPr/>
          <p:nvPr/>
        </p:nvSpPr>
        <p:spPr>
          <a:xfrm>
            <a:off x="9162664" y="6549695"/>
            <a:ext cx="10095720" cy="70356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F15AF7C-F2E7-419C-9615-2522740A21C3}"/>
              </a:ext>
            </a:extLst>
          </p:cNvPr>
          <p:cNvSpPr/>
          <p:nvPr/>
        </p:nvSpPr>
        <p:spPr>
          <a:xfrm>
            <a:off x="20583329" y="5505065"/>
            <a:ext cx="749104" cy="7837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输入课程名称、教师名字">
            <a:extLst>
              <a:ext uri="{FF2B5EF4-FFF2-40B4-BE49-F238E27FC236}">
                <a16:creationId xmlns:a16="http://schemas.microsoft.com/office/drawing/2014/main" id="{E9B4E9D6-6611-4BA2-A47E-5E8464393E3C}"/>
              </a:ext>
            </a:extLst>
          </p:cNvPr>
          <p:cNvSpPr/>
          <p:nvPr/>
        </p:nvSpPr>
        <p:spPr>
          <a:xfrm>
            <a:off x="4061527" y="2546032"/>
            <a:ext cx="11798100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插入图书，可以选择页码进行原位播放观看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16AF754-35C2-466B-B2CC-0E3FA0544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0532" y="6858000"/>
            <a:ext cx="9647852" cy="1594678"/>
          </a:xfrm>
          <a:prstGeom prst="rect">
            <a:avLst/>
          </a:prstGeom>
        </p:spPr>
      </p:pic>
      <p:sp>
        <p:nvSpPr>
          <p:cNvPr id="14" name="虚尾箭头 5">
            <a:extLst>
              <a:ext uri="{FF2B5EF4-FFF2-40B4-BE49-F238E27FC236}">
                <a16:creationId xmlns:a16="http://schemas.microsoft.com/office/drawing/2014/main" id="{F3300CFA-C1F0-4385-994E-6474508B6855}"/>
              </a:ext>
            </a:extLst>
          </p:cNvPr>
          <p:cNvSpPr/>
          <p:nvPr/>
        </p:nvSpPr>
        <p:spPr>
          <a:xfrm rot="16200000" flipV="1">
            <a:off x="17554843" y="8278676"/>
            <a:ext cx="1400133" cy="156715"/>
          </a:xfrm>
          <a:prstGeom prst="striped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243749" tIns="121874" rIns="243749" bIns="121874" anchor="ctr"/>
          <a:lstStyle/>
          <a:p>
            <a:pPr defTabSz="1827530" hangingPunct="1">
              <a:defRPr/>
            </a:pPr>
            <a:endParaRPr kumimoji="1" lang="zh-CN" altLang="en-US" sz="3700" kern="120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4FD33BD-D009-4204-8E8E-9EA6F7EE4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49707" y="9319194"/>
            <a:ext cx="1210404" cy="67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749" tIns="121874" rIns="243749" bIns="121874">
            <a:spAutoFit/>
          </a:bodyPr>
          <a:lstStyle>
            <a:lvl1pPr>
              <a:defRPr kumimoji="1" sz="1400">
                <a:solidFill>
                  <a:schemeClr val="tx1"/>
                </a:solidFill>
                <a:latin typeface="Calibri Light" panose="020F0302020204030204" charset="0"/>
                <a:ea typeface="微软雅黑 Light" panose="020B0502040204020203" charset="-122"/>
                <a:cs typeface="微软雅黑 Light" panose="020B0502040204020203" charset="-122"/>
              </a:defRPr>
            </a:lvl1pPr>
            <a:lvl2pPr marL="742950" indent="-285750">
              <a:defRPr kumimoji="1" sz="1400">
                <a:solidFill>
                  <a:schemeClr val="tx1"/>
                </a:solidFill>
                <a:latin typeface="Calibri Light" panose="020F0302020204030204" charset="0"/>
                <a:ea typeface="微软雅黑 Light" panose="020B0502040204020203" charset="-122"/>
                <a:cs typeface="微软雅黑 Light" panose="020B0502040204020203" charset="-122"/>
              </a:defRPr>
            </a:lvl2pPr>
            <a:lvl3pPr marL="1143000" indent="-228600">
              <a:defRPr kumimoji="1" sz="1400">
                <a:solidFill>
                  <a:schemeClr val="tx1"/>
                </a:solidFill>
                <a:latin typeface="Calibri Light" panose="020F0302020204030204" charset="0"/>
                <a:ea typeface="微软雅黑 Light" panose="020B0502040204020203" charset="-122"/>
                <a:cs typeface="微软雅黑 Light" panose="020B0502040204020203" charset="-122"/>
              </a:defRPr>
            </a:lvl3pPr>
            <a:lvl4pPr marL="1600200" indent="-228600">
              <a:defRPr kumimoji="1" sz="1400">
                <a:solidFill>
                  <a:schemeClr val="tx1"/>
                </a:solidFill>
                <a:latin typeface="Calibri Light" panose="020F0302020204030204" charset="0"/>
                <a:ea typeface="微软雅黑 Light" panose="020B0502040204020203" charset="-122"/>
                <a:cs typeface="微软雅黑 Light" panose="020B0502040204020203" charset="-122"/>
              </a:defRPr>
            </a:lvl4pPr>
            <a:lvl5pPr marL="2057400" indent="-228600">
              <a:defRPr kumimoji="1" sz="1400">
                <a:solidFill>
                  <a:schemeClr val="tx1"/>
                </a:solidFill>
                <a:latin typeface="Calibri Light" panose="020F0302020204030204" charset="0"/>
                <a:ea typeface="微软雅黑 Light" panose="020B0502040204020203" charset="-122"/>
                <a:cs typeface="微软雅黑 Light" panose="020B0502040204020203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Calibri Light" panose="020F0302020204030204" charset="0"/>
                <a:ea typeface="微软雅黑 Light" panose="020B0502040204020203" charset="-122"/>
                <a:cs typeface="微软雅黑 Light" panose="020B0502040204020203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Calibri Light" panose="020F0302020204030204" charset="0"/>
                <a:ea typeface="微软雅黑 Light" panose="020B0502040204020203" charset="-122"/>
                <a:cs typeface="微软雅黑 Light" panose="020B0502040204020203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Calibri Light" panose="020F0302020204030204" charset="0"/>
                <a:ea typeface="微软雅黑 Light" panose="020B0502040204020203" charset="-122"/>
                <a:cs typeface="微软雅黑 Light" panose="020B0502040204020203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Calibri Light" panose="020F0302020204030204" charset="0"/>
                <a:ea typeface="微软雅黑 Light" panose="020B0502040204020203" charset="-122"/>
                <a:cs typeface="微软雅黑 Light" panose="020B0502040204020203" charset="-122"/>
              </a:defRPr>
            </a:lvl9pPr>
          </a:lstStyle>
          <a:p>
            <a:pPr algn="l" defTabSz="1823720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kern="1200" dirty="0">
                <a:solidFill>
                  <a:prstClr val="black"/>
                </a:solidFill>
              </a:rPr>
              <a:t>输入页码</a:t>
            </a:r>
            <a:endParaRPr lang="en-US" altLang="zh-CN" kern="1200" dirty="0">
              <a:solidFill>
                <a:prstClr val="black"/>
              </a:solidFill>
            </a:endParaRPr>
          </a:p>
          <a:p>
            <a:pPr algn="l" defTabSz="1823720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kern="1200" dirty="0">
                <a:solidFill>
                  <a:prstClr val="black"/>
                </a:solidFill>
              </a:rPr>
              <a:t>原位播放</a:t>
            </a:r>
          </a:p>
        </p:txBody>
      </p:sp>
    </p:spTree>
    <p:extLst>
      <p:ext uri="{BB962C8B-B14F-4D97-AF65-F5344CB8AC3E}">
        <p14:creationId xmlns:p14="http://schemas.microsoft.com/office/powerpoint/2010/main" val="8227761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17510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输入课程名称、教师名字">
            <a:extLst>
              <a:ext uri="{FF2B5EF4-FFF2-40B4-BE49-F238E27FC236}">
                <a16:creationId xmlns:a16="http://schemas.microsoft.com/office/drawing/2014/main" id="{DD461A15-7533-4C7C-927C-E9A4115F7D81}"/>
              </a:ext>
            </a:extLst>
          </p:cNvPr>
          <p:cNvSpPr/>
          <p:nvPr/>
        </p:nvSpPr>
        <p:spPr>
          <a:xfrm>
            <a:off x="4192154" y="2616350"/>
            <a:ext cx="13029206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插入视频，超星图书、视频，支持任意嵌入课程</a:t>
            </a:r>
          </a:p>
        </p:txBody>
      </p:sp>
      <p:pic>
        <p:nvPicPr>
          <p:cNvPr id="11" name="QQ20160912-9@2x.jpg" descr="QQ20160912-9@2x.jpg">
            <a:extLst>
              <a:ext uri="{FF2B5EF4-FFF2-40B4-BE49-F238E27FC236}">
                <a16:creationId xmlns:a16="http://schemas.microsoft.com/office/drawing/2014/main" id="{276B3BF1-A59B-4A77-8AAC-C91FC7F23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700" y="3777185"/>
            <a:ext cx="19998538" cy="993881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9440563-80CA-4F5D-968A-642D5FD67C06}"/>
              </a:ext>
            </a:extLst>
          </p:cNvPr>
          <p:cNvSpPr/>
          <p:nvPr/>
        </p:nvSpPr>
        <p:spPr>
          <a:xfrm>
            <a:off x="9068426" y="6176864"/>
            <a:ext cx="10656487" cy="73898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F15AF7C-F2E7-419C-9615-2522740A21C3}"/>
              </a:ext>
            </a:extLst>
          </p:cNvPr>
          <p:cNvSpPr/>
          <p:nvPr/>
        </p:nvSpPr>
        <p:spPr>
          <a:xfrm>
            <a:off x="7628631" y="4444482"/>
            <a:ext cx="638293" cy="7644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C680A2A-970D-4A10-BA58-435EC2A7B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0010" y="7267513"/>
            <a:ext cx="8715152" cy="553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912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17510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输入课程名称、教师名字">
            <a:extLst>
              <a:ext uri="{FF2B5EF4-FFF2-40B4-BE49-F238E27FC236}">
                <a16:creationId xmlns:a16="http://schemas.microsoft.com/office/drawing/2014/main" id="{DD461A15-7533-4C7C-927C-E9A4115F7D81}"/>
              </a:ext>
            </a:extLst>
          </p:cNvPr>
          <p:cNvSpPr/>
          <p:nvPr/>
        </p:nvSpPr>
        <p:spPr>
          <a:xfrm>
            <a:off x="4192154" y="2616350"/>
            <a:ext cx="8819720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插入视频</a:t>
            </a:r>
            <a:r>
              <a:rPr lang="en-US" altLang="zh-CN" dirty="0">
                <a:cs typeface="+mn-cs"/>
              </a:rPr>
              <a:t>——</a:t>
            </a:r>
            <a:r>
              <a:rPr lang="zh-CN" altLang="en-US" dirty="0">
                <a:cs typeface="+mn-cs"/>
              </a:rPr>
              <a:t>在线虚拟剪辑视频</a:t>
            </a:r>
          </a:p>
        </p:txBody>
      </p:sp>
      <p:pic>
        <p:nvPicPr>
          <p:cNvPr id="11" name="QQ20160912-9@2x.jpg" descr="QQ20160912-9@2x.jpg">
            <a:extLst>
              <a:ext uri="{FF2B5EF4-FFF2-40B4-BE49-F238E27FC236}">
                <a16:creationId xmlns:a16="http://schemas.microsoft.com/office/drawing/2014/main" id="{276B3BF1-A59B-4A77-8AAC-C91FC7F23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700" y="3777185"/>
            <a:ext cx="19998538" cy="993881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9440563-80CA-4F5D-968A-642D5FD67C06}"/>
              </a:ext>
            </a:extLst>
          </p:cNvPr>
          <p:cNvSpPr/>
          <p:nvPr/>
        </p:nvSpPr>
        <p:spPr>
          <a:xfrm>
            <a:off x="9367935" y="6382138"/>
            <a:ext cx="10039738" cy="72032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FBAE52F-9FD2-42B7-94E5-F3688B9B0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163" y="6856006"/>
            <a:ext cx="9344939" cy="137359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F15AF7C-F2E7-419C-9615-2522740A21C3}"/>
              </a:ext>
            </a:extLst>
          </p:cNvPr>
          <p:cNvSpPr/>
          <p:nvPr/>
        </p:nvSpPr>
        <p:spPr>
          <a:xfrm>
            <a:off x="16365894" y="6896997"/>
            <a:ext cx="1007707" cy="64580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196415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17510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输入课程名称、教师名字">
            <a:extLst>
              <a:ext uri="{FF2B5EF4-FFF2-40B4-BE49-F238E27FC236}">
                <a16:creationId xmlns:a16="http://schemas.microsoft.com/office/drawing/2014/main" id="{DD461A15-7533-4C7C-927C-E9A4115F7D81}"/>
              </a:ext>
            </a:extLst>
          </p:cNvPr>
          <p:cNvSpPr/>
          <p:nvPr/>
        </p:nvSpPr>
        <p:spPr>
          <a:xfrm>
            <a:off x="4192154" y="2616350"/>
            <a:ext cx="8819720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插入视频</a:t>
            </a:r>
            <a:r>
              <a:rPr lang="en-US" altLang="zh-CN" dirty="0">
                <a:cs typeface="+mn-cs"/>
              </a:rPr>
              <a:t>——</a:t>
            </a:r>
            <a:r>
              <a:rPr lang="zh-CN" altLang="en-US" dirty="0">
                <a:cs typeface="+mn-cs"/>
              </a:rPr>
              <a:t>在线虚拟剪辑视频</a:t>
            </a:r>
          </a:p>
        </p:txBody>
      </p:sp>
      <p:pic>
        <p:nvPicPr>
          <p:cNvPr id="14" name="图片 13" descr="视频剪辑.jpg">
            <a:extLst>
              <a:ext uri="{FF2B5EF4-FFF2-40B4-BE49-F238E27FC236}">
                <a16:creationId xmlns:a16="http://schemas.microsoft.com/office/drawing/2014/main" id="{B3026C61-EF9C-4C73-8250-4F3626188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731" y="3777184"/>
            <a:ext cx="19998538" cy="993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5093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17510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输入课程名称、教师名字">
            <a:extLst>
              <a:ext uri="{FF2B5EF4-FFF2-40B4-BE49-F238E27FC236}">
                <a16:creationId xmlns:a16="http://schemas.microsoft.com/office/drawing/2014/main" id="{DD461A15-7533-4C7C-927C-E9A4115F7D81}"/>
              </a:ext>
            </a:extLst>
          </p:cNvPr>
          <p:cNvSpPr/>
          <p:nvPr/>
        </p:nvSpPr>
        <p:spPr>
          <a:xfrm>
            <a:off x="4192154" y="2616350"/>
            <a:ext cx="15465770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插入视频</a:t>
            </a:r>
            <a:r>
              <a:rPr lang="en-US" altLang="zh-CN" dirty="0">
                <a:cs typeface="+mn-cs"/>
              </a:rPr>
              <a:t>——</a:t>
            </a:r>
            <a:r>
              <a:rPr lang="zh-CN" altLang="en-US" dirty="0">
                <a:cs typeface="+mn-cs"/>
              </a:rPr>
              <a:t>可在视频任意时间点插入测验、图片、</a:t>
            </a:r>
            <a:r>
              <a:rPr lang="en-US" altLang="zh-CN" dirty="0">
                <a:cs typeface="+mn-cs"/>
              </a:rPr>
              <a:t>PPT</a:t>
            </a:r>
            <a:endParaRPr lang="zh-CN" altLang="en-US" dirty="0">
              <a:cs typeface="+mn-cs"/>
            </a:endParaRPr>
          </a:p>
        </p:txBody>
      </p:sp>
      <p:pic>
        <p:nvPicPr>
          <p:cNvPr id="11" name="QQ20160912-9@2x.jpg" descr="QQ20160912-9@2x.jpg">
            <a:extLst>
              <a:ext uri="{FF2B5EF4-FFF2-40B4-BE49-F238E27FC236}">
                <a16:creationId xmlns:a16="http://schemas.microsoft.com/office/drawing/2014/main" id="{276B3BF1-A59B-4A77-8AAC-C91FC7F23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700" y="3777185"/>
            <a:ext cx="19998538" cy="993881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9440563-80CA-4F5D-968A-642D5FD67C06}"/>
              </a:ext>
            </a:extLst>
          </p:cNvPr>
          <p:cNvSpPr/>
          <p:nvPr/>
        </p:nvSpPr>
        <p:spPr>
          <a:xfrm>
            <a:off x="9367935" y="6382138"/>
            <a:ext cx="10039738" cy="72032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FBAE52F-9FD2-42B7-94E5-F3688B9B0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163" y="6856006"/>
            <a:ext cx="9344939" cy="137359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F15AF7C-F2E7-419C-9615-2522740A21C3}"/>
              </a:ext>
            </a:extLst>
          </p:cNvPr>
          <p:cNvSpPr/>
          <p:nvPr/>
        </p:nvSpPr>
        <p:spPr>
          <a:xfrm>
            <a:off x="17522887" y="6896997"/>
            <a:ext cx="1007707" cy="64580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213528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17510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输入课程名称、教师名字">
            <a:extLst>
              <a:ext uri="{FF2B5EF4-FFF2-40B4-BE49-F238E27FC236}">
                <a16:creationId xmlns:a16="http://schemas.microsoft.com/office/drawing/2014/main" id="{DD461A15-7533-4C7C-927C-E9A4115F7D81}"/>
              </a:ext>
            </a:extLst>
          </p:cNvPr>
          <p:cNvSpPr/>
          <p:nvPr/>
        </p:nvSpPr>
        <p:spPr>
          <a:xfrm>
            <a:off x="4192154" y="2616350"/>
            <a:ext cx="17458303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插入视频</a:t>
            </a:r>
            <a:r>
              <a:rPr lang="en-US" altLang="zh-CN" dirty="0">
                <a:cs typeface="+mn-cs"/>
              </a:rPr>
              <a:t>——</a:t>
            </a:r>
            <a:r>
              <a:rPr lang="zh-CN" altLang="en-US" dirty="0">
                <a:cs typeface="+mn-cs"/>
              </a:rPr>
              <a:t>点击插入对象，编辑后可在时间轴上任意移动对象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C1A29A7-3A6F-4D37-A3C1-C49898982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731" y="3840302"/>
            <a:ext cx="19998538" cy="993881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FF397AE-F286-4BC2-AF6F-F6C7900868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6644" y="5443589"/>
            <a:ext cx="8636373" cy="401765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2F40CDC-A221-41C4-97C1-64110F1C96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8308" y="11708169"/>
            <a:ext cx="769687" cy="89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5201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98F4A27-F089-4552-9E30-B138A628D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969" y="3777184"/>
            <a:ext cx="19956062" cy="993881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C3CEB-6F5B-408D-8E3D-48D770CE00C5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48F72-DBEB-436F-8693-1C0CD8C453D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9440563-80CA-4F5D-968A-642D5FD67C06}"/>
              </a:ext>
            </a:extLst>
          </p:cNvPr>
          <p:cNvSpPr/>
          <p:nvPr/>
        </p:nvSpPr>
        <p:spPr>
          <a:xfrm>
            <a:off x="9162664" y="6549695"/>
            <a:ext cx="10095720" cy="70356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F15AF7C-F2E7-419C-9615-2522740A21C3}"/>
              </a:ext>
            </a:extLst>
          </p:cNvPr>
          <p:cNvSpPr/>
          <p:nvPr/>
        </p:nvSpPr>
        <p:spPr>
          <a:xfrm>
            <a:off x="19650269" y="8273332"/>
            <a:ext cx="839756" cy="104586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输入课程名称、教师名字">
            <a:extLst>
              <a:ext uri="{FF2B5EF4-FFF2-40B4-BE49-F238E27FC236}">
                <a16:creationId xmlns:a16="http://schemas.microsoft.com/office/drawing/2014/main" id="{E9B4E9D6-6611-4BA2-A47E-5E8464393E3C}"/>
              </a:ext>
            </a:extLst>
          </p:cNvPr>
          <p:cNvSpPr/>
          <p:nvPr/>
        </p:nvSpPr>
        <p:spPr>
          <a:xfrm>
            <a:off x="4061527" y="2546032"/>
            <a:ext cx="11182546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插入扩展阅读，根据</a:t>
            </a:r>
            <a:r>
              <a:rPr lang="zh-CN" altLang="en-US" dirty="0">
                <a:cs typeface="+mn-cs"/>
                <a:sym typeface="Helvetica Light"/>
              </a:rPr>
              <a:t>相关知识点推送资源</a:t>
            </a:r>
            <a:endParaRPr lang="zh-CN" altLang="en-US" dirty="0"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42CED41-1500-420A-806D-3D0C16A11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1686" y="6858000"/>
            <a:ext cx="7681670" cy="658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0475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轻…">
            <a:extLst>
              <a:ext uri="{FF2B5EF4-FFF2-40B4-BE49-F238E27FC236}">
                <a16:creationId xmlns:a16="http://schemas.microsoft.com/office/drawing/2014/main" id="{60B27A51-E9A9-4018-9CAE-D1B7E410C980}"/>
              </a:ext>
            </a:extLst>
          </p:cNvPr>
          <p:cNvSpPr/>
          <p:nvPr/>
        </p:nvSpPr>
        <p:spPr>
          <a:xfrm>
            <a:off x="667657" y="2112580"/>
            <a:ext cx="730968" cy="8966557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/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轻</a:t>
            </a:r>
          </a:p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易</a:t>
            </a:r>
          </a:p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打</a:t>
            </a:r>
          </a:p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造</a:t>
            </a:r>
          </a:p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一</a:t>
            </a:r>
          </a:p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门</a:t>
            </a:r>
          </a:p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富</a:t>
            </a:r>
          </a:p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媒</a:t>
            </a:r>
          </a:p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体</a:t>
            </a:r>
          </a:p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</a:p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</a:p>
          <a:p>
            <a:pPr defTabSz="824865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程</a:t>
            </a:r>
          </a:p>
        </p:txBody>
      </p:sp>
      <p:pic>
        <p:nvPicPr>
          <p:cNvPr id="5" name="50346C6B4FD3F7036B0EB620ADE6E72F.jpg" descr="50346C6B4FD3F7036B0EB620ADE6E72F.jpg">
            <a:extLst>
              <a:ext uri="{FF2B5EF4-FFF2-40B4-BE49-F238E27FC236}">
                <a16:creationId xmlns:a16="http://schemas.microsoft.com/office/drawing/2014/main" id="{731059E8-F5CA-4A17-88B1-7F124374CA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347"/>
          <a:stretch>
            <a:fillRect/>
          </a:stretch>
        </p:blipFill>
        <p:spPr>
          <a:xfrm>
            <a:off x="7330558" y="-24091"/>
            <a:ext cx="19309957" cy="4724933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" name="50346C6B4FD3F7036B0EB620ADE6E72F.jpg" descr="50346C6B4FD3F7036B0EB620ADE6E72F.jpg">
            <a:extLst>
              <a:ext uri="{FF2B5EF4-FFF2-40B4-BE49-F238E27FC236}">
                <a16:creationId xmlns:a16="http://schemas.microsoft.com/office/drawing/2014/main" id="{849570D2-C4A6-42BC-9422-2E88551B79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0255"/>
          <a:stretch>
            <a:fillRect/>
          </a:stretch>
        </p:blipFill>
        <p:spPr>
          <a:xfrm>
            <a:off x="2684448" y="-24091"/>
            <a:ext cx="4727184" cy="47249333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13720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  <p:bldP spid="6" grpId="0" animBg="1" advAuto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51"/>
          <p:cNvSpPr/>
          <p:nvPr/>
        </p:nvSpPr>
        <p:spPr>
          <a:xfrm>
            <a:off x="19491325" y="6137289"/>
            <a:ext cx="1473200" cy="5048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anchor="ctr"/>
          <a:lstStyle/>
          <a:p>
            <a:pPr defTabSz="1827530">
              <a:defRPr/>
            </a:pPr>
            <a:endParaRPr lang="zh-CN" altLang="en-US" sz="48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46" name="直接箭头连接符 52"/>
          <p:cNvCxnSpPr/>
          <p:nvPr/>
        </p:nvCxnSpPr>
        <p:spPr>
          <a:xfrm flipV="1">
            <a:off x="18208695" y="6740545"/>
            <a:ext cx="1152525" cy="110807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56"/>
          <p:cNvSpPr/>
          <p:nvPr/>
        </p:nvSpPr>
        <p:spPr>
          <a:xfrm>
            <a:off x="19022193" y="5734297"/>
            <a:ext cx="675992" cy="67599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anchor="ctr"/>
          <a:lstStyle/>
          <a:p>
            <a:pPr defTabSz="1827530">
              <a:defRPr/>
            </a:pPr>
            <a:r>
              <a:rPr lang="en-US" altLang="zh-CN" sz="48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1</a:t>
            </a:r>
            <a:endParaRPr lang="zh-CN" altLang="en-US" sz="48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1225" name="文本框 8"/>
          <p:cNvSpPr txBox="1">
            <a:spLocks noChangeArrowheads="1"/>
          </p:cNvSpPr>
          <p:nvPr/>
        </p:nvSpPr>
        <p:spPr bwMode="auto">
          <a:xfrm>
            <a:off x="18224515" y="5426077"/>
            <a:ext cx="784229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755" tIns="91376" rIns="182755" bIns="91376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r>
              <a:rPr lang="en-US" altLang="zh-CN" sz="6400">
                <a:solidFill>
                  <a:srgbClr val="E73A1C"/>
                </a:solidFill>
              </a:rPr>
              <a:t>1</a:t>
            </a:r>
            <a:endParaRPr lang="zh-CN" altLang="en-US" sz="6400">
              <a:solidFill>
                <a:srgbClr val="E73A1C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3C5A316-2C9D-44DE-832D-87CB23F90455}"/>
              </a:ext>
            </a:extLst>
          </p:cNvPr>
          <p:cNvSpPr/>
          <p:nvPr/>
        </p:nvSpPr>
        <p:spPr>
          <a:xfrm>
            <a:off x="4061527" y="10455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规划课程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7792456-F961-4B3E-8619-8F0C702AC2EB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34F4F7D-220D-487B-9AF8-6468162D6818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53" name="输入课程名称、教师名字">
            <a:extLst>
              <a:ext uri="{FF2B5EF4-FFF2-40B4-BE49-F238E27FC236}">
                <a16:creationId xmlns:a16="http://schemas.microsoft.com/office/drawing/2014/main" id="{6E2EAADF-16E0-4353-9786-B8D05D4747C7}"/>
              </a:ext>
            </a:extLst>
          </p:cNvPr>
          <p:cNvSpPr/>
          <p:nvPr/>
        </p:nvSpPr>
        <p:spPr>
          <a:xfrm>
            <a:off x="1826007" y="2238255"/>
            <a:ext cx="22084899" cy="1456807"/>
          </a:xfrm>
          <a:prstGeom prst="rect">
            <a:avLst/>
          </a:prstGeom>
          <a:ln w="12700">
            <a:miter lim="400000"/>
          </a:ln>
        </p:spPr>
        <p:txBody>
          <a:bodyPr wrap="squar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en-US" altLang="zh-CN" dirty="0">
                <a:cs typeface="+mn-cs"/>
              </a:rPr>
              <a:t>1</a:t>
            </a:r>
            <a:r>
              <a:rPr lang="zh-CN" altLang="en-US" dirty="0">
                <a:cs typeface="+mn-cs"/>
              </a:rPr>
              <a:t>、添加本班的学生，</a:t>
            </a:r>
            <a:r>
              <a:rPr lang="zh-CN" altLang="en-US" dirty="0">
                <a:solidFill>
                  <a:prstClr val="white"/>
                </a:solidFill>
              </a:rPr>
              <a:t>点击“管理”</a:t>
            </a:r>
            <a:r>
              <a:rPr lang="en-US" altLang="zh-CN" dirty="0">
                <a:solidFill>
                  <a:prstClr val="white"/>
                </a:solidFill>
              </a:rPr>
              <a:t>-</a:t>
            </a:r>
            <a:r>
              <a:rPr lang="zh-CN" altLang="en-US" dirty="0">
                <a:solidFill>
                  <a:prstClr val="white"/>
                </a:solidFill>
              </a:rPr>
              <a:t>“班级管理”</a:t>
            </a:r>
            <a:r>
              <a:rPr lang="en-US" altLang="zh-CN" dirty="0">
                <a:solidFill>
                  <a:prstClr val="white"/>
                </a:solidFill>
              </a:rPr>
              <a:t>-</a:t>
            </a:r>
            <a:r>
              <a:rPr lang="zh-CN" altLang="en-US" dirty="0">
                <a:solidFill>
                  <a:prstClr val="white"/>
                </a:solidFill>
              </a:rPr>
              <a:t>“添加学生”</a:t>
            </a:r>
            <a:endParaRPr lang="en-US" altLang="zh-CN" dirty="0">
              <a:solidFill>
                <a:prstClr val="white"/>
              </a:solidFill>
            </a:endParaRPr>
          </a:p>
          <a:p>
            <a:pPr algn="l" defTabSz="824865"/>
            <a:r>
              <a:rPr lang="zh-CN" altLang="en-US" sz="4000" dirty="0">
                <a:solidFill>
                  <a:srgbClr val="FF0000"/>
                </a:solidFill>
                <a:cs typeface="+mn-cs"/>
              </a:rPr>
              <a:t>注意：该功能是在老师的账号已经绑定了学校单位和工号，所导入的学生账号也是属于学校单位下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DF5A741-E123-4E50-B840-760CAC3D5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98" y="3894501"/>
            <a:ext cx="19956061" cy="9889768"/>
          </a:xfrm>
          <a:prstGeom prst="rect">
            <a:avLst/>
          </a:prstGeom>
        </p:spPr>
      </p:pic>
      <p:sp>
        <p:nvSpPr>
          <p:cNvPr id="56" name="矩形 54">
            <a:extLst>
              <a:ext uri="{FF2B5EF4-FFF2-40B4-BE49-F238E27FC236}">
                <a16:creationId xmlns:a16="http://schemas.microsoft.com/office/drawing/2014/main" id="{8D5CA012-E30B-411B-8F89-074B76483EA8}"/>
              </a:ext>
            </a:extLst>
          </p:cNvPr>
          <p:cNvSpPr/>
          <p:nvPr/>
        </p:nvSpPr>
        <p:spPr>
          <a:xfrm>
            <a:off x="18118179" y="6208212"/>
            <a:ext cx="1473200" cy="7080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anchor="ctr"/>
          <a:lstStyle/>
          <a:p>
            <a:pPr defTabSz="1827530">
              <a:defRPr/>
            </a:pPr>
            <a:endParaRPr lang="zh-CN" altLang="en-US" sz="48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3237BF8-C301-4EA1-B0D4-3895CF1E9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5958" y="7372676"/>
            <a:ext cx="11445756" cy="4998146"/>
          </a:xfrm>
          <a:prstGeom prst="rect">
            <a:avLst/>
          </a:prstGeom>
        </p:spPr>
      </p:pic>
      <p:sp>
        <p:nvSpPr>
          <p:cNvPr id="58" name="矩形 54">
            <a:extLst>
              <a:ext uri="{FF2B5EF4-FFF2-40B4-BE49-F238E27FC236}">
                <a16:creationId xmlns:a16="http://schemas.microsoft.com/office/drawing/2014/main" id="{F39CA2A5-660C-4468-8D85-4523C61AC870}"/>
              </a:ext>
            </a:extLst>
          </p:cNvPr>
          <p:cNvSpPr/>
          <p:nvPr/>
        </p:nvSpPr>
        <p:spPr>
          <a:xfrm>
            <a:off x="12616228" y="8448050"/>
            <a:ext cx="1864882" cy="7146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anchor="ctr"/>
          <a:lstStyle/>
          <a:p>
            <a:pPr defTabSz="1827530">
              <a:defRPr/>
            </a:pPr>
            <a:endParaRPr lang="zh-CN" altLang="en-US" sz="48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9" name="椭圆 57">
            <a:extLst>
              <a:ext uri="{FF2B5EF4-FFF2-40B4-BE49-F238E27FC236}">
                <a16:creationId xmlns:a16="http://schemas.microsoft.com/office/drawing/2014/main" id="{55C3E82D-CF5A-4034-B457-BD0C1DCC15A3}"/>
              </a:ext>
            </a:extLst>
          </p:cNvPr>
          <p:cNvSpPr/>
          <p:nvPr/>
        </p:nvSpPr>
        <p:spPr>
          <a:xfrm>
            <a:off x="17645229" y="5643992"/>
            <a:ext cx="675992" cy="672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anchor="ctr"/>
          <a:lstStyle/>
          <a:p>
            <a:pPr defTabSz="1827530">
              <a:defRPr/>
            </a:pPr>
            <a:r>
              <a:rPr lang="en-US" altLang="zh-CN" sz="48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1</a:t>
            </a:r>
            <a:endParaRPr lang="zh-CN" altLang="en-US" sz="48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0" name="椭圆 57">
            <a:extLst>
              <a:ext uri="{FF2B5EF4-FFF2-40B4-BE49-F238E27FC236}">
                <a16:creationId xmlns:a16="http://schemas.microsoft.com/office/drawing/2014/main" id="{6B7E3156-63C8-47C6-8542-0210E9DF47B8}"/>
              </a:ext>
            </a:extLst>
          </p:cNvPr>
          <p:cNvSpPr/>
          <p:nvPr/>
        </p:nvSpPr>
        <p:spPr>
          <a:xfrm>
            <a:off x="12264334" y="7895518"/>
            <a:ext cx="675992" cy="672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anchor="ctr"/>
          <a:lstStyle/>
          <a:p>
            <a:pPr defTabSz="1827530">
              <a:defRPr/>
            </a:pPr>
            <a:r>
              <a:rPr lang="en-US" altLang="zh-CN" sz="48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r>
            <a:endParaRPr lang="zh-CN" altLang="en-US" sz="48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1" name="椭圆 57">
            <a:extLst>
              <a:ext uri="{FF2B5EF4-FFF2-40B4-BE49-F238E27FC236}">
                <a16:creationId xmlns:a16="http://schemas.microsoft.com/office/drawing/2014/main" id="{9413BB75-5300-4D32-B800-D0949CC4516D}"/>
              </a:ext>
            </a:extLst>
          </p:cNvPr>
          <p:cNvSpPr/>
          <p:nvPr/>
        </p:nvSpPr>
        <p:spPr>
          <a:xfrm>
            <a:off x="12292628" y="10094741"/>
            <a:ext cx="675992" cy="672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anchor="ctr"/>
          <a:lstStyle/>
          <a:p>
            <a:pPr defTabSz="1827530">
              <a:defRPr/>
            </a:pPr>
            <a:r>
              <a:rPr lang="en-US" altLang="zh-CN" sz="48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r>
            <a:endParaRPr lang="zh-CN" altLang="en-US" sz="48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2" name="矩形 54">
            <a:extLst>
              <a:ext uri="{FF2B5EF4-FFF2-40B4-BE49-F238E27FC236}">
                <a16:creationId xmlns:a16="http://schemas.microsoft.com/office/drawing/2014/main" id="{DF7396F1-D0A7-41FA-B377-C5ADD91DADCE}"/>
              </a:ext>
            </a:extLst>
          </p:cNvPr>
          <p:cNvSpPr/>
          <p:nvPr/>
        </p:nvSpPr>
        <p:spPr>
          <a:xfrm>
            <a:off x="12875314" y="10409435"/>
            <a:ext cx="2109649" cy="7146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anchor="ctr"/>
          <a:lstStyle/>
          <a:p>
            <a:pPr defTabSz="1827530">
              <a:defRPr/>
            </a:pPr>
            <a:endParaRPr lang="zh-CN" altLang="en-US" sz="48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4BC7603-F366-4E3B-8B41-07E99AC5ABE1}"/>
              </a:ext>
            </a:extLst>
          </p:cNvPr>
          <p:cNvSpPr/>
          <p:nvPr/>
        </p:nvSpPr>
        <p:spPr>
          <a:xfrm>
            <a:off x="20364450" y="3970701"/>
            <a:ext cx="1162050" cy="7727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EAF33B9-2A61-4515-938F-9DD1E02354E6}"/>
              </a:ext>
            </a:extLst>
          </p:cNvPr>
          <p:cNvSpPr/>
          <p:nvPr/>
        </p:nvSpPr>
        <p:spPr>
          <a:xfrm>
            <a:off x="3003932" y="6599928"/>
            <a:ext cx="2806318" cy="7080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MH_Others_1">
            <a:extLst>
              <a:ext uri="{FF2B5EF4-FFF2-40B4-BE49-F238E27FC236}">
                <a16:creationId xmlns:a16="http://schemas.microsoft.com/office/drawing/2014/main" id="{8557AFE8-6B3E-4A1F-ABAC-006D6B5B3DB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5556" y="708374"/>
            <a:ext cx="8723085" cy="2984501"/>
            <a:chOff x="-133578" y="416720"/>
            <a:chExt cx="4361543" cy="1492250"/>
          </a:xfrm>
        </p:grpSpPr>
        <p:sp>
          <p:nvSpPr>
            <p:cNvPr id="3" name="MH_Others_10">
              <a:extLst>
                <a:ext uri="{FF2B5EF4-FFF2-40B4-BE49-F238E27FC236}">
                  <a16:creationId xmlns:a16="http://schemas.microsoft.com/office/drawing/2014/main" id="{CE9212F2-E841-480D-89A7-96A457EC398F}"/>
                </a:ext>
              </a:extLst>
            </p:cNvPr>
            <p:cNvSpPr txBox="1"/>
            <p:nvPr/>
          </p:nvSpPr>
          <p:spPr>
            <a:xfrm>
              <a:off x="-133578" y="416720"/>
              <a:ext cx="3516086" cy="149225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indent="0" algn="ctr" defTabSz="6413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700" b="0" i="0" u="none" strike="noStrike" kern="0" cap="none" spc="800" normalizeH="0" baseline="0" noProof="0" dirty="0">
                  <a:ln>
                    <a:noFill/>
                  </a:ln>
                  <a:solidFill>
                    <a:srgbClr val="E5B704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中宋" panose="02010600040101010101" pitchFamily="2" charset="-122"/>
                  <a:cs typeface="Times New Roman" panose="02020603050405020304" pitchFamily="18" charset="0"/>
                  <a:sym typeface="Chalkduster"/>
                </a:rPr>
                <a:t>C</a:t>
              </a:r>
              <a:endParaRPr kumimoji="0" lang="zh-CN" altLang="en-US" sz="13300" b="0" i="0" u="none" strike="noStrike" kern="0" cap="none" spc="800" normalizeH="0" baseline="0" noProof="0" dirty="0">
                <a:ln>
                  <a:noFill/>
                </a:ln>
                <a:solidFill>
                  <a:srgbClr val="E5B704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  <a:sym typeface="Chalkduster"/>
              </a:endParaRPr>
            </a:p>
          </p:txBody>
        </p:sp>
        <p:sp>
          <p:nvSpPr>
            <p:cNvPr id="4" name="MH_Others_11">
              <a:extLst>
                <a:ext uri="{FF2B5EF4-FFF2-40B4-BE49-F238E27FC236}">
                  <a16:creationId xmlns:a16="http://schemas.microsoft.com/office/drawing/2014/main" id="{F49E3978-AAE2-4E69-8511-6E35229B6B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24179" y="666184"/>
              <a:ext cx="673131" cy="1227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641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600" b="1" i="0" u="none" strike="noStrike" kern="0" cap="none" spc="-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  <a:sym typeface="Chalkduster"/>
                </a:rPr>
                <a:t>目</a:t>
              </a:r>
              <a:endParaRPr kumimoji="0" lang="en-US" altLang="zh-CN" sz="5600" b="1" i="0" u="none" strike="noStrike" kern="0" cap="none" spc="-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Chalkduster"/>
              </a:endParaRPr>
            </a:p>
            <a:p>
              <a:pPr marL="0" marR="0" lvl="0" indent="0" algn="ctr" defTabSz="641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600" b="1" i="0" u="none" strike="noStrike" kern="0" cap="none" spc="-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  <a:sym typeface="Chalkduster"/>
                </a:rPr>
                <a:t>录</a:t>
              </a:r>
            </a:p>
          </p:txBody>
        </p:sp>
        <p:sp>
          <p:nvSpPr>
            <p:cNvPr id="5" name="MH_Others_12">
              <a:extLst>
                <a:ext uri="{FF2B5EF4-FFF2-40B4-BE49-F238E27FC236}">
                  <a16:creationId xmlns:a16="http://schemas.microsoft.com/office/drawing/2014/main" id="{8F76027E-757E-4DB3-A022-0F9F65F431FB}"/>
                </a:ext>
              </a:extLst>
            </p:cNvPr>
            <p:cNvSpPr/>
            <p:nvPr/>
          </p:nvSpPr>
          <p:spPr>
            <a:xfrm>
              <a:off x="2038541" y="1421452"/>
              <a:ext cx="2189424" cy="461665"/>
            </a:xfrm>
            <a:prstGeom prst="rect">
              <a:avLst/>
            </a:prstGeom>
          </p:spPr>
          <p:txBody>
            <a:bodyPr wrap="none" anchor="ctr" anchorCtr="0">
              <a:noAutofit/>
            </a:bodyPr>
            <a:lstStyle/>
            <a:p>
              <a:pPr marL="0" marR="0" lvl="0" indent="0" algn="ctr" defTabSz="6413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400" b="0" i="0" u="none" strike="noStrike" kern="0" cap="none" spc="600" normalizeH="0" baseline="0" noProof="0" dirty="0">
                  <a:ln>
                    <a:noFill/>
                  </a:ln>
                  <a:solidFill>
                    <a:srgbClr val="E5B704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中宋" panose="02010600040101010101" pitchFamily="2" charset="-122"/>
                  <a:cs typeface="Times New Roman" panose="02020603050405020304" pitchFamily="18" charset="0"/>
                  <a:sym typeface="Chalkduster"/>
                </a:rPr>
                <a:t>ONTENTS</a:t>
              </a:r>
              <a:endParaRPr kumimoji="0" lang="zh-CN" altLang="en-US" sz="4800" b="0" i="0" u="none" strike="noStrike" kern="0" cap="none" spc="600" normalizeH="0" baseline="0" noProof="0" dirty="0">
                <a:ln>
                  <a:noFill/>
                </a:ln>
                <a:solidFill>
                  <a:srgbClr val="E5B704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  <a:sym typeface="Chalkduster"/>
              </a:endParaRPr>
            </a:p>
          </p:txBody>
        </p:sp>
      </p:grpSp>
      <p:grpSp>
        <p:nvGrpSpPr>
          <p:cNvPr id="6" name="组 1">
            <a:extLst>
              <a:ext uri="{FF2B5EF4-FFF2-40B4-BE49-F238E27FC236}">
                <a16:creationId xmlns:a16="http://schemas.microsoft.com/office/drawing/2014/main" id="{CF1DE651-D8E4-42CD-BFAE-B42D07FAF233}"/>
              </a:ext>
            </a:extLst>
          </p:cNvPr>
          <p:cNvGrpSpPr/>
          <p:nvPr/>
        </p:nvGrpSpPr>
        <p:grpSpPr>
          <a:xfrm>
            <a:off x="6771231" y="5358706"/>
            <a:ext cx="1981037" cy="1126112"/>
            <a:chOff x="7927328" y="5608986"/>
            <a:chExt cx="1981035" cy="1126112"/>
          </a:xfrm>
        </p:grpSpPr>
        <p:sp>
          <p:nvSpPr>
            <p:cNvPr id="7" name="MH_Others_2">
              <a:extLst>
                <a:ext uri="{FF2B5EF4-FFF2-40B4-BE49-F238E27FC236}">
                  <a16:creationId xmlns:a16="http://schemas.microsoft.com/office/drawing/2014/main" id="{14F3731A-5159-4E65-8B17-65618B9C1ED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927328" y="5608986"/>
              <a:ext cx="1126112" cy="1126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6413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600" b="1" i="0" u="none" strike="noStrike" kern="0" cap="none" spc="0" normalizeH="0" baseline="0" noProof="0" dirty="0">
                  <a:ln>
                    <a:noFill/>
                  </a:ln>
                  <a:solidFill>
                    <a:srgbClr val="2827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Chalkduster"/>
                </a:rPr>
                <a:t>0</a:t>
              </a:r>
              <a:endParaRPr kumimoji="0" lang="zh-CN" altLang="en-US" sz="5600" b="1" i="0" u="none" strike="noStrike" kern="0" cap="none" spc="0" normalizeH="0" baseline="0" noProof="0" dirty="0">
                <a:ln>
                  <a:noFill/>
                </a:ln>
                <a:solidFill>
                  <a:srgbClr val="2827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Chalkduster"/>
              </a:endParaRPr>
            </a:p>
          </p:txBody>
        </p:sp>
        <p:sp>
          <p:nvSpPr>
            <p:cNvPr id="8" name="MH_Number_1">
              <a:hlinkClick r:id="" action="ppaction://noaction"/>
              <a:extLst>
                <a:ext uri="{FF2B5EF4-FFF2-40B4-BE49-F238E27FC236}">
                  <a16:creationId xmlns:a16="http://schemas.microsoft.com/office/drawing/2014/main" id="{45B5FD3B-4B17-46B6-BD3F-ECE3D4264A1C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782251" y="5608986"/>
              <a:ext cx="1126112" cy="1126112"/>
            </a:xfrm>
            <a:prstGeom prst="ellipse">
              <a:avLst/>
            </a:prstGeom>
            <a:solidFill>
              <a:srgbClr val="E5B7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753" tIns="91379" rIns="182753" bIns="91379" anchor="ctr"/>
            <a:lstStyle/>
            <a:p>
              <a:pPr marL="0" marR="0" lvl="0" indent="0" algn="ctr" defTabSz="6413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600" b="1" i="0" u="none" strike="noStrike" kern="0" cap="none" spc="0" normalizeH="0" baseline="0" noProof="0">
                  <a:ln>
                    <a:noFill/>
                  </a:ln>
                  <a:solidFill>
                    <a:srgbClr val="2827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Chalkduster"/>
                </a:rPr>
                <a:t>1</a:t>
              </a:r>
              <a:endParaRPr kumimoji="0" lang="zh-CN" altLang="en-US" sz="5600" b="1" i="0" u="none" strike="noStrike" kern="0" cap="none" spc="0" normalizeH="0" baseline="0" noProof="0">
                <a:ln>
                  <a:noFill/>
                </a:ln>
                <a:solidFill>
                  <a:srgbClr val="2827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Chalkduster"/>
              </a:endParaRPr>
            </a:p>
          </p:txBody>
        </p:sp>
      </p:grpSp>
      <p:sp>
        <p:nvSpPr>
          <p:cNvPr id="9" name="MH_Entry_1">
            <a:hlinkClick r:id="" action="ppaction://noaction"/>
            <a:extLst>
              <a:ext uri="{FF2B5EF4-FFF2-40B4-BE49-F238E27FC236}">
                <a16:creationId xmlns:a16="http://schemas.microsoft.com/office/drawing/2014/main" id="{CE48B86A-69C2-448A-9029-53D618C669BA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501828" y="7284849"/>
            <a:ext cx="10375481" cy="1738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59602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lvl="0" algn="l">
              <a:defRPr/>
            </a:pPr>
            <a:r>
              <a:rPr lang="zh-CN" altLang="en-US" sz="4500" dirty="0">
                <a:solidFill>
                  <a:prstClr val="white"/>
                </a:solidFill>
                <a:latin typeface="微软雅黑" panose="020B0503020204020204" pitchFamily="34" charset="-122"/>
              </a:rPr>
              <a:t>平台端使用操作</a:t>
            </a:r>
          </a:p>
        </p:txBody>
      </p:sp>
      <p:sp>
        <p:nvSpPr>
          <p:cNvPr id="13" name="MH_Entry_1">
            <a:hlinkClick r:id="" action="ppaction://noaction"/>
            <a:extLst>
              <a:ext uri="{FF2B5EF4-FFF2-40B4-BE49-F238E27FC236}">
                <a16:creationId xmlns:a16="http://schemas.microsoft.com/office/drawing/2014/main" id="{20C1181D-0913-4CCB-89A8-7635ED70ABA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401467" y="4995025"/>
            <a:ext cx="9629827" cy="1738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59602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lvl="0" algn="l">
              <a:defRPr/>
            </a:pPr>
            <a:r>
              <a:rPr lang="zh-CN" altLang="en-US" sz="4500" dirty="0">
                <a:solidFill>
                  <a:prstClr val="white"/>
                </a:solidFill>
                <a:latin typeface="微软雅黑" panose="020B0503020204020204" pitchFamily="34" charset="-122"/>
              </a:rPr>
              <a:t>六步网课教学法</a:t>
            </a:r>
          </a:p>
        </p:txBody>
      </p:sp>
      <p:grpSp>
        <p:nvGrpSpPr>
          <p:cNvPr id="14" name="组 2">
            <a:extLst>
              <a:ext uri="{FF2B5EF4-FFF2-40B4-BE49-F238E27FC236}">
                <a16:creationId xmlns:a16="http://schemas.microsoft.com/office/drawing/2014/main" id="{71162D35-FDE1-42E0-BE4A-56A6A5CA79ED}"/>
              </a:ext>
            </a:extLst>
          </p:cNvPr>
          <p:cNvGrpSpPr/>
          <p:nvPr/>
        </p:nvGrpSpPr>
        <p:grpSpPr>
          <a:xfrm>
            <a:off x="6794859" y="7465049"/>
            <a:ext cx="1981037" cy="1126112"/>
            <a:chOff x="7871557" y="7498712"/>
            <a:chExt cx="1981035" cy="1126112"/>
          </a:xfrm>
        </p:grpSpPr>
        <p:sp>
          <p:nvSpPr>
            <p:cNvPr id="15" name="MH_Others_2">
              <a:extLst>
                <a:ext uri="{FF2B5EF4-FFF2-40B4-BE49-F238E27FC236}">
                  <a16:creationId xmlns:a16="http://schemas.microsoft.com/office/drawing/2014/main" id="{AFFE0837-9767-4B31-85DA-AD4FF767B554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871557" y="7498712"/>
              <a:ext cx="1126112" cy="1126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6413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600" b="1" i="0" u="none" strike="noStrike" kern="0" cap="none" spc="0" normalizeH="0" baseline="0" noProof="0">
                  <a:ln>
                    <a:noFill/>
                  </a:ln>
                  <a:solidFill>
                    <a:srgbClr val="2827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Chalkduster"/>
                </a:rPr>
                <a:t>0</a:t>
              </a:r>
              <a:endParaRPr kumimoji="0" lang="zh-CN" altLang="en-US" sz="5600" b="1" i="0" u="none" strike="noStrike" kern="0" cap="none" spc="0" normalizeH="0" baseline="0" noProof="0">
                <a:ln>
                  <a:noFill/>
                </a:ln>
                <a:solidFill>
                  <a:srgbClr val="2827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Chalkduster"/>
              </a:endParaRPr>
            </a:p>
          </p:txBody>
        </p:sp>
        <p:sp>
          <p:nvSpPr>
            <p:cNvPr id="16" name="MH_Number_1">
              <a:hlinkClick r:id="" action="ppaction://noaction"/>
              <a:extLst>
                <a:ext uri="{FF2B5EF4-FFF2-40B4-BE49-F238E27FC236}">
                  <a16:creationId xmlns:a16="http://schemas.microsoft.com/office/drawing/2014/main" id="{3C1E77FC-C586-4C11-BDEF-8AC179DEA60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8726480" y="7498712"/>
              <a:ext cx="1126112" cy="1126112"/>
            </a:xfrm>
            <a:prstGeom prst="ellipse">
              <a:avLst/>
            </a:prstGeom>
            <a:solidFill>
              <a:srgbClr val="E5B7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753" tIns="91379" rIns="182753" bIns="91379" anchor="ctr"/>
            <a:lstStyle/>
            <a:p>
              <a:pPr marL="0" marR="0" lvl="0" indent="0" algn="ctr" defTabSz="6413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600" b="1" dirty="0">
                  <a:solidFill>
                    <a:srgbClr val="2827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kumimoji="0" lang="zh-CN" altLang="en-US" sz="5600" b="1" i="0" u="none" strike="noStrike" kern="0" cap="none" spc="0" normalizeH="0" baseline="0" noProof="0" dirty="0">
                <a:ln>
                  <a:noFill/>
                </a:ln>
                <a:solidFill>
                  <a:srgbClr val="2827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Chalkduster"/>
              </a:endParaRPr>
            </a:p>
          </p:txBody>
        </p:sp>
      </p:grpSp>
      <p:sp>
        <p:nvSpPr>
          <p:cNvPr id="17" name="TextBox 3">
            <a:extLst>
              <a:ext uri="{FF2B5EF4-FFF2-40B4-BE49-F238E27FC236}">
                <a16:creationId xmlns:a16="http://schemas.microsoft.com/office/drawing/2014/main" id="{6866A1AC-BC64-4AF0-86BA-5321798F3C3B}"/>
              </a:ext>
            </a:extLst>
          </p:cNvPr>
          <p:cNvSpPr txBox="1"/>
          <p:nvPr/>
        </p:nvSpPr>
        <p:spPr>
          <a:xfrm>
            <a:off x="9683331" y="10023126"/>
            <a:ext cx="55071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zh-CN" altLang="en-US" sz="4500" dirty="0">
                <a:latin typeface="微软雅黑"/>
                <a:ea typeface="微软雅黑"/>
              </a:rPr>
              <a:t>交流答疑</a:t>
            </a:r>
          </a:p>
        </p:txBody>
      </p:sp>
      <p:grpSp>
        <p:nvGrpSpPr>
          <p:cNvPr id="18" name="组 2">
            <a:extLst>
              <a:ext uri="{FF2B5EF4-FFF2-40B4-BE49-F238E27FC236}">
                <a16:creationId xmlns:a16="http://schemas.microsoft.com/office/drawing/2014/main" id="{98B84D90-694B-4A02-8EA5-421F07796567}"/>
              </a:ext>
            </a:extLst>
          </p:cNvPr>
          <p:cNvGrpSpPr/>
          <p:nvPr/>
        </p:nvGrpSpPr>
        <p:grpSpPr>
          <a:xfrm>
            <a:off x="6794859" y="9681844"/>
            <a:ext cx="1981037" cy="1126112"/>
            <a:chOff x="7871557" y="7498712"/>
            <a:chExt cx="1981035" cy="1126112"/>
          </a:xfrm>
        </p:grpSpPr>
        <p:sp>
          <p:nvSpPr>
            <p:cNvPr id="19" name="MH_Others_2">
              <a:extLst>
                <a:ext uri="{FF2B5EF4-FFF2-40B4-BE49-F238E27FC236}">
                  <a16:creationId xmlns:a16="http://schemas.microsoft.com/office/drawing/2014/main" id="{5A44C023-D030-4D28-BA6E-96AB3C74006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7871557" y="7498712"/>
              <a:ext cx="1126112" cy="1126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6413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600" b="1" i="0" u="none" strike="noStrike" kern="0" cap="none" spc="0" normalizeH="0" baseline="0" noProof="0">
                  <a:ln>
                    <a:noFill/>
                  </a:ln>
                  <a:solidFill>
                    <a:srgbClr val="2827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Chalkduster"/>
                </a:rPr>
                <a:t>0</a:t>
              </a:r>
              <a:endParaRPr kumimoji="0" lang="zh-CN" altLang="en-US" sz="5600" b="1" i="0" u="none" strike="noStrike" kern="0" cap="none" spc="0" normalizeH="0" baseline="0" noProof="0">
                <a:ln>
                  <a:noFill/>
                </a:ln>
                <a:solidFill>
                  <a:srgbClr val="2827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Chalkduster"/>
              </a:endParaRPr>
            </a:p>
          </p:txBody>
        </p:sp>
        <p:sp>
          <p:nvSpPr>
            <p:cNvPr id="20" name="MH_Number_1">
              <a:hlinkClick r:id="" action="ppaction://noaction"/>
              <a:extLst>
                <a:ext uri="{FF2B5EF4-FFF2-40B4-BE49-F238E27FC236}">
                  <a16:creationId xmlns:a16="http://schemas.microsoft.com/office/drawing/2014/main" id="{4DA7A274-3EA6-420D-9555-80ED29089A38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726480" y="7498712"/>
              <a:ext cx="1126112" cy="1126112"/>
            </a:xfrm>
            <a:prstGeom prst="ellipse">
              <a:avLst/>
            </a:prstGeom>
            <a:solidFill>
              <a:srgbClr val="E5B7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753" tIns="91379" rIns="182753" bIns="91379" anchor="ctr"/>
            <a:lstStyle/>
            <a:p>
              <a:pPr marL="0" marR="0" lvl="0" indent="0" algn="ctr" defTabSz="6413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600" b="1" i="0" u="none" strike="noStrike" kern="0" cap="none" spc="0" normalizeH="0" baseline="0" noProof="0" dirty="0">
                  <a:ln>
                    <a:noFill/>
                  </a:ln>
                  <a:solidFill>
                    <a:srgbClr val="2827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Chalkduster"/>
                </a:rPr>
                <a:t>3</a:t>
              </a:r>
              <a:endParaRPr kumimoji="0" lang="zh-CN" altLang="en-US" sz="5600" b="1" i="0" u="none" strike="noStrike" kern="0" cap="none" spc="0" normalizeH="0" baseline="0" noProof="0" dirty="0">
                <a:ln>
                  <a:noFill/>
                </a:ln>
                <a:solidFill>
                  <a:srgbClr val="2827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Chalkduste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56542"/>
      </p:ext>
    </p:extLst>
  </p:cSld>
  <p:clrMapOvr>
    <a:masterClrMapping/>
  </p:clrMapOvr>
  <p:transition spd="slow">
    <p:wip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6">
            <a:extLst>
              <a:ext uri="{FF2B5EF4-FFF2-40B4-BE49-F238E27FC236}">
                <a16:creationId xmlns:a16="http://schemas.microsoft.com/office/drawing/2014/main" id="{2F673456-7BB0-47E6-9151-3DD985CB2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969" y="3807570"/>
            <a:ext cx="19956062" cy="988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D3C5A316-2C9D-44DE-832D-87CB23F90455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规划课程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7792456-F961-4B3E-8619-8F0C702AC2EB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34F4F7D-220D-487B-9AF8-6468162D6818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53" name="输入课程名称、教师名字">
            <a:extLst>
              <a:ext uri="{FF2B5EF4-FFF2-40B4-BE49-F238E27FC236}">
                <a16:creationId xmlns:a16="http://schemas.microsoft.com/office/drawing/2014/main" id="{6E2EAADF-16E0-4353-9786-B8D05D4747C7}"/>
              </a:ext>
            </a:extLst>
          </p:cNvPr>
          <p:cNvSpPr/>
          <p:nvPr/>
        </p:nvSpPr>
        <p:spPr>
          <a:xfrm>
            <a:off x="4061527" y="2546032"/>
            <a:ext cx="17615398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en-US" altLang="zh-CN" dirty="0">
                <a:cs typeface="+mn-cs"/>
              </a:rPr>
              <a:t>1</a:t>
            </a:r>
            <a:r>
              <a:rPr lang="zh-CN" altLang="en-US" dirty="0">
                <a:cs typeface="+mn-cs"/>
              </a:rPr>
              <a:t>、添加本班的学生，</a:t>
            </a:r>
            <a:r>
              <a:rPr lang="zh-CN" altLang="en-US" dirty="0">
                <a:solidFill>
                  <a:prstClr val="white"/>
                </a:solidFill>
              </a:rPr>
              <a:t>点击“管理”</a:t>
            </a:r>
            <a:r>
              <a:rPr lang="en-US" altLang="zh-CN" dirty="0">
                <a:solidFill>
                  <a:prstClr val="white"/>
                </a:solidFill>
              </a:rPr>
              <a:t>-</a:t>
            </a:r>
            <a:r>
              <a:rPr lang="zh-CN" altLang="en-US" dirty="0">
                <a:solidFill>
                  <a:prstClr val="white"/>
                </a:solidFill>
              </a:rPr>
              <a:t>“班级管理”</a:t>
            </a:r>
            <a:r>
              <a:rPr lang="en-US" altLang="zh-CN" dirty="0">
                <a:solidFill>
                  <a:prstClr val="white"/>
                </a:solidFill>
              </a:rPr>
              <a:t>-</a:t>
            </a:r>
            <a:r>
              <a:rPr lang="zh-CN" altLang="en-US" dirty="0">
                <a:solidFill>
                  <a:prstClr val="white"/>
                </a:solidFill>
              </a:rPr>
              <a:t>“添加学生”</a:t>
            </a:r>
            <a:endParaRPr lang="zh-CN" altLang="en-US" dirty="0">
              <a:cs typeface="+mn-cs"/>
            </a:endParaRPr>
          </a:p>
        </p:txBody>
      </p:sp>
      <p:pic>
        <p:nvPicPr>
          <p:cNvPr id="18" name="图片 3">
            <a:extLst>
              <a:ext uri="{FF2B5EF4-FFF2-40B4-BE49-F238E27FC236}">
                <a16:creationId xmlns:a16="http://schemas.microsoft.com/office/drawing/2014/main" id="{91A0FF18-1FE7-4E14-8573-33292B9728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7"/>
          <a:stretch>
            <a:fillRect/>
          </a:stretch>
        </p:blipFill>
        <p:spPr bwMode="auto">
          <a:xfrm>
            <a:off x="2213969" y="3811480"/>
            <a:ext cx="19975971" cy="9814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65DAB555-8C3C-4001-A030-FADC04677593}"/>
              </a:ext>
            </a:extLst>
          </p:cNvPr>
          <p:cNvSpPr/>
          <p:nvPr/>
        </p:nvSpPr>
        <p:spPr>
          <a:xfrm>
            <a:off x="2629282" y="6708470"/>
            <a:ext cx="4650266" cy="949506"/>
          </a:xfrm>
          <a:prstGeom prst="rect">
            <a:avLst/>
          </a:prstGeom>
          <a:noFill/>
          <a:ln w="38100" cmpd="sng">
            <a:solidFill>
              <a:srgbClr val="E73A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774" tIns="91388" rIns="182774" bIns="91388" anchor="ctr"/>
          <a:lstStyle/>
          <a:p>
            <a:pPr defTabSz="1826896">
              <a:defRPr/>
            </a:pPr>
            <a:endParaRPr lang="zh-CN" altLang="en-US" sz="1800"/>
          </a:p>
        </p:txBody>
      </p:sp>
      <p:sp>
        <p:nvSpPr>
          <p:cNvPr id="20" name="圆角矩形标注 5">
            <a:extLst>
              <a:ext uri="{FF2B5EF4-FFF2-40B4-BE49-F238E27FC236}">
                <a16:creationId xmlns:a16="http://schemas.microsoft.com/office/drawing/2014/main" id="{E80DD314-D710-43AB-87A0-CFDA64598E37}"/>
              </a:ext>
            </a:extLst>
          </p:cNvPr>
          <p:cNvSpPr/>
          <p:nvPr/>
        </p:nvSpPr>
        <p:spPr>
          <a:xfrm>
            <a:off x="8393023" y="7580322"/>
            <a:ext cx="3531075" cy="739916"/>
          </a:xfrm>
          <a:prstGeom prst="wedgeRoundRectCallout">
            <a:avLst>
              <a:gd name="adj1" fmla="val -80964"/>
              <a:gd name="adj2" fmla="val -67500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82774" tIns="91388" rIns="182774" bIns="91388" anchor="ctr"/>
          <a:lstStyle/>
          <a:p>
            <a:pPr defTabSz="1826896">
              <a:defRPr/>
            </a:pPr>
            <a:r>
              <a:rPr lang="zh-CN" altLang="en-US" sz="2800" dirty="0"/>
              <a:t>第二步：必填项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5EF0499-A401-4FC8-B285-CE65027B817E}"/>
              </a:ext>
            </a:extLst>
          </p:cNvPr>
          <p:cNvSpPr/>
          <p:nvPr/>
        </p:nvSpPr>
        <p:spPr>
          <a:xfrm>
            <a:off x="4305918" y="12905788"/>
            <a:ext cx="1087175" cy="559903"/>
          </a:xfrm>
          <a:prstGeom prst="rect">
            <a:avLst/>
          </a:prstGeom>
          <a:noFill/>
          <a:ln w="38100" cmpd="sng">
            <a:solidFill>
              <a:srgbClr val="E73A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774" tIns="91388" rIns="182774" bIns="91388" anchor="ctr"/>
          <a:lstStyle/>
          <a:p>
            <a:pPr defTabSz="1826896">
              <a:defRPr/>
            </a:pPr>
            <a:endParaRPr lang="zh-CN" altLang="en-US" sz="1800"/>
          </a:p>
        </p:txBody>
      </p:sp>
      <p:sp>
        <p:nvSpPr>
          <p:cNvPr id="22" name="圆角矩形标注 7">
            <a:extLst>
              <a:ext uri="{FF2B5EF4-FFF2-40B4-BE49-F238E27FC236}">
                <a16:creationId xmlns:a16="http://schemas.microsoft.com/office/drawing/2014/main" id="{2A075AD2-7F2F-4869-B83B-7314B7F5EEBD}"/>
              </a:ext>
            </a:extLst>
          </p:cNvPr>
          <p:cNvSpPr/>
          <p:nvPr/>
        </p:nvSpPr>
        <p:spPr>
          <a:xfrm>
            <a:off x="17556402" y="9495853"/>
            <a:ext cx="3372237" cy="1217582"/>
          </a:xfrm>
          <a:prstGeom prst="wedgeRoundRectCallout">
            <a:avLst>
              <a:gd name="adj1" fmla="val -62869"/>
              <a:gd name="adj2" fmla="val -32500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82774" tIns="91388" rIns="182774" bIns="91388" anchor="ctr"/>
          <a:lstStyle/>
          <a:p>
            <a:pPr defTabSz="1826896">
              <a:defRPr/>
            </a:pPr>
            <a:r>
              <a:rPr lang="zh-CN" altLang="en-US" sz="2800" dirty="0"/>
              <a:t>第一步：取消合并，删除说明文字</a:t>
            </a:r>
          </a:p>
        </p:txBody>
      </p:sp>
      <p:sp>
        <p:nvSpPr>
          <p:cNvPr id="23" name="圆角矩形标注 8">
            <a:extLst>
              <a:ext uri="{FF2B5EF4-FFF2-40B4-BE49-F238E27FC236}">
                <a16:creationId xmlns:a16="http://schemas.microsoft.com/office/drawing/2014/main" id="{EB50A062-74EF-4FB1-AA39-4E4FEC2D34BE}"/>
              </a:ext>
            </a:extLst>
          </p:cNvPr>
          <p:cNvSpPr/>
          <p:nvPr/>
        </p:nvSpPr>
        <p:spPr>
          <a:xfrm>
            <a:off x="2629282" y="10867862"/>
            <a:ext cx="2905501" cy="1149350"/>
          </a:xfrm>
          <a:prstGeom prst="wedgeRoundRectCallout">
            <a:avLst>
              <a:gd name="adj1" fmla="val 24265"/>
              <a:gd name="adj2" fmla="val 124166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82774" tIns="91388" rIns="182774" bIns="91388" anchor="ctr"/>
          <a:lstStyle/>
          <a:p>
            <a:pPr defTabSz="1826896">
              <a:defRPr/>
            </a:pPr>
            <a:r>
              <a:rPr lang="zh-CN" altLang="en-US" sz="2800" dirty="0"/>
              <a:t>第三步：改成班级名称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CB9FCF4-C6CF-4F3E-B969-5FD7F078F321}"/>
              </a:ext>
            </a:extLst>
          </p:cNvPr>
          <p:cNvSpPr/>
          <p:nvPr/>
        </p:nvSpPr>
        <p:spPr>
          <a:xfrm>
            <a:off x="5950096" y="9495853"/>
            <a:ext cx="11087602" cy="2130090"/>
          </a:xfrm>
          <a:prstGeom prst="rect">
            <a:avLst/>
          </a:prstGeom>
          <a:noFill/>
          <a:ln w="38100" cmpd="sng">
            <a:solidFill>
              <a:srgbClr val="E73A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774" tIns="91388" rIns="182774" bIns="91388" anchor="ctr"/>
          <a:lstStyle/>
          <a:p>
            <a:pPr defTabSz="1826896">
              <a:defRPr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457310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334DA3AC-ACDA-4510-9924-0A7D9F934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98" y="3894501"/>
            <a:ext cx="19956061" cy="9889768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D3C5A316-2C9D-44DE-832D-87CB23F90455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规划课程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334FDDF7-27BF-44C5-9DD9-1575E1D92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2166" y="6087441"/>
            <a:ext cx="11445756" cy="4998146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B7792456-F961-4B3E-8619-8F0C702AC2EB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34F4F7D-220D-487B-9AF8-6468162D6818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53" name="输入课程名称、教师名字">
            <a:extLst>
              <a:ext uri="{FF2B5EF4-FFF2-40B4-BE49-F238E27FC236}">
                <a16:creationId xmlns:a16="http://schemas.microsoft.com/office/drawing/2014/main" id="{6E2EAADF-16E0-4353-9786-B8D05D4747C7}"/>
              </a:ext>
            </a:extLst>
          </p:cNvPr>
          <p:cNvSpPr/>
          <p:nvPr/>
        </p:nvSpPr>
        <p:spPr>
          <a:xfrm>
            <a:off x="4061527" y="2546032"/>
            <a:ext cx="17615398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en-US" altLang="zh-CN" dirty="0">
                <a:cs typeface="+mn-cs"/>
              </a:rPr>
              <a:t>1</a:t>
            </a:r>
            <a:r>
              <a:rPr lang="zh-CN" altLang="en-US" dirty="0">
                <a:cs typeface="+mn-cs"/>
              </a:rPr>
              <a:t>、添加本班的学生，</a:t>
            </a:r>
            <a:r>
              <a:rPr lang="zh-CN" altLang="en-US" dirty="0">
                <a:solidFill>
                  <a:prstClr val="white"/>
                </a:solidFill>
              </a:rPr>
              <a:t>点击“管理”</a:t>
            </a:r>
            <a:r>
              <a:rPr lang="en-US" altLang="zh-CN" dirty="0">
                <a:solidFill>
                  <a:prstClr val="white"/>
                </a:solidFill>
              </a:rPr>
              <a:t>-</a:t>
            </a:r>
            <a:r>
              <a:rPr lang="zh-CN" altLang="en-US" dirty="0">
                <a:solidFill>
                  <a:prstClr val="white"/>
                </a:solidFill>
              </a:rPr>
              <a:t>“班级管理”</a:t>
            </a:r>
            <a:r>
              <a:rPr lang="en-US" altLang="zh-CN" dirty="0">
                <a:solidFill>
                  <a:prstClr val="white"/>
                </a:solidFill>
              </a:rPr>
              <a:t>-</a:t>
            </a:r>
            <a:r>
              <a:rPr lang="zh-CN" altLang="en-US" dirty="0">
                <a:solidFill>
                  <a:prstClr val="white"/>
                </a:solidFill>
              </a:rPr>
              <a:t>“添加学生”</a:t>
            </a:r>
            <a:endParaRPr lang="zh-CN" altLang="en-US" dirty="0">
              <a:cs typeface="+mn-cs"/>
            </a:endParaRPr>
          </a:p>
        </p:txBody>
      </p:sp>
      <p:sp>
        <p:nvSpPr>
          <p:cNvPr id="54" name="矩形 59">
            <a:extLst>
              <a:ext uri="{FF2B5EF4-FFF2-40B4-BE49-F238E27FC236}">
                <a16:creationId xmlns:a16="http://schemas.microsoft.com/office/drawing/2014/main" id="{8353A973-EFD3-47B2-8777-A914C8B2E8F1}"/>
              </a:ext>
            </a:extLst>
          </p:cNvPr>
          <p:cNvSpPr/>
          <p:nvPr/>
        </p:nvSpPr>
        <p:spPr>
          <a:xfrm>
            <a:off x="14363188" y="10120900"/>
            <a:ext cx="2172212" cy="6804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anchor="ctr"/>
          <a:lstStyle/>
          <a:p>
            <a:pPr defTabSz="1827530">
              <a:defRPr/>
            </a:pPr>
            <a:endParaRPr lang="zh-CN" altLang="en-US" sz="48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5" name="文本框 62">
            <a:extLst>
              <a:ext uri="{FF2B5EF4-FFF2-40B4-BE49-F238E27FC236}">
                <a16:creationId xmlns:a16="http://schemas.microsoft.com/office/drawing/2014/main" id="{39070AC1-55D0-4F44-AFFB-D3B7008B7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50412" y="11643662"/>
            <a:ext cx="6699887" cy="615408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</a:ln>
        </p:spPr>
        <p:txBody>
          <a:bodyPr wrap="square" lIns="243695" tIns="121848" rIns="243695" bIns="121848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r>
              <a:rPr kumimoji="0"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模板填写后点击“批量导入”，上传文件</a:t>
            </a:r>
          </a:p>
        </p:txBody>
      </p:sp>
      <p:sp>
        <p:nvSpPr>
          <p:cNvPr id="56" name="椭圆 57">
            <a:extLst>
              <a:ext uri="{FF2B5EF4-FFF2-40B4-BE49-F238E27FC236}">
                <a16:creationId xmlns:a16="http://schemas.microsoft.com/office/drawing/2014/main" id="{C5FD29D5-624E-4B99-9137-7986AE802E12}"/>
              </a:ext>
            </a:extLst>
          </p:cNvPr>
          <p:cNvSpPr/>
          <p:nvPr/>
        </p:nvSpPr>
        <p:spPr>
          <a:xfrm>
            <a:off x="13766383" y="9735781"/>
            <a:ext cx="675992" cy="672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95" tIns="121848" rIns="243695" bIns="121848" anchor="ctr"/>
          <a:lstStyle/>
          <a:p>
            <a:pPr defTabSz="1827530">
              <a:defRPr/>
            </a:pPr>
            <a:r>
              <a:rPr lang="en-US" altLang="zh-CN" sz="48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r>
            <a:endParaRPr lang="zh-CN" altLang="en-US" sz="48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箭头: 下 9">
            <a:extLst>
              <a:ext uri="{FF2B5EF4-FFF2-40B4-BE49-F238E27FC236}">
                <a16:creationId xmlns:a16="http://schemas.microsoft.com/office/drawing/2014/main" id="{237E278F-A8B8-4150-BE1A-E5ACBE82D5F9}"/>
              </a:ext>
            </a:extLst>
          </p:cNvPr>
          <p:cNvSpPr/>
          <p:nvPr/>
        </p:nvSpPr>
        <p:spPr>
          <a:xfrm rot="8333499" flipH="1">
            <a:off x="15674484" y="10857682"/>
            <a:ext cx="45719" cy="70632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69027"/>
      </p:ext>
    </p:extLst>
  </p:cSld>
  <p:clrMapOvr>
    <a:masterClrMapping/>
  </p:clrMapOvr>
  <p:transition spd="slow">
    <p:wip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9FC62C6E-F2F3-4C83-A191-B24CBEEE9DDF}"/>
              </a:ext>
            </a:extLst>
          </p:cNvPr>
          <p:cNvSpPr/>
          <p:nvPr/>
        </p:nvSpPr>
        <p:spPr>
          <a:xfrm>
            <a:off x="2213969" y="3752698"/>
            <a:ext cx="19956062" cy="993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913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99"/>
          <a:stretch>
            <a:fillRect/>
          </a:stretch>
        </p:blipFill>
        <p:spPr bwMode="auto">
          <a:xfrm>
            <a:off x="2213970" y="3752698"/>
            <a:ext cx="19956062" cy="9963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11122090" y="2702976"/>
            <a:ext cx="3827425" cy="86159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243658" tIns="121829" rIns="243658" bIns="121829">
            <a:spAutoFit/>
          </a:bodyPr>
          <a:lstStyle/>
          <a:p>
            <a:pPr defTabSz="1826895"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进入课程首页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634762" y="2702976"/>
            <a:ext cx="6535270" cy="86159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243658" tIns="121829" rIns="243658" bIns="121829">
            <a:spAutoFit/>
          </a:bodyPr>
          <a:lstStyle/>
          <a:p>
            <a:pPr defTabSz="1826895"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点击“首页”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“发放”</a:t>
            </a:r>
          </a:p>
        </p:txBody>
      </p:sp>
      <p:sp>
        <p:nvSpPr>
          <p:cNvPr id="16" name="矩形 15"/>
          <p:cNvSpPr/>
          <p:nvPr/>
        </p:nvSpPr>
        <p:spPr>
          <a:xfrm>
            <a:off x="12809066" y="3987294"/>
            <a:ext cx="1165224" cy="685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kumimoji="0"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15316" y="5811339"/>
            <a:ext cx="7957805" cy="6830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2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矩形 18"/>
          <p:cNvSpPr/>
          <p:nvPr/>
        </p:nvSpPr>
        <p:spPr>
          <a:xfrm>
            <a:off x="11532434" y="9006322"/>
            <a:ext cx="628653" cy="5524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21" tIns="91376" rIns="182721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cxnSp>
        <p:nvCxnSpPr>
          <p:cNvPr id="20" name="直接箭头连接符 13"/>
          <p:cNvCxnSpPr/>
          <p:nvPr/>
        </p:nvCxnSpPr>
        <p:spPr>
          <a:xfrm flipV="1">
            <a:off x="12531753" y="8483671"/>
            <a:ext cx="1797053" cy="6445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14358919" y="7878024"/>
            <a:ext cx="3122839" cy="78078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5E6EF57-7B0B-4F7B-842D-BEEB91523AF4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规划课程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65113DA-144D-4FD6-8D8D-0E545169A864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20C4981-31F5-405B-8254-5510F690E552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24" name="输入课程名称、教师名字">
            <a:extLst>
              <a:ext uri="{FF2B5EF4-FFF2-40B4-BE49-F238E27FC236}">
                <a16:creationId xmlns:a16="http://schemas.microsoft.com/office/drawing/2014/main" id="{6179AF48-2EAF-4129-A666-E00D8863D0F9}"/>
              </a:ext>
            </a:extLst>
          </p:cNvPr>
          <p:cNvSpPr/>
          <p:nvPr/>
        </p:nvSpPr>
        <p:spPr>
          <a:xfrm>
            <a:off x="4061527" y="2546032"/>
            <a:ext cx="6003244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en-US" altLang="zh-CN" dirty="0">
                <a:cs typeface="+mn-cs"/>
              </a:rPr>
              <a:t>2</a:t>
            </a:r>
            <a:r>
              <a:rPr lang="zh-CN" altLang="en-US" dirty="0">
                <a:cs typeface="+mn-cs"/>
              </a:rPr>
              <a:t>、设置课程发放模式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C210220-8D23-4221-A7A4-BD91D9DBB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897" y="3826231"/>
            <a:ext cx="19956062" cy="9967213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4394736" y="2358318"/>
            <a:ext cx="4733019" cy="86159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243658" tIns="121829" rIns="243658" bIns="121829">
            <a:spAutoFit/>
          </a:bodyPr>
          <a:lstStyle/>
          <a:p>
            <a:pPr defTabSz="1826895"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进入课程统计</a:t>
            </a:r>
          </a:p>
        </p:txBody>
      </p:sp>
      <p:sp>
        <p:nvSpPr>
          <p:cNvPr id="38" name="矩形 37"/>
          <p:cNvSpPr/>
          <p:nvPr/>
        </p:nvSpPr>
        <p:spPr>
          <a:xfrm>
            <a:off x="12115608" y="3847060"/>
            <a:ext cx="1212853" cy="7747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kumimoji="0" lang="zh-CN" altLang="en-US"/>
          </a:p>
        </p:txBody>
      </p:sp>
      <p:cxnSp>
        <p:nvCxnSpPr>
          <p:cNvPr id="39" name="直接箭头连接符 13"/>
          <p:cNvCxnSpPr>
            <a:cxnSpLocks/>
          </p:cNvCxnSpPr>
          <p:nvPr/>
        </p:nvCxnSpPr>
        <p:spPr>
          <a:xfrm flipH="1">
            <a:off x="12722034" y="2918854"/>
            <a:ext cx="1597197" cy="77769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0524930" y="9397355"/>
            <a:ext cx="3869806" cy="1911347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F9EB932-3419-4903-997D-D639BB498104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规划课程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070C7AC-6D13-41FD-B22F-A74711AC098A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A26F19C-68CE-44E1-A1A3-DE59AED926BF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5" name="输入课程名称、教师名字">
            <a:extLst>
              <a:ext uri="{FF2B5EF4-FFF2-40B4-BE49-F238E27FC236}">
                <a16:creationId xmlns:a16="http://schemas.microsoft.com/office/drawing/2014/main" id="{A2E28E07-AEC0-4E14-BD10-83956E0E685B}"/>
              </a:ext>
            </a:extLst>
          </p:cNvPr>
          <p:cNvSpPr/>
          <p:nvPr/>
        </p:nvSpPr>
        <p:spPr>
          <a:xfrm>
            <a:off x="4061527" y="2546032"/>
            <a:ext cx="6003244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en-US" altLang="zh-CN" dirty="0">
                <a:cs typeface="+mn-cs"/>
              </a:rPr>
              <a:t>3</a:t>
            </a:r>
            <a:r>
              <a:rPr lang="zh-CN" altLang="en-US" dirty="0">
                <a:cs typeface="+mn-cs"/>
              </a:rPr>
              <a:t>、设置课程考核权重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E33272-8234-4C66-8A26-35A7AD3CBB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6493" y="3830140"/>
            <a:ext cx="3638952" cy="8056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213969" y="3671342"/>
            <a:ext cx="19956062" cy="10044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3177" tIns="91608" rIns="183177" bIns="91608" anchor="ctr"/>
          <a:lstStyle/>
          <a:p>
            <a:pPr defTabSz="1826895"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pic>
        <p:nvPicPr>
          <p:cNvPr id="47106" name="图片 2" descr="屏幕快照 2017-08-30 下午2.40.1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7" b="48099"/>
          <a:stretch>
            <a:fillRect/>
          </a:stretch>
        </p:blipFill>
        <p:spPr bwMode="auto">
          <a:xfrm>
            <a:off x="2213969" y="3696929"/>
            <a:ext cx="19956062" cy="474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16913421" y="6563842"/>
            <a:ext cx="4640293" cy="86159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243658" tIns="121829" rIns="243658" bIns="121829">
            <a:spAutoFit/>
          </a:bodyPr>
          <a:lstStyle/>
          <a:p>
            <a:pPr defTabSz="1826895"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考核标准（例）</a:t>
            </a:r>
          </a:p>
        </p:txBody>
      </p:sp>
      <p:sp>
        <p:nvSpPr>
          <p:cNvPr id="47108" name="矩形 16"/>
          <p:cNvSpPr>
            <a:spLocks noChangeArrowheads="1"/>
          </p:cNvSpPr>
          <p:nvPr/>
        </p:nvSpPr>
        <p:spPr bwMode="auto">
          <a:xfrm>
            <a:off x="16459154" y="7789239"/>
            <a:ext cx="5445354" cy="86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658" tIns="121829" rIns="243658" bIns="121829">
            <a:spAutoFit/>
          </a:bodyPr>
          <a:lstStyle/>
          <a:p>
            <a:pPr>
              <a:buClr>
                <a:srgbClr val="000000"/>
              </a:buClr>
              <a:buSzPct val="60000"/>
              <a:buFont typeface="Wingdings 2" panose="05020102010507070707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课程视频权重  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20%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7109" name="图片 19" descr="屏幕快照 2017-08-30 下午2.40.1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24"/>
          <a:stretch>
            <a:fillRect/>
          </a:stretch>
        </p:blipFill>
        <p:spPr bwMode="auto">
          <a:xfrm>
            <a:off x="2213969" y="8442555"/>
            <a:ext cx="19956062" cy="4931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矩形 13"/>
          <p:cNvSpPr>
            <a:spLocks noChangeArrowheads="1"/>
          </p:cNvSpPr>
          <p:nvPr/>
        </p:nvSpPr>
        <p:spPr bwMode="auto">
          <a:xfrm>
            <a:off x="16459154" y="8716932"/>
            <a:ext cx="5445354" cy="86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658" tIns="121829" rIns="243658" bIns="121829">
            <a:spAutoFit/>
          </a:bodyPr>
          <a:lstStyle/>
          <a:p>
            <a:pPr>
              <a:buClr>
                <a:srgbClr val="000000"/>
              </a:buClr>
              <a:buSzPct val="60000"/>
              <a:buFont typeface="Wingdings 2" panose="05020102010507070707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课程测验权重  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20%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7111" name="矩形 14"/>
          <p:cNvSpPr>
            <a:spLocks noChangeArrowheads="1"/>
          </p:cNvSpPr>
          <p:nvPr/>
        </p:nvSpPr>
        <p:spPr bwMode="auto">
          <a:xfrm>
            <a:off x="16453454" y="10704934"/>
            <a:ext cx="5485430" cy="86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658" tIns="121829" rIns="243658" bIns="121829">
            <a:spAutoFit/>
          </a:bodyPr>
          <a:lstStyle/>
          <a:p>
            <a:pPr>
              <a:buClr>
                <a:srgbClr val="000000"/>
              </a:buClr>
              <a:buSzPct val="60000"/>
              <a:buFont typeface="Wingdings 2" panose="05020102010507070707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</a:rPr>
              <a:t>4.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</a:rPr>
              <a:t>考试权重        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</a:rPr>
              <a:t> 40%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804627" y="7110253"/>
            <a:ext cx="9458342" cy="11277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804666" y="8789051"/>
            <a:ext cx="9388185" cy="80682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804619" y="11895415"/>
            <a:ext cx="9437554" cy="145321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47115" name="矩形 18"/>
          <p:cNvSpPr>
            <a:spLocks noChangeArrowheads="1"/>
          </p:cNvSpPr>
          <p:nvPr/>
        </p:nvSpPr>
        <p:spPr bwMode="auto">
          <a:xfrm>
            <a:off x="16453454" y="11632672"/>
            <a:ext cx="5485430" cy="86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658" tIns="121829" rIns="243658" bIns="121829">
            <a:spAutoFit/>
          </a:bodyPr>
          <a:lstStyle/>
          <a:p>
            <a:pPr>
              <a:buClr>
                <a:srgbClr val="000000"/>
              </a:buClr>
              <a:buSzPct val="60000"/>
              <a:buFont typeface="Wingdings 2" panose="05020102010507070707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</a:rPr>
              <a:t>5.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</a:rPr>
              <a:t>线下权重         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</a:rPr>
              <a:t>10%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7116" name="矩形 10"/>
          <p:cNvSpPr>
            <a:spLocks noChangeArrowheads="1"/>
          </p:cNvSpPr>
          <p:nvPr/>
        </p:nvSpPr>
        <p:spPr bwMode="auto">
          <a:xfrm>
            <a:off x="16456060" y="9709812"/>
            <a:ext cx="5389248" cy="86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658" tIns="121829" rIns="243658" bIns="121829">
            <a:spAutoFit/>
          </a:bodyPr>
          <a:lstStyle/>
          <a:p>
            <a:pPr>
              <a:buClr>
                <a:srgbClr val="000000"/>
              </a:buClr>
              <a:buSzPct val="60000"/>
              <a:buFont typeface="Wingdings 2" panose="05020102010507070707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3.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访问数权重  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   10%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496207" y="4375866"/>
            <a:ext cx="1288829" cy="632441"/>
          </a:xfrm>
          <a:prstGeom prst="round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47" tIns="121824" rIns="243647" bIns="121824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F1100F6-8328-46C8-AAFB-BD4E9419B11F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规划课程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D0CE7E8-0228-47B0-87A0-497D50B088E0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678E141-49D3-4FDB-8D64-B173E9888FB8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26" name="输入课程名称、教师名字">
            <a:extLst>
              <a:ext uri="{FF2B5EF4-FFF2-40B4-BE49-F238E27FC236}">
                <a16:creationId xmlns:a16="http://schemas.microsoft.com/office/drawing/2014/main" id="{53AAC42A-2CAC-4751-A473-D0B1D9323CF9}"/>
              </a:ext>
            </a:extLst>
          </p:cNvPr>
          <p:cNvSpPr/>
          <p:nvPr/>
        </p:nvSpPr>
        <p:spPr>
          <a:xfrm>
            <a:off x="4061527" y="2546032"/>
            <a:ext cx="6003244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en-US" altLang="zh-CN" dirty="0">
                <a:cs typeface="+mn-cs"/>
              </a:rPr>
              <a:t>3</a:t>
            </a:r>
            <a:r>
              <a:rPr lang="zh-CN" altLang="en-US" dirty="0">
                <a:cs typeface="+mn-cs"/>
              </a:rPr>
              <a:t>、设置课程考核权重</a:t>
            </a:r>
          </a:p>
        </p:txBody>
      </p:sp>
    </p:spTree>
  </p:cSld>
  <p:clrMapOvr>
    <a:masterClrMapping/>
  </p:clrMapOvr>
  <p:transition spd="slow">
    <p:wip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969" y="3807570"/>
            <a:ext cx="19956062" cy="988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标注 11"/>
          <p:cNvSpPr/>
          <p:nvPr/>
        </p:nvSpPr>
        <p:spPr>
          <a:xfrm>
            <a:off x="12017829" y="5928291"/>
            <a:ext cx="3436904" cy="1710129"/>
          </a:xfrm>
          <a:prstGeom prst="wedgeRoundRectCallout">
            <a:avLst>
              <a:gd name="adj1" fmla="val 87062"/>
              <a:gd name="adj2" fmla="val 34374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82859" tIns="91430" rIns="182859" bIns="91430" anchor="ctr"/>
          <a:lstStyle/>
          <a:p>
            <a:pPr defTabSz="1828165">
              <a:defRPr/>
            </a:pPr>
            <a:r>
              <a:rPr lang="zh-CN" altLang="en-US" sz="3200" dirty="0"/>
              <a:t>勾选后，学生可查看考核权重及相应分值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240132" y="5685843"/>
            <a:ext cx="1654173" cy="984251"/>
          </a:xfrm>
          <a:prstGeom prst="round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754" tIns="121877" rIns="243754" bIns="121877" anchor="ctr"/>
          <a:lstStyle/>
          <a:p>
            <a:pPr defTabSz="1828165">
              <a:defRPr/>
            </a:pPr>
            <a:endParaRPr kumimoji="0"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477CE06-0A69-48FC-8D8A-18BC96D5DF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8624" y="3903599"/>
            <a:ext cx="3638952" cy="80567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E549779-307D-4853-861D-8D9D4FB20EE9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规划课程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06B66D7-C7EB-4715-ABFB-EEF19D243086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6697D47-9A42-4A4B-94FD-42C91F589F25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4" name="输入课程名称、教师名字">
            <a:extLst>
              <a:ext uri="{FF2B5EF4-FFF2-40B4-BE49-F238E27FC236}">
                <a16:creationId xmlns:a16="http://schemas.microsoft.com/office/drawing/2014/main" id="{86EFB4EB-C553-43D4-B195-E662E958F266}"/>
              </a:ext>
            </a:extLst>
          </p:cNvPr>
          <p:cNvSpPr/>
          <p:nvPr/>
        </p:nvSpPr>
        <p:spPr>
          <a:xfrm>
            <a:off x="4061527" y="2546032"/>
            <a:ext cx="6003244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en-US" altLang="zh-CN" dirty="0">
                <a:cs typeface="+mn-cs"/>
              </a:rPr>
              <a:t>3</a:t>
            </a:r>
            <a:r>
              <a:rPr lang="zh-CN" altLang="en-US" dirty="0">
                <a:cs typeface="+mn-cs"/>
              </a:rPr>
              <a:t>、设置课程考核权重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FD32E6D-75D2-4CBE-95A7-C261A229A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880" y="3752698"/>
            <a:ext cx="19956061" cy="99633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b="24110"/>
          <a:stretch>
            <a:fillRect/>
          </a:stretch>
        </p:blipFill>
        <p:spPr>
          <a:xfrm>
            <a:off x="10198101" y="6786593"/>
            <a:ext cx="7305677" cy="6254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现代教育技术"/>
          <p:cNvSpPr/>
          <p:nvPr/>
        </p:nvSpPr>
        <p:spPr>
          <a:xfrm>
            <a:off x="10994445" y="7976829"/>
            <a:ext cx="4103679" cy="471916"/>
          </a:xfrm>
          <a:prstGeom prst="rect">
            <a:avLst/>
          </a:prstGeom>
          <a:ln w="12700">
            <a:miter lim="400000"/>
          </a:ln>
        </p:spPr>
        <p:txBody>
          <a:bodyPr wrap="none" lIns="50796" tIns="50796" rIns="50796" bIns="50796" anchor="ctr">
            <a:spAutoFit/>
          </a:bodyPr>
          <a:lstStyle>
            <a:lvl1pPr defTabSz="825500">
              <a:defRPr sz="2400">
                <a:solidFill>
                  <a:srgbClr val="000000"/>
                </a:solidFill>
              </a:defRPr>
            </a:lvl1pPr>
          </a:lstStyle>
          <a:p>
            <a:pPr defTabSz="824865">
              <a:defRPr/>
            </a:pPr>
            <a:r>
              <a:rPr lang="zh-CN" altLang="en-US" dirty="0">
                <a:solidFill>
                  <a:srgbClr val="FF0000"/>
                </a:solidFill>
                <a:latin typeface="Helvetica Light"/>
                <a:sym typeface="Helvetica Light"/>
              </a:rPr>
              <a:t>请完成第一章的内容学习通知</a:t>
            </a:r>
            <a:endParaRPr dirty="0">
              <a:solidFill>
                <a:srgbClr val="FF0000"/>
              </a:solidFill>
              <a:latin typeface="Helvetica Light"/>
              <a:sym typeface="Helvetica Light"/>
            </a:endParaRPr>
          </a:p>
        </p:txBody>
      </p:sp>
      <p:sp>
        <p:nvSpPr>
          <p:cNvPr id="16" name="现代教育技术"/>
          <p:cNvSpPr/>
          <p:nvPr/>
        </p:nvSpPr>
        <p:spPr>
          <a:xfrm>
            <a:off x="11188726" y="9067420"/>
            <a:ext cx="4775200" cy="1210580"/>
          </a:xfrm>
          <a:prstGeom prst="rect">
            <a:avLst/>
          </a:prstGeom>
          <a:ln w="12700">
            <a:miter lim="400000"/>
          </a:ln>
        </p:spPr>
        <p:txBody>
          <a:bodyPr lIns="50796" tIns="50796" rIns="50796" bIns="50796" anchor="ctr">
            <a:spAutoFit/>
          </a:bodyPr>
          <a:lstStyle>
            <a:lvl1pPr defTabSz="825500">
              <a:defRPr sz="2400">
                <a:solidFill>
                  <a:srgbClr val="000000"/>
                </a:solidFill>
              </a:defRPr>
            </a:lvl1pPr>
          </a:lstStyle>
          <a:p>
            <a:pPr defTabSz="824865">
              <a:defRPr/>
            </a:pPr>
            <a:r>
              <a:rPr lang="zh-CN" altLang="en-US" dirty="0">
                <a:solidFill>
                  <a:srgbClr val="FF0000"/>
                </a:solidFill>
                <a:latin typeface="Helvetica Light"/>
                <a:sym typeface="Helvetica Light"/>
              </a:rPr>
              <a:t>同学们好，请各位同学在本周五前完成第一章内容的学习，下周课上会就课程的内容进行提问、答疑。</a:t>
            </a:r>
            <a:endParaRPr dirty="0">
              <a:solidFill>
                <a:srgbClr val="FF0000"/>
              </a:solidFill>
              <a:latin typeface="Helvetica Light"/>
              <a:sym typeface="Helvetica Light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11188726" y="5489293"/>
            <a:ext cx="3378225" cy="898082"/>
          </a:xfrm>
          <a:prstGeom prst="wedgeRectCallout">
            <a:avLst>
              <a:gd name="adj1" fmla="val -3487"/>
              <a:gd name="adj2" fmla="val 18604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82755" tIns="91376" rIns="182755" bIns="91376" anchor="ctr"/>
          <a:lstStyle/>
          <a:p>
            <a:pPr defTabSz="1826895">
              <a:defRPr/>
            </a:pPr>
            <a:r>
              <a:rPr lang="zh-CN" altLang="en-US" sz="3600" dirty="0"/>
              <a:t>注意发放班级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5CC40A2-8C2A-47C0-AB25-0345037ACFBB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课程导学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发布通知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39DC6C6-2CEC-489A-BEBA-238804EC6937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DC1DCFA-9668-446B-98F8-CC86647BE6DF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</p:spTree>
  </p:cSld>
  <p:clrMapOvr>
    <a:masterClrMapping/>
  </p:clrMapOvr>
  <p:transition spd="slow">
    <p:wip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BA3EFE8-4DB4-4D68-BF6A-AB258DC92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3880" y="3752698"/>
            <a:ext cx="19956061" cy="99633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879" y="3752698"/>
            <a:ext cx="19956061" cy="9963302"/>
          </a:xfrm>
          <a:prstGeom prst="rect">
            <a:avLst/>
          </a:prstGeom>
        </p:spPr>
      </p:pic>
      <p:sp>
        <p:nvSpPr>
          <p:cNvPr id="6" name="矩形标注 5"/>
          <p:cNvSpPr/>
          <p:nvPr/>
        </p:nvSpPr>
        <p:spPr>
          <a:xfrm>
            <a:off x="2996610" y="5206481"/>
            <a:ext cx="5904793" cy="845231"/>
          </a:xfrm>
          <a:prstGeom prst="wedgeRectCallout">
            <a:avLst>
              <a:gd name="adj1" fmla="val -3279"/>
              <a:gd name="adj2" fmla="val 21340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82755" tIns="91376" rIns="182755" bIns="91376" anchor="ctr"/>
          <a:lstStyle/>
          <a:p>
            <a:pPr defTabSz="1826895">
              <a:defRPr/>
            </a:pPr>
            <a:r>
              <a:rPr lang="zh-CN" altLang="en-US" sz="4000" dirty="0"/>
              <a:t>查看已读未读学生名单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4E5FD39-722D-4CBA-81E7-3035AD04EF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6493" y="3830140"/>
            <a:ext cx="3638952" cy="80567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4500B00-DC43-4457-98D8-7151FE5E2C69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发布通知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A56490C-C611-47C1-96BF-9C1A78805ED6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82C2B68-4537-495F-9D48-931631F3435A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C02327D-5429-45BD-B974-71EACE5F8345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发布通知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205CB5A-FBB3-43E1-93A2-CF75D04E977E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BF6E80F-AA16-432F-A8D6-379A9AC3B4BD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8" name="输入课程名称、教师名字">
            <a:extLst>
              <a:ext uri="{FF2B5EF4-FFF2-40B4-BE49-F238E27FC236}">
                <a16:creationId xmlns:a16="http://schemas.microsoft.com/office/drawing/2014/main" id="{907C7587-8BD7-41AC-9982-9325873F72CA}"/>
              </a:ext>
            </a:extLst>
          </p:cNvPr>
          <p:cNvSpPr/>
          <p:nvPr/>
        </p:nvSpPr>
        <p:spPr>
          <a:xfrm>
            <a:off x="4061527" y="2546032"/>
            <a:ext cx="5027015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学生课程通知界面</a:t>
            </a:r>
          </a:p>
        </p:txBody>
      </p:sp>
      <p:pic>
        <p:nvPicPr>
          <p:cNvPr id="9" name="图片 1">
            <a:extLst>
              <a:ext uri="{FF2B5EF4-FFF2-40B4-BE49-F238E27FC236}">
                <a16:creationId xmlns:a16="http://schemas.microsoft.com/office/drawing/2014/main" id="{84A6FD75-8A9A-4D37-A56B-6F09EFF95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969" y="3756608"/>
            <a:ext cx="19956061" cy="995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137460"/>
      </p:ext>
    </p:extLst>
  </p:cSld>
  <p:clrMapOvr>
    <a:masterClrMapping/>
  </p:clrMapOvr>
  <p:transition spd="slow">
    <p:wip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06FA43F0-27BE-43F4-BFDF-E92D41973F73}"/>
              </a:ext>
            </a:extLst>
          </p:cNvPr>
          <p:cNvGrpSpPr/>
          <p:nvPr/>
        </p:nvGrpSpPr>
        <p:grpSpPr>
          <a:xfrm>
            <a:off x="2120901" y="3780974"/>
            <a:ext cx="19956062" cy="9935027"/>
            <a:chOff x="2120901" y="3780974"/>
            <a:chExt cx="19956062" cy="9935027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28334925-A42E-4C98-AEA8-32BA86CFE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20901" y="3780974"/>
              <a:ext cx="19956062" cy="9935026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6690EC1-02C7-4E94-9190-FD99AEF98D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52203" y="6858000"/>
              <a:ext cx="16281838" cy="6858001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48EAD714-0074-4503-A32C-8797AA37D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32557" y="3784884"/>
              <a:ext cx="3882643" cy="749794"/>
            </a:xfrm>
            <a:prstGeom prst="rect">
              <a:avLst/>
            </a:prstGeom>
          </p:spPr>
        </p:pic>
      </p:grpSp>
      <p:sp>
        <p:nvSpPr>
          <p:cNvPr id="16" name="圆角矩形 15"/>
          <p:cNvSpPr/>
          <p:nvPr/>
        </p:nvSpPr>
        <p:spPr>
          <a:xfrm>
            <a:off x="17614317" y="3775148"/>
            <a:ext cx="1158875" cy="75953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776309F-DB3B-4AB4-8B5E-52D16F5D324D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交流答疑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课程讨论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A004543-9175-4041-A977-EAC9618E7EF7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F007943-517D-45E1-8A84-8C3A806C718F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7" name="输入课程名称、教师名字">
            <a:extLst>
              <a:ext uri="{FF2B5EF4-FFF2-40B4-BE49-F238E27FC236}">
                <a16:creationId xmlns:a16="http://schemas.microsoft.com/office/drawing/2014/main" id="{A54F8EF8-CCCD-4C1E-849C-91BD2611860C}"/>
              </a:ext>
            </a:extLst>
          </p:cNvPr>
          <p:cNvSpPr/>
          <p:nvPr/>
        </p:nvSpPr>
        <p:spPr>
          <a:xfrm>
            <a:off x="4061527" y="2546032"/>
            <a:ext cx="6873675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在讨论区与学生互动答疑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8EB622FD-2754-4E60-ACED-EE9B7AC30E04}"/>
              </a:ext>
            </a:extLst>
          </p:cNvPr>
          <p:cNvGrpSpPr>
            <a:grpSpLocks/>
          </p:cNvGrpSpPr>
          <p:nvPr/>
        </p:nvGrpSpPr>
        <p:grpSpPr bwMode="auto">
          <a:xfrm>
            <a:off x="3721101" y="5394331"/>
            <a:ext cx="18268950" cy="2359025"/>
            <a:chOff x="7181" y="5217"/>
            <a:chExt cx="10876" cy="1268"/>
          </a:xfrm>
        </p:grpSpPr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2340D6DD-9D8C-41FD-811C-DA29C5BA9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1" y="5217"/>
              <a:ext cx="622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1801682" hangingPunct="1">
                <a:defRPr/>
              </a:pPr>
              <a:r>
                <a:rPr lang="en-US" sz="11374" dirty="0">
                  <a:solidFill>
                    <a:prstClr val="whit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2" charset="-122"/>
                </a:rPr>
                <a:t>2</a:t>
              </a:r>
              <a:endParaRPr lang="zh-CN" altLang="en-US" sz="11374">
                <a:solidFill>
                  <a:prstClr val="white"/>
                </a:solidFill>
                <a:latin typeface="Open Sans Light" panose="020B0306030504020204" pitchFamily="34" charset="0"/>
                <a:ea typeface="微软雅黑 Light"/>
                <a:cs typeface="Open Sans Light" panose="020B0306030504020204" pitchFamily="34" charset="0"/>
                <a:sym typeface="微软雅黑" panose="020B0503020204020204" pitchFamily="2" charset="-122"/>
              </a:endParaRPr>
            </a:p>
          </p:txBody>
        </p:sp>
        <p:grpSp>
          <p:nvGrpSpPr>
            <p:cNvPr id="128004" name="组合 20">
              <a:extLst>
                <a:ext uri="{FF2B5EF4-FFF2-40B4-BE49-F238E27FC236}">
                  <a16:creationId xmlns:a16="http://schemas.microsoft.com/office/drawing/2014/main" id="{1F729ACA-649D-4BE3-861F-F748CE6B1A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81" y="5217"/>
              <a:ext cx="10876" cy="1268"/>
              <a:chOff x="7181" y="5217"/>
              <a:chExt cx="10876" cy="1268"/>
            </a:xfrm>
          </p:grpSpPr>
          <p:sp>
            <p:nvSpPr>
              <p:cNvPr id="6" name="任意多边形 104">
                <a:extLst>
                  <a:ext uri="{FF2B5EF4-FFF2-40B4-BE49-F238E27FC236}">
                    <a16:creationId xmlns:a16="http://schemas.microsoft.com/office/drawing/2014/main" id="{745589A6-D096-42F2-94C8-DE3D18E23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94" y="5217"/>
                <a:ext cx="9663" cy="1241"/>
              </a:xfrm>
              <a:custGeom>
                <a:avLst/>
                <a:gdLst>
                  <a:gd name="T0" fmla="*/ 0 w 5236417"/>
                  <a:gd name="T1" fmla="*/ 0 h 742326"/>
                  <a:gd name="T2" fmla="*/ 926811 w 5236417"/>
                  <a:gd name="T3" fmla="*/ 0 h 742326"/>
                  <a:gd name="T4" fmla="*/ 1225395 w 5236417"/>
                  <a:gd name="T5" fmla="*/ 0 h 742326"/>
                  <a:gd name="T6" fmla="*/ 6478686 w 5236417"/>
                  <a:gd name="T7" fmla="*/ 0 h 742326"/>
                  <a:gd name="T8" fmla="*/ 6972935 w 5236417"/>
                  <a:gd name="T9" fmla="*/ 497550 h 742326"/>
                  <a:gd name="T10" fmla="*/ 6478686 w 5236417"/>
                  <a:gd name="T11" fmla="*/ 995101 h 742326"/>
                  <a:gd name="T12" fmla="*/ 1225395 w 5236417"/>
                  <a:gd name="T13" fmla="*/ 995101 h 742326"/>
                  <a:gd name="T14" fmla="*/ 926811 w 5236417"/>
                  <a:gd name="T15" fmla="*/ 995101 h 742326"/>
                  <a:gd name="T16" fmla="*/ 0 w 5236417"/>
                  <a:gd name="T17" fmla="*/ 995101 h 742326"/>
                  <a:gd name="T18" fmla="*/ 263190 w 5236417"/>
                  <a:gd name="T19" fmla="*/ 497550 h 742326"/>
                  <a:gd name="T20" fmla="*/ 0 w 5236417"/>
                  <a:gd name="T21" fmla="*/ 0 h 7423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236417" h="742326">
                    <a:moveTo>
                      <a:pt x="0" y="0"/>
                    </a:moveTo>
                    <a:lnTo>
                      <a:pt x="696000" y="0"/>
                    </a:lnTo>
                    <a:lnTo>
                      <a:pt x="920226" y="0"/>
                    </a:lnTo>
                    <a:lnTo>
                      <a:pt x="4865254" y="0"/>
                    </a:lnTo>
                    <a:cubicBezTo>
                      <a:pt x="5070242" y="0"/>
                      <a:pt x="5236417" y="166175"/>
                      <a:pt x="5236417" y="371163"/>
                    </a:cubicBezTo>
                    <a:cubicBezTo>
                      <a:pt x="5236417" y="576151"/>
                      <a:pt x="5070242" y="742326"/>
                      <a:pt x="4865254" y="742326"/>
                    </a:cubicBezTo>
                    <a:lnTo>
                      <a:pt x="920226" y="742326"/>
                    </a:lnTo>
                    <a:lnTo>
                      <a:pt x="696000" y="742326"/>
                    </a:lnTo>
                    <a:lnTo>
                      <a:pt x="0" y="742326"/>
                    </a:lnTo>
                    <a:cubicBezTo>
                      <a:pt x="119237" y="662038"/>
                      <a:pt x="197646" y="525761"/>
                      <a:pt x="197646" y="371163"/>
                    </a:cubicBezTo>
                    <a:cubicBezTo>
                      <a:pt x="197646" y="216565"/>
                      <a:pt x="119237" y="80288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650094" tIns="325046" rIns="650094" bIns="325046" anchor="ctr"/>
              <a:lstStyle/>
              <a:p>
                <a:pPr defTabSz="1801682" hangingPunct="1">
                  <a:defRPr/>
                </a:pPr>
                <a:endParaRPr lang="zh-CN" altLang="en-US" sz="3734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椭圆 56">
                <a:extLst>
                  <a:ext uri="{FF2B5EF4-FFF2-40B4-BE49-F238E27FC236}">
                    <a16:creationId xmlns:a16="http://schemas.microsoft.com/office/drawing/2014/main" id="{832AD9B2-E3EB-4055-B7B2-628B098B98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81" y="5248"/>
                <a:ext cx="1389" cy="12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650094" tIns="325046" rIns="650094" bIns="325046" anchor="ctr"/>
              <a:lstStyle/>
              <a:p>
                <a:pPr defTabSz="1801682" hangingPunct="1">
                  <a:defRPr/>
                </a:pPr>
                <a:endParaRPr lang="zh-CN" altLang="zh-CN" sz="3734">
                  <a:solidFill>
                    <a:prstClr val="white"/>
                  </a:solidFill>
                  <a:sym typeface="微软雅黑" panose="020B0503020204020204" pitchFamily="2" charset="-122"/>
                </a:endParaRPr>
              </a:p>
            </p:txBody>
          </p:sp>
          <p:sp>
            <p:nvSpPr>
              <p:cNvPr id="128008" name="文本框 15">
                <a:extLst>
                  <a:ext uri="{FF2B5EF4-FFF2-40B4-BE49-F238E27FC236}">
                    <a16:creationId xmlns:a16="http://schemas.microsoft.com/office/drawing/2014/main" id="{22C6B8FC-63E5-45A7-9920-C2DB28376B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88" y="5468"/>
                <a:ext cx="9160" cy="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2844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7416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1988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6560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84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 Light" panose="020B0502040204020203" pitchFamily="34" charset="-122"/>
                  </a:rPr>
                  <a:t>六步网课教学法</a:t>
                </a:r>
              </a:p>
            </p:txBody>
          </p:sp>
        </p:grpSp>
        <p:sp>
          <p:nvSpPr>
            <p:cNvPr id="128005" name="TextBox 68">
              <a:extLst>
                <a:ext uri="{FF2B5EF4-FFF2-40B4-BE49-F238E27FC236}">
                  <a16:creationId xmlns:a16="http://schemas.microsoft.com/office/drawing/2014/main" id="{5D91EEF4-EA6A-49F8-B1A5-38EDE5F8B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6" y="5381"/>
              <a:ext cx="1008" cy="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6A6A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2844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7416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1988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6560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kumimoji="0" lang="zh-CN" altLang="en-US" sz="9600" b="1">
                  <a:solidFill>
                    <a:srgbClr val="FFFFFF"/>
                  </a:solidFill>
                  <a:latin typeface="Open Sans Light"/>
                  <a:ea typeface="微软雅黑 Light" panose="020B0502040204020203" pitchFamily="34" charset="-122"/>
                  <a:cs typeface="Open Sans Light"/>
                  <a:sym typeface="微软雅黑" panose="020B0503020204020204" pitchFamily="34" charset="-122"/>
                </a:rPr>
                <a:t>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11269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8" name="组 3"/>
          <p:cNvGrpSpPr/>
          <p:nvPr/>
        </p:nvGrpSpPr>
        <p:grpSpPr bwMode="auto">
          <a:xfrm>
            <a:off x="2209300" y="3911521"/>
            <a:ext cx="19965399" cy="9804479"/>
            <a:chOff x="391690" y="1138902"/>
            <a:chExt cx="11691067" cy="5871497"/>
          </a:xfrm>
        </p:grpSpPr>
        <p:pic>
          <p:nvPicPr>
            <p:cNvPr id="74761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615"/>
            <a:stretch>
              <a:fillRect/>
            </a:stretch>
          </p:blipFill>
          <p:spPr bwMode="auto">
            <a:xfrm>
              <a:off x="391690" y="1138902"/>
              <a:ext cx="11689057" cy="2289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762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488"/>
            <a:stretch>
              <a:fillRect/>
            </a:stretch>
          </p:blipFill>
          <p:spPr bwMode="auto">
            <a:xfrm>
              <a:off x="393700" y="3409154"/>
              <a:ext cx="11689057" cy="3601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圆角矩形 13"/>
          <p:cNvSpPr/>
          <p:nvPr/>
        </p:nvSpPr>
        <p:spPr>
          <a:xfrm>
            <a:off x="5889128" y="5073962"/>
            <a:ext cx="1164815" cy="80845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6823340" y="5961635"/>
            <a:ext cx="1588803" cy="80845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F26F662-F2E9-4C59-92D0-FE13D6EE0909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新建作业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4186369-9A7D-412A-AE82-E367475F46C9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5CE5CDB-ACA6-4B0E-96E5-9DE47690A815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7" name="输入课程名称、教师名字">
            <a:extLst>
              <a:ext uri="{FF2B5EF4-FFF2-40B4-BE49-F238E27FC236}">
                <a16:creationId xmlns:a16="http://schemas.microsoft.com/office/drawing/2014/main" id="{4E91F30C-5409-405A-B35F-FE3F4D7B3CE7}"/>
              </a:ext>
            </a:extLst>
          </p:cNvPr>
          <p:cNvSpPr/>
          <p:nvPr/>
        </p:nvSpPr>
        <p:spPr>
          <a:xfrm>
            <a:off x="4061527" y="2546032"/>
            <a:ext cx="19965400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在资料区的作业库中新建作业，</a:t>
            </a:r>
            <a:r>
              <a:rPr lang="zh-CN" altLang="en-US" dirty="0">
                <a:solidFill>
                  <a:schemeClr val="bg1"/>
                </a:solidFill>
              </a:rPr>
              <a:t>进入</a:t>
            </a:r>
            <a:r>
              <a:rPr lang="zh-CN" altLang="en-US" dirty="0">
                <a:solidFill>
                  <a:prstClr val="white"/>
                </a:solidFill>
              </a:rPr>
              <a:t>“资料”</a:t>
            </a:r>
            <a:r>
              <a:rPr lang="en-US" altLang="zh-CN" dirty="0">
                <a:solidFill>
                  <a:prstClr val="white"/>
                </a:solidFill>
              </a:rPr>
              <a:t>-</a:t>
            </a:r>
            <a:r>
              <a:rPr lang="zh-CN" altLang="en-US" dirty="0">
                <a:solidFill>
                  <a:prstClr val="white"/>
                </a:solidFill>
              </a:rPr>
              <a:t>“作业库”</a:t>
            </a:r>
            <a:r>
              <a:rPr lang="en-US" altLang="zh-CN" dirty="0">
                <a:solidFill>
                  <a:prstClr val="white"/>
                </a:solidFill>
              </a:rPr>
              <a:t> –</a:t>
            </a:r>
            <a:r>
              <a:rPr lang="zh-CN" altLang="en-US" dirty="0">
                <a:solidFill>
                  <a:prstClr val="white"/>
                </a:solidFill>
              </a:rPr>
              <a:t>“新建作业”</a:t>
            </a:r>
            <a:endParaRPr lang="zh-CN" altLang="en-US" dirty="0"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箭头连接符 23"/>
          <p:cNvCxnSpPr/>
          <p:nvPr/>
        </p:nvCxnSpPr>
        <p:spPr>
          <a:xfrm>
            <a:off x="15055851" y="5241939"/>
            <a:ext cx="850901" cy="42227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b="26121"/>
          <a:stretch>
            <a:fillRect/>
          </a:stretch>
        </p:blipFill>
        <p:spPr>
          <a:xfrm>
            <a:off x="2212733" y="3915432"/>
            <a:ext cx="19958533" cy="9800568"/>
          </a:xfrm>
          <a:prstGeom prst="rect">
            <a:avLst/>
          </a:prstGeom>
          <a:effectLst>
            <a:glow rad="101600">
              <a:srgbClr val="FFC000">
                <a:alpha val="40000"/>
              </a:srgbClr>
            </a:glow>
          </a:effectLst>
        </p:spPr>
      </p:pic>
      <p:sp>
        <p:nvSpPr>
          <p:cNvPr id="17" name="矩形 16"/>
          <p:cNvSpPr/>
          <p:nvPr/>
        </p:nvSpPr>
        <p:spPr>
          <a:xfrm>
            <a:off x="20489291" y="4402950"/>
            <a:ext cx="1644653" cy="7937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55" tIns="91376" rIns="182755" bIns="91376" anchor="ctr"/>
          <a:lstStyle/>
          <a:p>
            <a:pPr defTabSz="1826895"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02409" y="4334064"/>
            <a:ext cx="6300007" cy="7937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55" tIns="91376" rIns="182755" bIns="91376" anchor="ctr"/>
          <a:lstStyle/>
          <a:p>
            <a:pPr defTabSz="1826895"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cxnSp>
        <p:nvCxnSpPr>
          <p:cNvPr id="19" name="直接箭头连接符 25"/>
          <p:cNvCxnSpPr>
            <a:cxnSpLocks/>
            <a:stCxn id="75787" idx="0"/>
          </p:cNvCxnSpPr>
          <p:nvPr/>
        </p:nvCxnSpPr>
        <p:spPr>
          <a:xfrm flipH="1" flipV="1">
            <a:off x="5718438" y="5262839"/>
            <a:ext cx="789924" cy="39312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787" name="文本框 19"/>
          <p:cNvSpPr txBox="1">
            <a:spLocks noChangeArrowheads="1"/>
          </p:cNvSpPr>
          <p:nvPr/>
        </p:nvSpPr>
        <p:spPr bwMode="auto">
          <a:xfrm>
            <a:off x="4730362" y="5655959"/>
            <a:ext cx="3556000" cy="80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755" tIns="91376" rIns="182755" bIns="91376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r>
              <a:rPr kumimoji="0"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</a:rPr>
              <a:t>作业标题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345457" y="9315450"/>
            <a:ext cx="12133612" cy="27749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55" tIns="91376" rIns="182755" bIns="91376" anchor="ctr"/>
          <a:lstStyle/>
          <a:p>
            <a:pPr defTabSz="1826895"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75789" name="文本框 22"/>
          <p:cNvSpPr txBox="1">
            <a:spLocks noChangeArrowheads="1"/>
          </p:cNvSpPr>
          <p:nvPr/>
        </p:nvSpPr>
        <p:spPr bwMode="auto">
          <a:xfrm>
            <a:off x="11804651" y="9525011"/>
            <a:ext cx="4305301" cy="738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755" tIns="91376" rIns="182755" bIns="91376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r>
              <a:rPr kumimoji="0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</a:rPr>
              <a:t>题目编辑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9768" y="6775768"/>
            <a:ext cx="3403600" cy="878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B55B5C66-0A7F-49D4-869F-685F9C424483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新建作业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90CBA2E-BFC5-4A90-AE00-2A31C35DD637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96C605B-99D8-4684-89C3-F687F8258FB8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25" name="输入课程名称、教师名字">
            <a:extLst>
              <a:ext uri="{FF2B5EF4-FFF2-40B4-BE49-F238E27FC236}">
                <a16:creationId xmlns:a16="http://schemas.microsoft.com/office/drawing/2014/main" id="{6C95F7EE-5A0E-4A36-8B0D-501654A2A7FB}"/>
              </a:ext>
            </a:extLst>
          </p:cNvPr>
          <p:cNvSpPr/>
          <p:nvPr/>
        </p:nvSpPr>
        <p:spPr>
          <a:xfrm>
            <a:off x="4061527" y="2546032"/>
            <a:ext cx="19965400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在资料区的作业库中新建作业，</a:t>
            </a:r>
            <a:r>
              <a:rPr lang="zh-CN" altLang="en-US" dirty="0">
                <a:solidFill>
                  <a:schemeClr val="bg1"/>
                </a:solidFill>
              </a:rPr>
              <a:t>进入</a:t>
            </a:r>
            <a:r>
              <a:rPr lang="zh-CN" altLang="en-US" dirty="0">
                <a:solidFill>
                  <a:prstClr val="white"/>
                </a:solidFill>
              </a:rPr>
              <a:t>“资料”</a:t>
            </a:r>
            <a:r>
              <a:rPr lang="en-US" altLang="zh-CN" dirty="0">
                <a:solidFill>
                  <a:prstClr val="white"/>
                </a:solidFill>
              </a:rPr>
              <a:t>-</a:t>
            </a:r>
            <a:r>
              <a:rPr lang="zh-CN" altLang="en-US" dirty="0">
                <a:solidFill>
                  <a:prstClr val="white"/>
                </a:solidFill>
              </a:rPr>
              <a:t>“作业库”</a:t>
            </a:r>
            <a:r>
              <a:rPr lang="en-US" altLang="zh-CN" dirty="0">
                <a:solidFill>
                  <a:prstClr val="white"/>
                </a:solidFill>
              </a:rPr>
              <a:t> –</a:t>
            </a:r>
            <a:r>
              <a:rPr lang="zh-CN" altLang="en-US" dirty="0">
                <a:solidFill>
                  <a:prstClr val="white"/>
                </a:solidFill>
              </a:rPr>
              <a:t>“新建作业”</a:t>
            </a:r>
            <a:endParaRPr lang="zh-CN" altLang="en-US" dirty="0"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85185E-6 L 0.00143 -0.2108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-105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8" name="组 3"/>
          <p:cNvGrpSpPr/>
          <p:nvPr/>
        </p:nvGrpSpPr>
        <p:grpSpPr bwMode="auto">
          <a:xfrm>
            <a:off x="2209300" y="3911521"/>
            <a:ext cx="19965399" cy="9804479"/>
            <a:chOff x="391690" y="1138902"/>
            <a:chExt cx="11691067" cy="5871497"/>
          </a:xfrm>
        </p:grpSpPr>
        <p:pic>
          <p:nvPicPr>
            <p:cNvPr id="69641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615"/>
            <a:stretch>
              <a:fillRect/>
            </a:stretch>
          </p:blipFill>
          <p:spPr bwMode="auto">
            <a:xfrm>
              <a:off x="391690" y="1138902"/>
              <a:ext cx="11689057" cy="2289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42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488"/>
            <a:stretch>
              <a:fillRect/>
            </a:stretch>
          </p:blipFill>
          <p:spPr bwMode="auto">
            <a:xfrm>
              <a:off x="393700" y="3409154"/>
              <a:ext cx="11689057" cy="3601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圆角矩形 13"/>
          <p:cNvSpPr/>
          <p:nvPr/>
        </p:nvSpPr>
        <p:spPr>
          <a:xfrm>
            <a:off x="5773001" y="4976649"/>
            <a:ext cx="1374248" cy="92029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0260202" y="7522492"/>
            <a:ext cx="1155701" cy="97154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C00BAF6-ABE1-470E-8B41-971FBAB995FE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发放作业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18568C3-12DD-4D55-B71D-DA47F32943BD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7E0B587-7934-498A-BCF9-B96BC67643DF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7" name="输入课程名称、教师名字">
            <a:extLst>
              <a:ext uri="{FF2B5EF4-FFF2-40B4-BE49-F238E27FC236}">
                <a16:creationId xmlns:a16="http://schemas.microsoft.com/office/drawing/2014/main" id="{80ABF286-037D-49BE-A39F-E36BA596D7BD}"/>
              </a:ext>
            </a:extLst>
          </p:cNvPr>
          <p:cNvSpPr/>
          <p:nvPr/>
        </p:nvSpPr>
        <p:spPr>
          <a:xfrm>
            <a:off x="4061527" y="2546032"/>
            <a:ext cx="18734294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在资料区的作业库中发放作业，</a:t>
            </a:r>
            <a:r>
              <a:rPr lang="zh-CN" altLang="en-US" dirty="0">
                <a:solidFill>
                  <a:schemeClr val="bg1"/>
                </a:solidFill>
              </a:rPr>
              <a:t>进入</a:t>
            </a:r>
            <a:r>
              <a:rPr lang="zh-CN" altLang="en-US" dirty="0">
                <a:solidFill>
                  <a:prstClr val="white"/>
                </a:solidFill>
              </a:rPr>
              <a:t>“资料”</a:t>
            </a:r>
            <a:r>
              <a:rPr lang="en-US" altLang="zh-CN" dirty="0">
                <a:solidFill>
                  <a:prstClr val="white"/>
                </a:solidFill>
              </a:rPr>
              <a:t>-</a:t>
            </a:r>
            <a:r>
              <a:rPr lang="zh-CN" altLang="en-US" dirty="0">
                <a:solidFill>
                  <a:prstClr val="white"/>
                </a:solidFill>
              </a:rPr>
              <a:t>“作业库”</a:t>
            </a:r>
            <a:r>
              <a:rPr lang="en-US" altLang="zh-CN" dirty="0">
                <a:solidFill>
                  <a:prstClr val="white"/>
                </a:solidFill>
              </a:rPr>
              <a:t> –</a:t>
            </a:r>
            <a:r>
              <a:rPr lang="zh-CN" altLang="en-US" dirty="0">
                <a:solidFill>
                  <a:prstClr val="white"/>
                </a:solidFill>
              </a:rPr>
              <a:t>“发布”</a:t>
            </a:r>
            <a:endParaRPr lang="zh-CN" altLang="en-US" dirty="0"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733" y="3860276"/>
            <a:ext cx="19958533" cy="9855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6885991" y="8264653"/>
            <a:ext cx="3153747" cy="123507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5" name="矩形标注 4"/>
          <p:cNvSpPr/>
          <p:nvPr/>
        </p:nvSpPr>
        <p:spPr>
          <a:xfrm>
            <a:off x="11997021" y="8481453"/>
            <a:ext cx="4200922" cy="924223"/>
          </a:xfrm>
          <a:prstGeom prst="wedgeRectCallout">
            <a:avLst>
              <a:gd name="adj1" fmla="val -91629"/>
              <a:gd name="adj2" fmla="val 11149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82755" tIns="91376" rIns="182755" bIns="91376" anchor="ctr"/>
          <a:lstStyle/>
          <a:p>
            <a:pPr defTabSz="1826895">
              <a:defRPr/>
            </a:pPr>
            <a:r>
              <a:rPr lang="zh-CN" altLang="en-US" sz="4000" dirty="0"/>
              <a:t>注意发放的班级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15101733" y="10552430"/>
            <a:ext cx="6203949" cy="924224"/>
          </a:xfrm>
          <a:prstGeom prst="wedgeRectCallout">
            <a:avLst>
              <a:gd name="adj1" fmla="val -83815"/>
              <a:gd name="adj2" fmla="val -39861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82755" tIns="91376" rIns="182755" bIns="91376" anchor="ctr"/>
          <a:lstStyle/>
          <a:p>
            <a:pPr defTabSz="1826895">
              <a:defRPr/>
            </a:pPr>
            <a:r>
              <a:rPr lang="zh-CN" altLang="en-US" sz="4000" dirty="0"/>
              <a:t>注意作业开始与截止时间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BD7320A-5ABE-4094-A27B-9E0794948933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发放作业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E8B7E94-099C-4CD3-8050-C3378133B171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C667F25-DF30-48A2-BD3A-0E9DC3A1FE46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3" name="输入课程名称、教师名字">
            <a:extLst>
              <a:ext uri="{FF2B5EF4-FFF2-40B4-BE49-F238E27FC236}">
                <a16:creationId xmlns:a16="http://schemas.microsoft.com/office/drawing/2014/main" id="{4CCFC90B-C900-4214-BC66-EE02600CB509}"/>
              </a:ext>
            </a:extLst>
          </p:cNvPr>
          <p:cNvSpPr/>
          <p:nvPr/>
        </p:nvSpPr>
        <p:spPr>
          <a:xfrm>
            <a:off x="4061527" y="2546032"/>
            <a:ext cx="18734294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在资料区的作业库中发放作业，</a:t>
            </a:r>
            <a:r>
              <a:rPr lang="zh-CN" altLang="en-US" dirty="0">
                <a:solidFill>
                  <a:schemeClr val="bg1"/>
                </a:solidFill>
              </a:rPr>
              <a:t>进入</a:t>
            </a:r>
            <a:r>
              <a:rPr lang="zh-CN" altLang="en-US" dirty="0">
                <a:solidFill>
                  <a:prstClr val="white"/>
                </a:solidFill>
              </a:rPr>
              <a:t>“资料”</a:t>
            </a:r>
            <a:r>
              <a:rPr lang="en-US" altLang="zh-CN" dirty="0">
                <a:solidFill>
                  <a:prstClr val="white"/>
                </a:solidFill>
              </a:rPr>
              <a:t>-</a:t>
            </a:r>
            <a:r>
              <a:rPr lang="zh-CN" altLang="en-US" dirty="0">
                <a:solidFill>
                  <a:prstClr val="white"/>
                </a:solidFill>
              </a:rPr>
              <a:t>“作业库”</a:t>
            </a:r>
            <a:r>
              <a:rPr lang="en-US" altLang="zh-CN" dirty="0">
                <a:solidFill>
                  <a:prstClr val="white"/>
                </a:solidFill>
              </a:rPr>
              <a:t> –</a:t>
            </a:r>
            <a:r>
              <a:rPr lang="zh-CN" altLang="en-US" dirty="0">
                <a:solidFill>
                  <a:prstClr val="white"/>
                </a:solidFill>
              </a:rPr>
              <a:t>“发布”</a:t>
            </a:r>
            <a:endParaRPr lang="zh-CN" altLang="en-US" dirty="0">
              <a:cs typeface="+mn-cs"/>
            </a:endParaRPr>
          </a:p>
        </p:txBody>
      </p:sp>
      <p:sp>
        <p:nvSpPr>
          <p:cNvPr id="18" name="圆角矩形 3">
            <a:extLst>
              <a:ext uri="{FF2B5EF4-FFF2-40B4-BE49-F238E27FC236}">
                <a16:creationId xmlns:a16="http://schemas.microsoft.com/office/drawing/2014/main" id="{7875E4A1-3A39-46A1-94CE-32E132A917D1}"/>
              </a:ext>
            </a:extLst>
          </p:cNvPr>
          <p:cNvSpPr/>
          <p:nvPr/>
        </p:nvSpPr>
        <p:spPr>
          <a:xfrm>
            <a:off x="9909111" y="10082243"/>
            <a:ext cx="2873828" cy="13944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18" grpId="0" animBg="1"/>
      <p:bldP spid="18" grpId="1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733" y="3864186"/>
            <a:ext cx="19958533" cy="985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582D473-C957-4060-BE1F-9B87C168FB56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发放作业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60CE0E4-05C0-467F-9B34-CA36DB199128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7C41775-6E75-4854-90AA-D1616EBA5DDA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7" name="输入课程名称、教师名字">
            <a:extLst>
              <a:ext uri="{FF2B5EF4-FFF2-40B4-BE49-F238E27FC236}">
                <a16:creationId xmlns:a16="http://schemas.microsoft.com/office/drawing/2014/main" id="{2B7C799D-3B65-49BA-BAAF-5D8BD3D79A61}"/>
              </a:ext>
            </a:extLst>
          </p:cNvPr>
          <p:cNvSpPr/>
          <p:nvPr/>
        </p:nvSpPr>
        <p:spPr>
          <a:xfrm>
            <a:off x="4061527" y="2546032"/>
            <a:ext cx="10566993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点击“高级设置”可进行其它相关设置</a:t>
            </a:r>
          </a:p>
        </p:txBody>
      </p:sp>
    </p:spTree>
  </p:cSld>
  <p:clrMapOvr>
    <a:masterClrMapping/>
  </p:clrMapOvr>
  <p:transition spd="slow">
    <p:wip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4">
            <a:extLst>
              <a:ext uri="{FF2B5EF4-FFF2-40B4-BE49-F238E27FC236}">
                <a16:creationId xmlns:a16="http://schemas.microsoft.com/office/drawing/2014/main" id="{0E95B829-869D-4110-9D92-3AEE9C660C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733" y="3864186"/>
            <a:ext cx="19958533" cy="985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6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733" y="3864186"/>
            <a:ext cx="19958533" cy="985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标注 2"/>
          <p:cNvSpPr/>
          <p:nvPr/>
        </p:nvSpPr>
        <p:spPr>
          <a:xfrm>
            <a:off x="14111830" y="6620732"/>
            <a:ext cx="6060954" cy="918404"/>
          </a:xfrm>
          <a:prstGeom prst="wedgeRectCallout">
            <a:avLst>
              <a:gd name="adj1" fmla="val 10945"/>
              <a:gd name="adj2" fmla="val -251851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82755" tIns="91376" rIns="182755" bIns="91376" anchor="ctr"/>
          <a:lstStyle/>
          <a:p>
            <a:pPr defTabSz="1826895">
              <a:defRPr/>
            </a:pPr>
            <a:r>
              <a:rPr lang="zh-CN" altLang="en-US" sz="3600" dirty="0"/>
              <a:t>在这里查看已发放的“作业”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D108696-D5FC-49BF-A606-CD23197FDFD3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查看作业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4FEC703-23F6-4456-AE78-5C9103E8E54C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9D4273F-1E5E-4E2D-83B6-AEC483101628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圆角矩形 3">
            <a:extLst>
              <a:ext uri="{FF2B5EF4-FFF2-40B4-BE49-F238E27FC236}">
                <a16:creationId xmlns:a16="http://schemas.microsoft.com/office/drawing/2014/main" id="{855C4E0D-4B68-4CE7-A77F-850479DF1AB6}"/>
              </a:ext>
            </a:extLst>
          </p:cNvPr>
          <p:cNvSpPr/>
          <p:nvPr/>
        </p:nvSpPr>
        <p:spPr>
          <a:xfrm>
            <a:off x="7539134" y="10541321"/>
            <a:ext cx="1101014" cy="78604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733" y="3864186"/>
            <a:ext cx="19958533" cy="9851814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9676654" y="8658808"/>
            <a:ext cx="1093290" cy="64881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B7AFCB9-77C6-4E16-A57B-28D08A3ACF2E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查看作业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6CA83A1-7231-473B-896B-C29AD9E680F1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634AB83-06BF-4854-8F67-E37A3B3799AB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DEB00D1-3799-493F-B394-EBB27BE233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051" y="4016753"/>
            <a:ext cx="3638952" cy="805673"/>
          </a:xfrm>
          <a:prstGeom prst="rect">
            <a:avLst/>
          </a:prstGeom>
        </p:spPr>
      </p:pic>
      <p:sp>
        <p:nvSpPr>
          <p:cNvPr id="9" name="输入课程名称、教师名字">
            <a:extLst>
              <a:ext uri="{FF2B5EF4-FFF2-40B4-BE49-F238E27FC236}">
                <a16:creationId xmlns:a16="http://schemas.microsoft.com/office/drawing/2014/main" id="{4E1080B8-D2F6-4EFD-950B-0024CB2AFFF1}"/>
              </a:ext>
            </a:extLst>
          </p:cNvPr>
          <p:cNvSpPr/>
          <p:nvPr/>
        </p:nvSpPr>
        <p:spPr>
          <a:xfrm>
            <a:off x="4061527" y="2546032"/>
            <a:ext cx="13721703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zh-CN" altLang="en-US" dirty="0">
                <a:cs typeface="+mn-cs"/>
              </a:rPr>
              <a:t>客观题系统可自动批阅，主观题需要教师人工批阅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F73D5BEE-F11A-4BCA-A22A-AE6CECA6F95F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资料中的作业库与作业版块有何区别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3DEC0EA-B893-4CCA-943A-810E09A061AF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A78B25A-874E-4731-8E66-C18748A62E9A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1" name="输入课程名称、教师名字">
            <a:extLst>
              <a:ext uri="{FF2B5EF4-FFF2-40B4-BE49-F238E27FC236}">
                <a16:creationId xmlns:a16="http://schemas.microsoft.com/office/drawing/2014/main" id="{7C19459F-4385-49CF-85E1-DBB78D8A1CC4}"/>
              </a:ext>
            </a:extLst>
          </p:cNvPr>
          <p:cNvSpPr/>
          <p:nvPr/>
        </p:nvSpPr>
        <p:spPr>
          <a:xfrm>
            <a:off x="2548800" y="2800248"/>
            <a:ext cx="20107320" cy="1840502"/>
          </a:xfrm>
          <a:prstGeom prst="rect">
            <a:avLst/>
          </a:prstGeom>
          <a:ln w="12700">
            <a:miter lim="400000"/>
          </a:ln>
        </p:spPr>
        <p:txBody>
          <a:bodyPr wrap="squar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>
              <a:lnSpc>
                <a:spcPct val="150000"/>
              </a:lnSpc>
            </a:pPr>
            <a:r>
              <a:rPr lang="zh-CN" altLang="en-US" sz="4000" dirty="0">
                <a:cs typeface="+mn-cs"/>
              </a:rPr>
              <a:t>资料区的作业库包含了老师已保存、已发布的每一套作业；而作业版块只有已发布的作业，老师可查看到每个班级学生的答题详情。而新建作业在作业库和作业版块均可实现。</a:t>
            </a:r>
            <a:endParaRPr lang="en-US" altLang="zh-CN" sz="4000" dirty="0">
              <a:cs typeface="+mn-cs"/>
            </a:endParaRPr>
          </a:p>
        </p:txBody>
      </p:sp>
      <p:grpSp>
        <p:nvGrpSpPr>
          <p:cNvPr id="14" name="组 3">
            <a:extLst>
              <a:ext uri="{FF2B5EF4-FFF2-40B4-BE49-F238E27FC236}">
                <a16:creationId xmlns:a16="http://schemas.microsoft.com/office/drawing/2014/main" id="{D8EA2275-5E7E-4C1A-85DB-C5A54E9D0372}"/>
              </a:ext>
            </a:extLst>
          </p:cNvPr>
          <p:cNvGrpSpPr/>
          <p:nvPr/>
        </p:nvGrpSpPr>
        <p:grpSpPr bwMode="auto">
          <a:xfrm>
            <a:off x="637063" y="5241593"/>
            <a:ext cx="11144478" cy="7667583"/>
            <a:chOff x="391690" y="1138902"/>
            <a:chExt cx="11691067" cy="5871497"/>
          </a:xfrm>
        </p:grpSpPr>
        <p:pic>
          <p:nvPicPr>
            <p:cNvPr id="15" name="图片 1">
              <a:extLst>
                <a:ext uri="{FF2B5EF4-FFF2-40B4-BE49-F238E27FC236}">
                  <a16:creationId xmlns:a16="http://schemas.microsoft.com/office/drawing/2014/main" id="{EF0A380A-1746-4251-9004-DE3545433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615"/>
            <a:stretch>
              <a:fillRect/>
            </a:stretch>
          </p:blipFill>
          <p:spPr bwMode="auto">
            <a:xfrm>
              <a:off x="391690" y="1138902"/>
              <a:ext cx="11689057" cy="2289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12">
              <a:extLst>
                <a:ext uri="{FF2B5EF4-FFF2-40B4-BE49-F238E27FC236}">
                  <a16:creationId xmlns:a16="http://schemas.microsoft.com/office/drawing/2014/main" id="{EE503496-B80C-4D52-9457-719C69B67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488"/>
            <a:stretch>
              <a:fillRect/>
            </a:stretch>
          </p:blipFill>
          <p:spPr bwMode="auto">
            <a:xfrm>
              <a:off x="393700" y="3409154"/>
              <a:ext cx="11689057" cy="3601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图片 1">
            <a:extLst>
              <a:ext uri="{FF2B5EF4-FFF2-40B4-BE49-F238E27FC236}">
                <a16:creationId xmlns:a16="http://schemas.microsoft.com/office/drawing/2014/main" id="{7B78174F-ACE2-4287-B48D-3FD1D6B521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2460" y="5241593"/>
            <a:ext cx="11142561" cy="7667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F4DE32B-DECC-49C5-B982-DC2C5593725E}"/>
              </a:ext>
            </a:extLst>
          </p:cNvPr>
          <p:cNvSpPr/>
          <p:nvPr/>
        </p:nvSpPr>
        <p:spPr>
          <a:xfrm>
            <a:off x="2617694" y="6042212"/>
            <a:ext cx="814863" cy="8157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0947A19-5DA2-409D-975F-BDB49A450031}"/>
              </a:ext>
            </a:extLst>
          </p:cNvPr>
          <p:cNvSpPr/>
          <p:nvPr/>
        </p:nvSpPr>
        <p:spPr>
          <a:xfrm>
            <a:off x="20941553" y="5226424"/>
            <a:ext cx="814863" cy="8157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23FCE9D-D054-477F-8B57-2EE3A44BAC63}"/>
              </a:ext>
            </a:extLst>
          </p:cNvPr>
          <p:cNvSpPr/>
          <p:nvPr/>
        </p:nvSpPr>
        <p:spPr>
          <a:xfrm>
            <a:off x="7927387" y="5101793"/>
            <a:ext cx="814863" cy="8157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835666"/>
      </p:ext>
    </p:extLst>
  </p:cSld>
  <p:clrMapOvr>
    <a:masterClrMapping/>
  </p:clrMapOvr>
  <p:transition spd="slow">
    <p:wip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B3EC2674-431E-4C91-9D64-CC3576263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897" y="3826231"/>
            <a:ext cx="19956062" cy="9967213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92C9FA8D-67FD-4522-AB27-89B8A2E44735}"/>
              </a:ext>
            </a:extLst>
          </p:cNvPr>
          <p:cNvSpPr/>
          <p:nvPr/>
        </p:nvSpPr>
        <p:spPr>
          <a:xfrm>
            <a:off x="12115608" y="3847060"/>
            <a:ext cx="1212853" cy="7747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ABD58F0-F5D1-48CC-B8AF-E59DC392782E}"/>
              </a:ext>
            </a:extLst>
          </p:cNvPr>
          <p:cNvSpPr/>
          <p:nvPr/>
        </p:nvSpPr>
        <p:spPr>
          <a:xfrm>
            <a:off x="5617029" y="8696131"/>
            <a:ext cx="4590661" cy="1203890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kumimoji="0"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F7856546-4CD6-49CC-858D-9B8A8F147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6493" y="3830140"/>
            <a:ext cx="3638952" cy="805673"/>
          </a:xfrm>
          <a:prstGeom prst="rect">
            <a:avLst/>
          </a:prstGeom>
        </p:spPr>
      </p:pic>
      <p:sp>
        <p:nvSpPr>
          <p:cNvPr id="63498" name="文本框 13"/>
          <p:cNvSpPr txBox="1">
            <a:spLocks noChangeArrowheads="1"/>
          </p:cNvSpPr>
          <p:nvPr/>
        </p:nvSpPr>
        <p:spPr bwMode="auto">
          <a:xfrm>
            <a:off x="1640107" y="5879895"/>
            <a:ext cx="6908800" cy="86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658" tIns="121829" rIns="243658" bIns="121829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r>
              <a:rPr kumimoji="0"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</a:rPr>
              <a:t>查看学生学习进度详情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CEAC7DB-E373-4426-9DE0-F15F5ADD6053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督学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F08A270-02B7-42C0-BFA0-FF91BA19DDB8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833BF63-492A-473A-ACDC-63509ACB2F05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8" name="输入课程名称、教师名字">
            <a:extLst>
              <a:ext uri="{FF2B5EF4-FFF2-40B4-BE49-F238E27FC236}">
                <a16:creationId xmlns:a16="http://schemas.microsoft.com/office/drawing/2014/main" id="{C3B68000-651C-4A58-B930-4E2BA0281996}"/>
              </a:ext>
            </a:extLst>
          </p:cNvPr>
          <p:cNvSpPr/>
          <p:nvPr/>
        </p:nvSpPr>
        <p:spPr>
          <a:xfrm>
            <a:off x="4061527" y="2546032"/>
            <a:ext cx="14670681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en-US" altLang="zh-CN" dirty="0">
                <a:cs typeface="+mn-cs"/>
              </a:rPr>
              <a:t>1</a:t>
            </a:r>
            <a:r>
              <a:rPr lang="zh-CN" altLang="en-US" dirty="0">
                <a:cs typeface="+mn-cs"/>
              </a:rPr>
              <a:t>、查看学生的学习进度，进入课程统计</a:t>
            </a:r>
            <a:r>
              <a:rPr lang="en-US" altLang="zh-CN" dirty="0">
                <a:cs typeface="+mn-cs"/>
              </a:rPr>
              <a:t>——</a:t>
            </a:r>
            <a:r>
              <a:rPr lang="zh-CN" altLang="en-US" dirty="0">
                <a:cs typeface="+mn-cs"/>
              </a:rPr>
              <a:t>学生管理</a:t>
            </a:r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3ECADED6-24F0-49ED-8C7E-B7638A274925}"/>
              </a:ext>
            </a:extLst>
          </p:cNvPr>
          <p:cNvCxnSpPr>
            <a:cxnSpLocks/>
          </p:cNvCxnSpPr>
          <p:nvPr/>
        </p:nvCxnSpPr>
        <p:spPr>
          <a:xfrm>
            <a:off x="4061527" y="6972125"/>
            <a:ext cx="1032980" cy="168668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2DB73B6-B7A2-4686-AEE4-3D79FD80C0D3}"/>
              </a:ext>
            </a:extLst>
          </p:cNvPr>
          <p:cNvGrpSpPr/>
          <p:nvPr/>
        </p:nvGrpSpPr>
        <p:grpSpPr>
          <a:xfrm>
            <a:off x="2518771" y="3826231"/>
            <a:ext cx="19956062" cy="9889769"/>
            <a:chOff x="2518771" y="3826231"/>
            <a:chExt cx="19956062" cy="9889769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C0A6F4A6-543C-4264-B2B9-4CD4E20D3B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8771" y="3826231"/>
              <a:ext cx="19956062" cy="9889769"/>
            </a:xfrm>
            <a:prstGeom prst="rect">
              <a:avLst/>
            </a:prstGeom>
          </p:spPr>
        </p:pic>
        <p:sp>
          <p:nvSpPr>
            <p:cNvPr id="18" name="圆角矩形 17"/>
            <p:cNvSpPr/>
            <p:nvPr/>
          </p:nvSpPr>
          <p:spPr>
            <a:xfrm>
              <a:off x="12540342" y="6568751"/>
              <a:ext cx="1757256" cy="7147249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713" tIns="91376" rIns="182713" bIns="91376" anchor="ctr"/>
            <a:lstStyle/>
            <a:p>
              <a:pPr defTabSz="1826895">
                <a:defRPr/>
              </a:pPr>
              <a:endParaRPr lang="zh-CN" altLang="en-US" dirty="0"/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4033EB1A-574F-46D8-9D92-3CD7DD3B0900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督学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E250478-7090-4CA2-80CD-4F3E2BECE34E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7234B31-087A-4462-B2E7-F4D0BD32CE19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22" name="输入课程名称、教师名字">
            <a:extLst>
              <a:ext uri="{FF2B5EF4-FFF2-40B4-BE49-F238E27FC236}">
                <a16:creationId xmlns:a16="http://schemas.microsoft.com/office/drawing/2014/main" id="{5D091CB4-D3EC-4D11-B100-D967E3799C72}"/>
              </a:ext>
            </a:extLst>
          </p:cNvPr>
          <p:cNvSpPr/>
          <p:nvPr/>
        </p:nvSpPr>
        <p:spPr>
          <a:xfrm>
            <a:off x="4061527" y="2546032"/>
            <a:ext cx="6618798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en-US" altLang="zh-CN" dirty="0">
                <a:cs typeface="+mn-cs"/>
              </a:rPr>
              <a:t>1</a:t>
            </a:r>
            <a:r>
              <a:rPr lang="zh-CN" altLang="en-US" dirty="0">
                <a:cs typeface="+mn-cs"/>
              </a:rPr>
              <a:t>、查看学生的学习进度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线条">
            <a:extLst>
              <a:ext uri="{FF2B5EF4-FFF2-40B4-BE49-F238E27FC236}">
                <a16:creationId xmlns:a16="http://schemas.microsoft.com/office/drawing/2014/main" id="{013ECC5F-C9DC-4910-B726-3DD31167B34D}"/>
              </a:ext>
            </a:extLst>
          </p:cNvPr>
          <p:cNvSpPr/>
          <p:nvPr/>
        </p:nvSpPr>
        <p:spPr>
          <a:xfrm flipH="1">
            <a:off x="12261769" y="-745068"/>
            <a:ext cx="2" cy="5763060"/>
          </a:xfrm>
          <a:prstGeom prst="line">
            <a:avLst/>
          </a:prstGeom>
          <a:ln w="3175">
            <a:solidFill>
              <a:srgbClr val="FFFFFF"/>
            </a:solidFill>
            <a:miter/>
          </a:ln>
        </p:spPr>
        <p:txBody>
          <a:bodyPr lIns="121920" tIns="121920" rIns="121920" bIns="121920"/>
          <a:lstStyle/>
          <a:p>
            <a:pPr defTabSz="1219200">
              <a:defRPr sz="3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3200"/>
          </a:p>
        </p:txBody>
      </p:sp>
      <p:sp>
        <p:nvSpPr>
          <p:cNvPr id="2" name="圆形">
            <a:extLst>
              <a:ext uri="{FF2B5EF4-FFF2-40B4-BE49-F238E27FC236}">
                <a16:creationId xmlns:a16="http://schemas.microsoft.com/office/drawing/2014/main" id="{D3ED54F1-B917-411E-8454-C255E40C8E09}"/>
              </a:ext>
            </a:extLst>
          </p:cNvPr>
          <p:cNvSpPr/>
          <p:nvPr/>
        </p:nvSpPr>
        <p:spPr>
          <a:xfrm>
            <a:off x="14810962" y="3775840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3" name="圆形">
            <a:extLst>
              <a:ext uri="{FF2B5EF4-FFF2-40B4-BE49-F238E27FC236}">
                <a16:creationId xmlns:a16="http://schemas.microsoft.com/office/drawing/2014/main" id="{DF3A4752-FFEC-4954-8FE3-7EB280ABB21B}"/>
              </a:ext>
            </a:extLst>
          </p:cNvPr>
          <p:cNvSpPr/>
          <p:nvPr/>
        </p:nvSpPr>
        <p:spPr>
          <a:xfrm>
            <a:off x="7635075" y="5713191"/>
            <a:ext cx="1125318" cy="11253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4" name="圆形">
            <a:extLst>
              <a:ext uri="{FF2B5EF4-FFF2-40B4-BE49-F238E27FC236}">
                <a16:creationId xmlns:a16="http://schemas.microsoft.com/office/drawing/2014/main" id="{28D74D4B-A4EC-42F4-B0B1-BF6978E431CD}"/>
              </a:ext>
            </a:extLst>
          </p:cNvPr>
          <p:cNvSpPr/>
          <p:nvPr/>
        </p:nvSpPr>
        <p:spPr>
          <a:xfrm>
            <a:off x="16783709" y="5855835"/>
            <a:ext cx="420018" cy="4200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sp>
        <p:nvSpPr>
          <p:cNvPr id="5" name="圆形">
            <a:extLst>
              <a:ext uri="{FF2B5EF4-FFF2-40B4-BE49-F238E27FC236}">
                <a16:creationId xmlns:a16="http://schemas.microsoft.com/office/drawing/2014/main" id="{CD569D16-778F-4E27-9E72-02FF34F70E46}"/>
              </a:ext>
            </a:extLst>
          </p:cNvPr>
          <p:cNvSpPr/>
          <p:nvPr/>
        </p:nvSpPr>
        <p:spPr>
          <a:xfrm>
            <a:off x="14723810" y="7508566"/>
            <a:ext cx="174300" cy="1743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blurRad="127000" dist="101600" dir="2700000" rotWithShape="0">
              <a:srgbClr val="000000">
                <a:alpha val="40000"/>
              </a:srgbClr>
            </a:outerShdw>
          </a:effectLst>
        </p:spPr>
        <p:txBody>
          <a:bodyPr lIns="121920" tIns="121920" rIns="121920" bIns="121920" anchor="ctr"/>
          <a:lstStyle/>
          <a:p>
            <a:pPr defTabSz="2438400">
              <a:defRPr sz="4800">
                <a:latin typeface="Calibri"/>
                <a:ea typeface="Calibri"/>
                <a:cs typeface="Calibri"/>
                <a:sym typeface="Calibri"/>
              </a:defRPr>
            </a:pPr>
            <a:endParaRPr sz="4800"/>
          </a:p>
        </p:txBody>
      </p:sp>
      <p:grpSp>
        <p:nvGrpSpPr>
          <p:cNvPr id="6" name="成组">
            <a:extLst>
              <a:ext uri="{FF2B5EF4-FFF2-40B4-BE49-F238E27FC236}">
                <a16:creationId xmlns:a16="http://schemas.microsoft.com/office/drawing/2014/main" id="{BAFD53B4-D708-4C30-8416-87CB85EE5C4E}"/>
              </a:ext>
            </a:extLst>
          </p:cNvPr>
          <p:cNvGrpSpPr/>
          <p:nvPr/>
        </p:nvGrpSpPr>
        <p:grpSpPr>
          <a:xfrm>
            <a:off x="9815411" y="3492513"/>
            <a:ext cx="4936914" cy="4936914"/>
            <a:chOff x="0" y="0"/>
            <a:chExt cx="4936913" cy="4936913"/>
          </a:xfrm>
        </p:grpSpPr>
        <p:sp>
          <p:nvSpPr>
            <p:cNvPr id="7" name="圆形">
              <a:extLst>
                <a:ext uri="{FF2B5EF4-FFF2-40B4-BE49-F238E27FC236}">
                  <a16:creationId xmlns:a16="http://schemas.microsoft.com/office/drawing/2014/main" id="{03CC25B2-D81D-4F98-B521-F605DA0557D6}"/>
                </a:ext>
              </a:extLst>
            </p:cNvPr>
            <p:cNvSpPr/>
            <p:nvPr/>
          </p:nvSpPr>
          <p:spPr>
            <a:xfrm>
              <a:off x="0" y="0"/>
              <a:ext cx="4936913" cy="49369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dist="101600" dir="2700000" rotWithShape="0">
                <a:srgbClr val="000000">
                  <a:alpha val="40000"/>
                </a:srgbClr>
              </a:outerShdw>
            </a:effectLst>
          </p:spPr>
          <p:txBody>
            <a:bodyPr wrap="square" lIns="121920" tIns="121920" rIns="121920" bIns="121920" numCol="1" anchor="ctr">
              <a:noAutofit/>
            </a:bodyPr>
            <a:lstStyle/>
            <a:p>
              <a:pPr defTabSz="2438400"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endParaRPr sz="4800"/>
            </a:p>
          </p:txBody>
        </p:sp>
        <p:sp>
          <p:nvSpPr>
            <p:cNvPr id="8" name="2">
              <a:extLst>
                <a:ext uri="{FF2B5EF4-FFF2-40B4-BE49-F238E27FC236}">
                  <a16:creationId xmlns:a16="http://schemas.microsoft.com/office/drawing/2014/main" id="{A8162D1B-1E24-403D-94D0-70E419095722}"/>
                </a:ext>
              </a:extLst>
            </p:cNvPr>
            <p:cNvSpPr txBox="1"/>
            <p:nvPr/>
          </p:nvSpPr>
          <p:spPr>
            <a:xfrm>
              <a:off x="2179654" y="95728"/>
              <a:ext cx="558807" cy="4662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21920" tIns="121920" rIns="121920" bIns="121920" numCol="1" anchor="t">
              <a:spAutoFit/>
            </a:bodyPr>
            <a:lstStyle>
              <a:lvl1pPr defTabSz="2438400">
                <a:defRPr sz="30600">
                  <a:solidFill>
                    <a:srgbClr val="2280D2"/>
                  </a:solidFill>
                  <a:latin typeface="微软雅黑 Light"/>
                  <a:ea typeface="微软雅黑 Light"/>
                  <a:cs typeface="微软雅黑 Light"/>
                  <a:sym typeface="微软雅黑 Light"/>
                </a:defRPr>
              </a:lvl1pPr>
            </a:lstStyle>
            <a:p>
              <a:pPr>
                <a:defRPr sz="4800"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lang="en-US" altLang="zh-CN" sz="28700" dirty="0">
                  <a:solidFill>
                    <a:srgbClr val="FFC000"/>
                  </a:solidFill>
                </a:rPr>
                <a:t>1</a:t>
              </a:r>
              <a:endParaRPr sz="28700" dirty="0">
                <a:solidFill>
                  <a:srgbClr val="FFC000"/>
                </a:solidFill>
              </a:endParaRPr>
            </a:p>
          </p:txBody>
        </p:sp>
      </p:grpSp>
      <p:sp>
        <p:nvSpPr>
          <p:cNvPr id="9" name="在线课程建设">
            <a:extLst>
              <a:ext uri="{FF2B5EF4-FFF2-40B4-BE49-F238E27FC236}">
                <a16:creationId xmlns:a16="http://schemas.microsoft.com/office/drawing/2014/main" id="{2B0728E6-EAA3-43A1-BDC5-FBA23C854800}"/>
              </a:ext>
            </a:extLst>
          </p:cNvPr>
          <p:cNvSpPr txBox="1"/>
          <p:nvPr/>
        </p:nvSpPr>
        <p:spPr>
          <a:xfrm>
            <a:off x="9073602" y="9255572"/>
            <a:ext cx="6401754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21920" tIns="121920" rIns="121920" bIns="121920">
            <a:spAutoFit/>
          </a:bodyPr>
          <a:lstStyle>
            <a:lvl1pPr defTabSz="2438400">
              <a:defRPr sz="4800">
                <a:latin typeface="微软雅黑 Light"/>
                <a:ea typeface="微软雅黑 Light"/>
                <a:cs typeface="微软雅黑 Light"/>
                <a:sym typeface="微软雅黑 Light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快速建设一门网络课程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8579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dvAuto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BD9FB42-AD6C-478F-A059-FDACC7CF1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897" y="3826231"/>
            <a:ext cx="19956062" cy="996721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80C75FD-13B6-49FD-87CA-DEF5502D7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6493" y="3830140"/>
            <a:ext cx="3638952" cy="80567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2132131" y="3840975"/>
            <a:ext cx="1135997" cy="6762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14739464" y="9460003"/>
            <a:ext cx="3343264" cy="179271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>
              <a:solidFill>
                <a:srgbClr val="0000FF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BE845A0-4492-4BAE-AF06-5AA4C41FFD6B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督学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BAE856D-A218-4F28-9873-B7C875A3FB6C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598E023-4D1E-47C4-AE92-9B72BC7DEE10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7" name="输入课程名称、教师名字">
            <a:extLst>
              <a:ext uri="{FF2B5EF4-FFF2-40B4-BE49-F238E27FC236}">
                <a16:creationId xmlns:a16="http://schemas.microsoft.com/office/drawing/2014/main" id="{758F871F-32AD-4062-B362-9212CE079E3E}"/>
              </a:ext>
            </a:extLst>
          </p:cNvPr>
          <p:cNvSpPr/>
          <p:nvPr/>
        </p:nvSpPr>
        <p:spPr>
          <a:xfrm>
            <a:off x="4061527" y="2546032"/>
            <a:ext cx="10927669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en-US" altLang="zh-CN" dirty="0">
                <a:cs typeface="+mn-cs"/>
              </a:rPr>
              <a:t>2</a:t>
            </a:r>
            <a:r>
              <a:rPr lang="zh-CN" altLang="en-US" dirty="0">
                <a:cs typeface="+mn-cs"/>
              </a:rPr>
              <a:t>、对学习进度较为落后的学生予以督促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13AB01A-1D4C-4F11-9CDE-A13CF4200F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900" y="3779978"/>
            <a:ext cx="19956062" cy="9936022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19175891" y="7026352"/>
            <a:ext cx="1176950" cy="7499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2595045" y="6471924"/>
            <a:ext cx="1176950" cy="7499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13" tIns="91376" rIns="182713" bIns="91376" anchor="ctr"/>
          <a:lstStyle/>
          <a:p>
            <a:pPr defTabSz="1826895">
              <a:defRPr/>
            </a:pPr>
            <a:endParaRPr kumimoji="0"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1EF04F3-C730-4951-B66D-EC86C3D97E9B}"/>
              </a:ext>
            </a:extLst>
          </p:cNvPr>
          <p:cNvSpPr/>
          <p:nvPr/>
        </p:nvSpPr>
        <p:spPr>
          <a:xfrm>
            <a:off x="4061527" y="1159899"/>
            <a:ext cx="13494875" cy="1073753"/>
          </a:xfrm>
          <a:prstGeom prst="rect">
            <a:avLst/>
          </a:prstGeom>
        </p:spPr>
        <p:txBody>
          <a:bodyPr wrap="square" lIns="91384" tIns="45719" rIns="91384" bIns="45719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督学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350E75C-2279-489F-B77F-BCB052BBCF2F}"/>
              </a:ext>
            </a:extLst>
          </p:cNvPr>
          <p:cNvSpPr/>
          <p:nvPr/>
        </p:nvSpPr>
        <p:spPr>
          <a:xfrm>
            <a:off x="1943482" y="1296289"/>
            <a:ext cx="13716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FDC9AE6-96D5-42B0-9D59-41D4276FD2BA}"/>
              </a:ext>
            </a:extLst>
          </p:cNvPr>
          <p:cNvSpPr/>
          <p:nvPr/>
        </p:nvSpPr>
        <p:spPr>
          <a:xfrm>
            <a:off x="3432557" y="1296289"/>
            <a:ext cx="304800" cy="93345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658" tIns="121829" rIns="243658" bIns="121829" anchor="ctr"/>
          <a:lstStyle/>
          <a:p>
            <a:pPr defTabSz="1826895">
              <a:defRPr/>
            </a:pPr>
            <a:endParaRPr lang="zh-CN" altLang="en-US" sz="2900"/>
          </a:p>
        </p:txBody>
      </p:sp>
      <p:sp>
        <p:nvSpPr>
          <p:cNvPr id="20" name="输入课程名称、教师名字">
            <a:extLst>
              <a:ext uri="{FF2B5EF4-FFF2-40B4-BE49-F238E27FC236}">
                <a16:creationId xmlns:a16="http://schemas.microsoft.com/office/drawing/2014/main" id="{48B23804-66BF-4327-AB89-FBEA6609BD24}"/>
              </a:ext>
            </a:extLst>
          </p:cNvPr>
          <p:cNvSpPr/>
          <p:nvPr/>
        </p:nvSpPr>
        <p:spPr>
          <a:xfrm>
            <a:off x="4061527" y="2546032"/>
            <a:ext cx="10927669" cy="84125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defTabSz="825500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algn="l" defTabSz="824865"/>
            <a:r>
              <a:rPr lang="en-US" altLang="zh-CN" dirty="0">
                <a:cs typeface="+mn-cs"/>
              </a:rPr>
              <a:t>2</a:t>
            </a:r>
            <a:r>
              <a:rPr lang="zh-CN" altLang="en-US" dirty="0">
                <a:cs typeface="+mn-cs"/>
              </a:rPr>
              <a:t>、对学习进度较为落后的学生予以督促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8EB622FD-2754-4E60-ACED-EE9B7AC30E04}"/>
              </a:ext>
            </a:extLst>
          </p:cNvPr>
          <p:cNvGrpSpPr>
            <a:grpSpLocks/>
          </p:cNvGrpSpPr>
          <p:nvPr/>
        </p:nvGrpSpPr>
        <p:grpSpPr bwMode="auto">
          <a:xfrm>
            <a:off x="3721101" y="5394331"/>
            <a:ext cx="18268950" cy="2359025"/>
            <a:chOff x="7181" y="5217"/>
            <a:chExt cx="10876" cy="1268"/>
          </a:xfrm>
        </p:grpSpPr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2340D6DD-9D8C-41FD-811C-DA29C5BA9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1" y="5217"/>
              <a:ext cx="622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1801682" hangingPunct="1">
                <a:defRPr/>
              </a:pPr>
              <a:r>
                <a:rPr lang="en-US" sz="11374" dirty="0">
                  <a:solidFill>
                    <a:prstClr val="whit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2" charset="-122"/>
                </a:rPr>
                <a:t>2</a:t>
              </a:r>
              <a:endParaRPr lang="zh-CN" altLang="en-US" sz="11374">
                <a:solidFill>
                  <a:prstClr val="white"/>
                </a:solidFill>
                <a:latin typeface="Open Sans Light" panose="020B0306030504020204" pitchFamily="34" charset="0"/>
                <a:ea typeface="微软雅黑 Light"/>
                <a:cs typeface="Open Sans Light" panose="020B0306030504020204" pitchFamily="34" charset="0"/>
                <a:sym typeface="微软雅黑" panose="020B0503020204020204" pitchFamily="2" charset="-122"/>
              </a:endParaRPr>
            </a:p>
          </p:txBody>
        </p:sp>
        <p:grpSp>
          <p:nvGrpSpPr>
            <p:cNvPr id="128004" name="组合 20">
              <a:extLst>
                <a:ext uri="{FF2B5EF4-FFF2-40B4-BE49-F238E27FC236}">
                  <a16:creationId xmlns:a16="http://schemas.microsoft.com/office/drawing/2014/main" id="{1F729ACA-649D-4BE3-861F-F748CE6B1A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81" y="5217"/>
              <a:ext cx="10876" cy="1268"/>
              <a:chOff x="7181" y="5217"/>
              <a:chExt cx="10876" cy="1268"/>
            </a:xfrm>
          </p:grpSpPr>
          <p:sp>
            <p:nvSpPr>
              <p:cNvPr id="6" name="任意多边形 104">
                <a:extLst>
                  <a:ext uri="{FF2B5EF4-FFF2-40B4-BE49-F238E27FC236}">
                    <a16:creationId xmlns:a16="http://schemas.microsoft.com/office/drawing/2014/main" id="{745589A6-D096-42F2-94C8-DE3D18E23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94" y="5217"/>
                <a:ext cx="9663" cy="1241"/>
              </a:xfrm>
              <a:custGeom>
                <a:avLst/>
                <a:gdLst>
                  <a:gd name="T0" fmla="*/ 0 w 5236417"/>
                  <a:gd name="T1" fmla="*/ 0 h 742326"/>
                  <a:gd name="T2" fmla="*/ 926811 w 5236417"/>
                  <a:gd name="T3" fmla="*/ 0 h 742326"/>
                  <a:gd name="T4" fmla="*/ 1225395 w 5236417"/>
                  <a:gd name="T5" fmla="*/ 0 h 742326"/>
                  <a:gd name="T6" fmla="*/ 6478686 w 5236417"/>
                  <a:gd name="T7" fmla="*/ 0 h 742326"/>
                  <a:gd name="T8" fmla="*/ 6972935 w 5236417"/>
                  <a:gd name="T9" fmla="*/ 497550 h 742326"/>
                  <a:gd name="T10" fmla="*/ 6478686 w 5236417"/>
                  <a:gd name="T11" fmla="*/ 995101 h 742326"/>
                  <a:gd name="T12" fmla="*/ 1225395 w 5236417"/>
                  <a:gd name="T13" fmla="*/ 995101 h 742326"/>
                  <a:gd name="T14" fmla="*/ 926811 w 5236417"/>
                  <a:gd name="T15" fmla="*/ 995101 h 742326"/>
                  <a:gd name="T16" fmla="*/ 0 w 5236417"/>
                  <a:gd name="T17" fmla="*/ 995101 h 742326"/>
                  <a:gd name="T18" fmla="*/ 263190 w 5236417"/>
                  <a:gd name="T19" fmla="*/ 497550 h 742326"/>
                  <a:gd name="T20" fmla="*/ 0 w 5236417"/>
                  <a:gd name="T21" fmla="*/ 0 h 7423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236417" h="742326">
                    <a:moveTo>
                      <a:pt x="0" y="0"/>
                    </a:moveTo>
                    <a:lnTo>
                      <a:pt x="696000" y="0"/>
                    </a:lnTo>
                    <a:lnTo>
                      <a:pt x="920226" y="0"/>
                    </a:lnTo>
                    <a:lnTo>
                      <a:pt x="4865254" y="0"/>
                    </a:lnTo>
                    <a:cubicBezTo>
                      <a:pt x="5070242" y="0"/>
                      <a:pt x="5236417" y="166175"/>
                      <a:pt x="5236417" y="371163"/>
                    </a:cubicBezTo>
                    <a:cubicBezTo>
                      <a:pt x="5236417" y="576151"/>
                      <a:pt x="5070242" y="742326"/>
                      <a:pt x="4865254" y="742326"/>
                    </a:cubicBezTo>
                    <a:lnTo>
                      <a:pt x="920226" y="742326"/>
                    </a:lnTo>
                    <a:lnTo>
                      <a:pt x="696000" y="742326"/>
                    </a:lnTo>
                    <a:lnTo>
                      <a:pt x="0" y="742326"/>
                    </a:lnTo>
                    <a:cubicBezTo>
                      <a:pt x="119237" y="662038"/>
                      <a:pt x="197646" y="525761"/>
                      <a:pt x="197646" y="371163"/>
                    </a:cubicBezTo>
                    <a:cubicBezTo>
                      <a:pt x="197646" y="216565"/>
                      <a:pt x="119237" y="80288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650094" tIns="325046" rIns="650094" bIns="325046" anchor="ctr"/>
              <a:lstStyle/>
              <a:p>
                <a:pPr defTabSz="1801682" hangingPunct="1">
                  <a:defRPr/>
                </a:pPr>
                <a:endParaRPr lang="zh-CN" altLang="en-US" sz="3734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椭圆 56">
                <a:extLst>
                  <a:ext uri="{FF2B5EF4-FFF2-40B4-BE49-F238E27FC236}">
                    <a16:creationId xmlns:a16="http://schemas.microsoft.com/office/drawing/2014/main" id="{832AD9B2-E3EB-4055-B7B2-628B098B98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81" y="5248"/>
                <a:ext cx="1389" cy="12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650094" tIns="325046" rIns="650094" bIns="325046" anchor="ctr"/>
              <a:lstStyle/>
              <a:p>
                <a:pPr defTabSz="1801682" hangingPunct="1">
                  <a:defRPr/>
                </a:pPr>
                <a:endParaRPr lang="zh-CN" altLang="zh-CN" sz="3734">
                  <a:solidFill>
                    <a:prstClr val="white"/>
                  </a:solidFill>
                  <a:sym typeface="微软雅黑" panose="020B0503020204020204" pitchFamily="2" charset="-122"/>
                </a:endParaRPr>
              </a:p>
            </p:txBody>
          </p:sp>
          <p:sp>
            <p:nvSpPr>
              <p:cNvPr id="128008" name="文本框 15">
                <a:extLst>
                  <a:ext uri="{FF2B5EF4-FFF2-40B4-BE49-F238E27FC236}">
                    <a16:creationId xmlns:a16="http://schemas.microsoft.com/office/drawing/2014/main" id="{22C6B8FC-63E5-45A7-9920-C2DB28376B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88" y="5468"/>
                <a:ext cx="9160" cy="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defTabSz="909638"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2844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7416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1988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656013" indent="1588" defTabSz="90963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84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 Light" panose="020B0502040204020203" pitchFamily="34" charset="-122"/>
                  </a:rPr>
                  <a:t>答疑交流</a:t>
                </a:r>
              </a:p>
            </p:txBody>
          </p:sp>
        </p:grpSp>
        <p:sp>
          <p:nvSpPr>
            <p:cNvPr id="128005" name="TextBox 68">
              <a:extLst>
                <a:ext uri="{FF2B5EF4-FFF2-40B4-BE49-F238E27FC236}">
                  <a16:creationId xmlns:a16="http://schemas.microsoft.com/office/drawing/2014/main" id="{5D91EEF4-EA6A-49F8-B1A5-38EDE5F8B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6" y="5381"/>
              <a:ext cx="1008" cy="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6A6A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defTabSz="900113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2844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7416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1988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656013" indent="1588" defTabSz="9001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kumimoji="0" lang="zh-CN" altLang="en-US" sz="9600" b="1" dirty="0">
                  <a:solidFill>
                    <a:srgbClr val="FFFFFF"/>
                  </a:solidFill>
                  <a:latin typeface="Open Sans Light"/>
                  <a:ea typeface="微软雅黑 Light" panose="020B0502040204020203" pitchFamily="34" charset="-122"/>
                  <a:cs typeface="Open Sans Light"/>
                  <a:sym typeface="微软雅黑" panose="020B0503020204020204" pitchFamily="34" charset="-122"/>
                </a:rPr>
                <a:t>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24217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722" name="Group 1668">
            <a:extLst>
              <a:ext uri="{FF2B5EF4-FFF2-40B4-BE49-F238E27FC236}">
                <a16:creationId xmlns:a16="http://schemas.microsoft.com/office/drawing/2014/main" id="{ECB2EB8E-1C7B-4294-9F96-1C0548F5CE6D}"/>
              </a:ext>
            </a:extLst>
          </p:cNvPr>
          <p:cNvGrpSpPr>
            <a:grpSpLocks/>
          </p:cNvGrpSpPr>
          <p:nvPr/>
        </p:nvGrpSpPr>
        <p:grpSpPr bwMode="auto">
          <a:xfrm>
            <a:off x="1330327" y="873126"/>
            <a:ext cx="1552574" cy="2079624"/>
            <a:chOff x="0" y="0"/>
            <a:chExt cx="775984" cy="1039771"/>
          </a:xfrm>
        </p:grpSpPr>
        <p:sp>
          <p:nvSpPr>
            <p:cNvPr id="158736" name="Shape 1666">
              <a:extLst>
                <a:ext uri="{FF2B5EF4-FFF2-40B4-BE49-F238E27FC236}">
                  <a16:creationId xmlns:a16="http://schemas.microsoft.com/office/drawing/2014/main" id="{E637EFDB-9765-40AB-A03C-37447CC9B3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12200"/>
            </a:p>
          </p:txBody>
        </p:sp>
        <p:sp>
          <p:nvSpPr>
            <p:cNvPr id="158737" name="Shape 1667">
              <a:extLst>
                <a:ext uri="{FF2B5EF4-FFF2-40B4-BE49-F238E27FC236}">
                  <a16:creationId xmlns:a16="http://schemas.microsoft.com/office/drawing/2014/main" id="{4E85E4BA-B7E3-4FBC-AB70-BBB4F419C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75984" cy="607988"/>
            </a:xfrm>
            <a:custGeom>
              <a:avLst/>
              <a:gdLst>
                <a:gd name="T0" fmla="*/ 13938684 w 21600"/>
                <a:gd name="T1" fmla="*/ 13518483 h 13672"/>
                <a:gd name="T2" fmla="*/ 13938684 w 21600"/>
                <a:gd name="T3" fmla="*/ 13518483 h 13672"/>
                <a:gd name="T4" fmla="*/ 13938684 w 21600"/>
                <a:gd name="T5" fmla="*/ 13518483 h 13672"/>
                <a:gd name="T6" fmla="*/ 13938684 w 21600"/>
                <a:gd name="T7" fmla="*/ 13518483 h 1367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lnTo>
                    <a:pt x="0" y="160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91292" tIns="91292" rIns="91292" bIns="91292" anchor="ctr"/>
            <a:lstStyle/>
            <a:p>
              <a:endParaRPr lang="zh-CN" altLang="en-US" sz="12200"/>
            </a:p>
          </p:txBody>
        </p:sp>
      </p:grpSp>
      <p:sp>
        <p:nvSpPr>
          <p:cNvPr id="158723" name="矩形 23">
            <a:extLst>
              <a:ext uri="{FF2B5EF4-FFF2-40B4-BE49-F238E27FC236}">
                <a16:creationId xmlns:a16="http://schemas.microsoft.com/office/drawing/2014/main" id="{1CD9F1C2-5301-437D-A44D-72EB9FB2A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25" y="806638"/>
            <a:ext cx="18675350" cy="11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1828800" hangingPunct="1">
              <a:lnSpc>
                <a:spcPct val="130000"/>
              </a:lnSpc>
            </a:pPr>
            <a:r>
              <a:rPr kumimoji="0" lang="zh-CN" altLang="en-US" sz="5600" dirty="0">
                <a:solidFill>
                  <a:srgbClr val="FFFFFF"/>
                </a:solidFill>
                <a:latin typeface="微软雅黑" panose="020B0503020204020204" pitchFamily="34" charset="-122"/>
              </a:rPr>
              <a:t>提示</a:t>
            </a:r>
          </a:p>
        </p:txBody>
      </p:sp>
      <p:pic>
        <p:nvPicPr>
          <p:cNvPr id="158724" name="图片 24">
            <a:extLst>
              <a:ext uri="{FF2B5EF4-FFF2-40B4-BE49-F238E27FC236}">
                <a16:creationId xmlns:a16="http://schemas.microsoft.com/office/drawing/2014/main" id="{91D8EE2B-8543-4391-9F10-F09A82172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1" t="8215" r="6758" b="57111"/>
          <a:stretch>
            <a:fillRect/>
          </a:stretch>
        </p:blipFill>
        <p:spPr bwMode="auto">
          <a:xfrm>
            <a:off x="10071100" y="9169401"/>
            <a:ext cx="3441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8725" name="组合 35">
            <a:extLst>
              <a:ext uri="{FF2B5EF4-FFF2-40B4-BE49-F238E27FC236}">
                <a16:creationId xmlns:a16="http://schemas.microsoft.com/office/drawing/2014/main" id="{24BD0890-987D-49FA-B7F5-DC059F8F1196}"/>
              </a:ext>
            </a:extLst>
          </p:cNvPr>
          <p:cNvGrpSpPr>
            <a:grpSpLocks/>
          </p:cNvGrpSpPr>
          <p:nvPr/>
        </p:nvGrpSpPr>
        <p:grpSpPr bwMode="auto">
          <a:xfrm>
            <a:off x="14258926" y="1930400"/>
            <a:ext cx="7378700" cy="3819526"/>
            <a:chOff x="1415751" y="2692563"/>
            <a:chExt cx="3689650" cy="1909402"/>
          </a:xfrm>
        </p:grpSpPr>
        <p:sp>
          <p:nvSpPr>
            <p:cNvPr id="158734" name="Shape 1681">
              <a:extLst>
                <a:ext uri="{FF2B5EF4-FFF2-40B4-BE49-F238E27FC236}">
                  <a16:creationId xmlns:a16="http://schemas.microsoft.com/office/drawing/2014/main" id="{674EB664-88BF-4EC5-8B90-022B2ACA2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5751" y="2692563"/>
              <a:ext cx="3689650" cy="1909402"/>
            </a:xfrm>
            <a:prstGeom prst="roundRect">
              <a:avLst>
                <a:gd name="adj" fmla="val 4991"/>
              </a:avLst>
            </a:prstGeom>
            <a:solidFill>
              <a:srgbClr val="FFFFFF"/>
            </a:solidFill>
            <a:ln w="38100">
              <a:solidFill>
                <a:srgbClr val="3A5E8A"/>
              </a:solidFill>
              <a:prstDash val="sysDot"/>
              <a:round/>
              <a:headEnd/>
              <a:tailEnd/>
            </a:ln>
          </p:spPr>
          <p:txBody>
            <a:bodyPr lIns="91292" tIns="91292" rIns="91292" bIns="91292" anchor="ctr"/>
            <a:lstStyle>
              <a:lvl1pPr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828800" hangingPunct="1"/>
              <a:endParaRPr kumimoji="0" lang="zh-CN" altLang="zh-CN" sz="2000">
                <a:solidFill>
                  <a:srgbClr val="CD3E21"/>
                </a:solidFill>
                <a:latin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58735" name="Shape 1678">
              <a:extLst>
                <a:ext uri="{FF2B5EF4-FFF2-40B4-BE49-F238E27FC236}">
                  <a16:creationId xmlns:a16="http://schemas.microsoft.com/office/drawing/2014/main" id="{825DAF59-F292-4BCC-A704-376462B72D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2142" y="2779149"/>
              <a:ext cx="3483259" cy="1688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91292" tIns="91292" rIns="91292" bIns="91292" anchor="ctr">
              <a:spAutoFit/>
            </a:bodyPr>
            <a:lstStyle>
              <a:lvl1pPr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828800" hangingPunct="1">
                <a:lnSpc>
                  <a:spcPct val="150000"/>
                </a:lnSpc>
              </a:pPr>
              <a:r>
                <a:rPr kumimoji="0" lang="zh-CN" altLang="en-US" sz="4800" b="1">
                  <a:solidFill>
                    <a:srgbClr val="44546A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平台操作遇到问题</a:t>
              </a:r>
              <a:endParaRPr kumimoji="0" lang="en-US" altLang="zh-CN" sz="4800" b="1">
                <a:solidFill>
                  <a:srgbClr val="44546A"/>
                </a:solidFill>
                <a:latin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pPr defTabSz="1828800" hangingPunct="1">
                <a:lnSpc>
                  <a:spcPct val="150000"/>
                </a:lnSpc>
              </a:pPr>
              <a:r>
                <a:rPr kumimoji="0" lang="zh-CN" altLang="en-US" sz="4800" b="1">
                  <a:solidFill>
                    <a:srgbClr val="44546A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如忘记密码、无法登录、无法学习等</a:t>
              </a:r>
            </a:p>
          </p:txBody>
        </p:sp>
      </p:grpSp>
      <p:pic>
        <p:nvPicPr>
          <p:cNvPr id="158726" name="图片 30">
            <a:extLst>
              <a:ext uri="{FF2B5EF4-FFF2-40B4-BE49-F238E27FC236}">
                <a16:creationId xmlns:a16="http://schemas.microsoft.com/office/drawing/2014/main" id="{3B418732-2B96-494B-9932-1DC6C7A2DD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" r="3642"/>
          <a:stretch>
            <a:fillRect/>
          </a:stretch>
        </p:blipFill>
        <p:spPr bwMode="auto">
          <a:xfrm>
            <a:off x="15011400" y="9105900"/>
            <a:ext cx="10922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7" name="矩形 31">
            <a:extLst>
              <a:ext uri="{FF2B5EF4-FFF2-40B4-BE49-F238E27FC236}">
                <a16:creationId xmlns:a16="http://schemas.microsoft.com/office/drawing/2014/main" id="{21D0F160-0F43-4F94-9DB1-1FC275932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49295" y="9102727"/>
            <a:ext cx="44935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1828800" hangingPunct="1"/>
            <a:r>
              <a:rPr kumimoji="0" lang="zh-CN" altLang="en-US" sz="5600">
                <a:solidFill>
                  <a:srgbClr val="FFFFFF"/>
                </a:solidFill>
                <a:latin typeface="微软雅黑" panose="020B0503020204020204" pitchFamily="34" charset="-122"/>
              </a:rPr>
              <a:t>平台在线客服</a:t>
            </a:r>
          </a:p>
        </p:txBody>
      </p:sp>
      <p:pic>
        <p:nvPicPr>
          <p:cNvPr id="158728" name="图片 32">
            <a:extLst>
              <a:ext uri="{FF2B5EF4-FFF2-40B4-BE49-F238E27FC236}">
                <a16:creationId xmlns:a16="http://schemas.microsoft.com/office/drawing/2014/main" id="{F117E521-2488-44E7-920A-B417B890FE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6477" y="11353800"/>
            <a:ext cx="1095374" cy="109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9" name="矩形 33">
            <a:extLst>
              <a:ext uri="{FF2B5EF4-FFF2-40B4-BE49-F238E27FC236}">
                <a16:creationId xmlns:a16="http://schemas.microsoft.com/office/drawing/2014/main" id="{E2370FE8-6B1B-44BE-987D-6C3803223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50586" y="11353801"/>
            <a:ext cx="521168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1828800" hangingPunct="1"/>
            <a:r>
              <a:rPr kumimoji="0" lang="zh-CN" altLang="en-US" sz="5600">
                <a:solidFill>
                  <a:srgbClr val="FFFFFF"/>
                </a:solidFill>
                <a:latin typeface="微软雅黑" panose="020B0503020204020204" pitchFamily="34" charset="-122"/>
              </a:rPr>
              <a:t>学习通在线客服</a:t>
            </a:r>
          </a:p>
        </p:txBody>
      </p:sp>
      <p:sp>
        <p:nvSpPr>
          <p:cNvPr id="158730" name="矩形 34">
            <a:extLst>
              <a:ext uri="{FF2B5EF4-FFF2-40B4-BE49-F238E27FC236}">
                <a16:creationId xmlns:a16="http://schemas.microsoft.com/office/drawing/2014/main" id="{BA88A6B7-D1F0-4D24-A174-EACBD3B35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75538" y="6918327"/>
            <a:ext cx="514275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1828800" hangingPunct="1"/>
            <a:r>
              <a:rPr kumimoji="0" lang="en-US" altLang="zh-CN" sz="5600" dirty="0">
                <a:solidFill>
                  <a:srgbClr val="FFFFFF"/>
                </a:solidFill>
                <a:ea typeface="宋体" panose="02010600030101010101" pitchFamily="2" charset="-122"/>
              </a:rPr>
              <a:t>QQ</a:t>
            </a:r>
            <a:r>
              <a:rPr kumimoji="0" lang="zh-CN" altLang="en-US" sz="5600" dirty="0">
                <a:solidFill>
                  <a:srgbClr val="FFFFFF"/>
                </a:solidFill>
                <a:ea typeface="宋体" panose="02010600030101010101" pitchFamily="2" charset="-122"/>
              </a:rPr>
              <a:t>群</a:t>
            </a:r>
            <a:r>
              <a:rPr kumimoji="0" lang="en-US" altLang="zh-CN" sz="5600" dirty="0">
                <a:solidFill>
                  <a:srgbClr val="FFFFFF"/>
                </a:solidFill>
                <a:ea typeface="宋体" panose="02010600030101010101" pitchFamily="2" charset="-122"/>
              </a:rPr>
              <a:t>756066330</a:t>
            </a:r>
          </a:p>
        </p:txBody>
      </p:sp>
      <p:sp>
        <p:nvSpPr>
          <p:cNvPr id="158731" name="左大括号 35">
            <a:extLst>
              <a:ext uri="{FF2B5EF4-FFF2-40B4-BE49-F238E27FC236}">
                <a16:creationId xmlns:a16="http://schemas.microsoft.com/office/drawing/2014/main" id="{979D0964-3FF3-481C-9DD1-EBA4AE52A453}"/>
              </a:ext>
            </a:extLst>
          </p:cNvPr>
          <p:cNvSpPr>
            <a:spLocks/>
          </p:cNvSpPr>
          <p:nvPr/>
        </p:nvSpPr>
        <p:spPr bwMode="auto">
          <a:xfrm>
            <a:off x="13881100" y="7089776"/>
            <a:ext cx="457200" cy="5359400"/>
          </a:xfrm>
          <a:prstGeom prst="leftBrace">
            <a:avLst>
              <a:gd name="adj1" fmla="val 8358"/>
              <a:gd name="adj2" fmla="val 50000"/>
            </a:avLst>
          </a:prstGeom>
          <a:noFill/>
          <a:ln w="3810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1828800" hangingPunct="1"/>
            <a:endParaRPr lang="zh-CN" altLang="en-US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58732" name="图片 36" descr="timg">
            <a:extLst>
              <a:ext uri="{FF2B5EF4-FFF2-40B4-BE49-F238E27FC236}">
                <a16:creationId xmlns:a16="http://schemas.microsoft.com/office/drawing/2014/main" id="{5D486B09-0A6D-4D44-89DC-4DC735E2B9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1400" y="6870700"/>
            <a:ext cx="10922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682" y="2660112"/>
            <a:ext cx="7964484" cy="1042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746" name="组合 72">
            <a:extLst>
              <a:ext uri="{FF2B5EF4-FFF2-40B4-BE49-F238E27FC236}">
                <a16:creationId xmlns:a16="http://schemas.microsoft.com/office/drawing/2014/main" id="{BD304C31-F315-49C2-8FD5-22F7DD00AEE7}"/>
              </a:ext>
            </a:extLst>
          </p:cNvPr>
          <p:cNvGrpSpPr>
            <a:grpSpLocks/>
          </p:cNvGrpSpPr>
          <p:nvPr/>
        </p:nvGrpSpPr>
        <p:grpSpPr bwMode="auto">
          <a:xfrm>
            <a:off x="16100426" y="6261100"/>
            <a:ext cx="6464300" cy="1104900"/>
            <a:chOff x="7712157" y="1868586"/>
            <a:chExt cx="3868092" cy="66218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3E8A546-5C9A-4906-B437-483E6C977300}"/>
                </a:ext>
              </a:extLst>
            </p:cNvPr>
            <p:cNvSpPr/>
            <p:nvPr/>
          </p:nvSpPr>
          <p:spPr>
            <a:xfrm rot="20146604">
              <a:off x="7712157" y="2211094"/>
              <a:ext cx="3868092" cy="31967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59789" name="组合 74">
              <a:extLst>
                <a:ext uri="{FF2B5EF4-FFF2-40B4-BE49-F238E27FC236}">
                  <a16:creationId xmlns:a16="http://schemas.microsoft.com/office/drawing/2014/main" id="{CDA75716-AAFA-4114-80FD-CF036CD3E2A9}"/>
                </a:ext>
              </a:extLst>
            </p:cNvPr>
            <p:cNvGrpSpPr>
              <a:grpSpLocks/>
            </p:cNvGrpSpPr>
            <p:nvPr/>
          </p:nvGrpSpPr>
          <p:grpSpPr bwMode="auto"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5" name="Oval 176">
                <a:extLst>
                  <a:ext uri="{FF2B5EF4-FFF2-40B4-BE49-F238E27FC236}">
                    <a16:creationId xmlns:a16="http://schemas.microsoft.com/office/drawing/2014/main" id="{F127266B-4BA2-49AF-9A04-FD0EAFD2A1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1294" y="981221"/>
                <a:ext cx="1832010" cy="1834886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6" name="Freeform 177">
                <a:extLst>
                  <a:ext uri="{FF2B5EF4-FFF2-40B4-BE49-F238E27FC236}">
                    <a16:creationId xmlns:a16="http://schemas.microsoft.com/office/drawing/2014/main" id="{31BBA301-BDAE-4C95-AA47-C5D4FB4FDE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13818" y="1869100"/>
                <a:ext cx="0" cy="39157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7" name="Freeform 178">
                <a:extLst>
                  <a:ext uri="{FF2B5EF4-FFF2-40B4-BE49-F238E27FC236}">
                    <a16:creationId xmlns:a16="http://schemas.microsoft.com/office/drawing/2014/main" id="{AB9768A9-D2B4-4B26-B7D0-C74E4C0C6B29}"/>
                  </a:ext>
                </a:extLst>
              </p:cNvPr>
              <p:cNvSpPr/>
              <p:nvPr/>
            </p:nvSpPr>
            <p:spPr bwMode="auto">
              <a:xfrm>
                <a:off x="6319499" y="1269653"/>
                <a:ext cx="681418" cy="142091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8" name="Freeform 179">
                <a:extLst>
                  <a:ext uri="{FF2B5EF4-FFF2-40B4-BE49-F238E27FC236}">
                    <a16:creationId xmlns:a16="http://schemas.microsoft.com/office/drawing/2014/main" id="{A2D9A3B6-ABE6-4EA2-864D-C44D3E768408}"/>
                  </a:ext>
                </a:extLst>
              </p:cNvPr>
              <p:cNvSpPr/>
              <p:nvPr/>
            </p:nvSpPr>
            <p:spPr bwMode="auto">
              <a:xfrm>
                <a:off x="5189833" y="1052113"/>
                <a:ext cx="1038884" cy="1353788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9" name="Oval 180">
                <a:extLst>
                  <a:ext uri="{FF2B5EF4-FFF2-40B4-BE49-F238E27FC236}">
                    <a16:creationId xmlns:a16="http://schemas.microsoft.com/office/drawing/2014/main" id="{66D8C506-5FA9-403A-BA62-4874F607F3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2419" y="1023086"/>
                <a:ext cx="290441" cy="307681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0" name="Oval 181">
                <a:extLst>
                  <a:ext uri="{FF2B5EF4-FFF2-40B4-BE49-F238E27FC236}">
                    <a16:creationId xmlns:a16="http://schemas.microsoft.com/office/drawing/2014/main" id="{0B71854F-2490-4ED1-B332-6DEA5F92CC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9433" y="1197046"/>
                <a:ext cx="94950" cy="9510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1" name="Freeform 182">
                <a:extLst>
                  <a:ext uri="{FF2B5EF4-FFF2-40B4-BE49-F238E27FC236}">
                    <a16:creationId xmlns:a16="http://schemas.microsoft.com/office/drawing/2014/main" id="{4AEC3809-B87F-474E-94EC-B0D9FE43EA46}"/>
                  </a:ext>
                </a:extLst>
              </p:cNvPr>
              <p:cNvSpPr/>
              <p:nvPr/>
            </p:nvSpPr>
            <p:spPr bwMode="auto">
              <a:xfrm>
                <a:off x="5960344" y="2347703"/>
                <a:ext cx="240174" cy="83911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2" name="Freeform 183">
                <a:extLst>
                  <a:ext uri="{FF2B5EF4-FFF2-40B4-BE49-F238E27FC236}">
                    <a16:creationId xmlns:a16="http://schemas.microsoft.com/office/drawing/2014/main" id="{29707645-F86A-4F4F-8FD0-F7B5D8A226A9}"/>
                  </a:ext>
                </a:extLst>
              </p:cNvPr>
              <p:cNvSpPr/>
              <p:nvPr/>
            </p:nvSpPr>
            <p:spPr bwMode="auto">
              <a:xfrm>
                <a:off x="6109027" y="2272629"/>
                <a:ext cx="178733" cy="162229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3" name="Freeform 184">
                <a:extLst>
                  <a:ext uri="{FF2B5EF4-FFF2-40B4-BE49-F238E27FC236}">
                    <a16:creationId xmlns:a16="http://schemas.microsoft.com/office/drawing/2014/main" id="{1FE50B9C-0483-4B7F-98AA-992AD595F61A}"/>
                  </a:ext>
                </a:extLst>
              </p:cNvPr>
              <p:cNvSpPr/>
              <p:nvPr/>
            </p:nvSpPr>
            <p:spPr bwMode="auto">
              <a:xfrm>
                <a:off x="6231329" y="2405034"/>
                <a:ext cx="106124" cy="9510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4" name="Freeform 185">
                <a:extLst>
                  <a:ext uri="{FF2B5EF4-FFF2-40B4-BE49-F238E27FC236}">
                    <a16:creationId xmlns:a16="http://schemas.microsoft.com/office/drawing/2014/main" id="{5BE22426-7485-4C32-B790-29170A2186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98517" y="2815223"/>
                <a:ext cx="22342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5" name="Freeform 186">
                <a:extLst>
                  <a:ext uri="{FF2B5EF4-FFF2-40B4-BE49-F238E27FC236}">
                    <a16:creationId xmlns:a16="http://schemas.microsoft.com/office/drawing/2014/main" id="{E8D4CD2C-148C-4FE9-99D1-CFEF227592F8}"/>
                  </a:ext>
                </a:extLst>
              </p:cNvPr>
              <p:cNvSpPr/>
              <p:nvPr/>
            </p:nvSpPr>
            <p:spPr bwMode="auto">
              <a:xfrm>
                <a:off x="5181090" y="1762322"/>
                <a:ext cx="1323737" cy="1012545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6" name="Freeform 187">
                <a:extLst>
                  <a:ext uri="{FF2B5EF4-FFF2-40B4-BE49-F238E27FC236}">
                    <a16:creationId xmlns:a16="http://schemas.microsoft.com/office/drawing/2014/main" id="{2F76D676-53A5-4DF1-BFF3-FA2B59C04266}"/>
                  </a:ext>
                </a:extLst>
              </p:cNvPr>
              <p:cNvSpPr/>
              <p:nvPr/>
            </p:nvSpPr>
            <p:spPr bwMode="auto">
              <a:xfrm>
                <a:off x="6147214" y="2138557"/>
                <a:ext cx="837810" cy="676892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" name="Freeform 188">
                <a:extLst>
                  <a:ext uri="{FF2B5EF4-FFF2-40B4-BE49-F238E27FC236}">
                    <a16:creationId xmlns:a16="http://schemas.microsoft.com/office/drawing/2014/main" id="{F7AA37C8-527A-4094-BCEA-E9D0237FB7A2}"/>
                  </a:ext>
                </a:extLst>
              </p:cNvPr>
              <p:cNvSpPr/>
              <p:nvPr/>
            </p:nvSpPr>
            <p:spPr bwMode="auto">
              <a:xfrm>
                <a:off x="5187229" y="1342855"/>
                <a:ext cx="631152" cy="1230716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" name="Freeform 189">
                <a:extLst>
                  <a:ext uri="{FF2B5EF4-FFF2-40B4-BE49-F238E27FC236}">
                    <a16:creationId xmlns:a16="http://schemas.microsoft.com/office/drawing/2014/main" id="{74540F0E-D44B-4142-827A-17EDCF0F791A}"/>
                  </a:ext>
                </a:extLst>
              </p:cNvPr>
              <p:cNvSpPr/>
              <p:nvPr/>
            </p:nvSpPr>
            <p:spPr bwMode="auto">
              <a:xfrm>
                <a:off x="5916091" y="2433105"/>
                <a:ext cx="323953" cy="251739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" name="Freeform 190">
                <a:extLst>
                  <a:ext uri="{FF2B5EF4-FFF2-40B4-BE49-F238E27FC236}">
                    <a16:creationId xmlns:a16="http://schemas.microsoft.com/office/drawing/2014/main" id="{C5C8F49B-B542-4C9D-8430-6DDD59D8BF1A}"/>
                  </a:ext>
                </a:extLst>
              </p:cNvPr>
              <p:cNvSpPr/>
              <p:nvPr/>
            </p:nvSpPr>
            <p:spPr bwMode="auto">
              <a:xfrm>
                <a:off x="6286736" y="2517441"/>
                <a:ext cx="5587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black"/>
                  </a:solidFill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159747" name="组合 90">
            <a:extLst>
              <a:ext uri="{FF2B5EF4-FFF2-40B4-BE49-F238E27FC236}">
                <a16:creationId xmlns:a16="http://schemas.microsoft.com/office/drawing/2014/main" id="{5CC65A0A-8AA7-440F-9920-A884BC567550}"/>
              </a:ext>
            </a:extLst>
          </p:cNvPr>
          <p:cNvGrpSpPr>
            <a:grpSpLocks/>
          </p:cNvGrpSpPr>
          <p:nvPr/>
        </p:nvGrpSpPr>
        <p:grpSpPr bwMode="auto">
          <a:xfrm>
            <a:off x="3454400" y="6115050"/>
            <a:ext cx="1701800" cy="1701800"/>
            <a:chOff x="8098966" y="2874904"/>
            <a:chExt cx="1787524" cy="1787526"/>
          </a:xfrm>
        </p:grpSpPr>
        <p:sp>
          <p:nvSpPr>
            <p:cNvPr id="21" name="Oval 194">
              <a:extLst>
                <a:ext uri="{FF2B5EF4-FFF2-40B4-BE49-F238E27FC236}">
                  <a16:creationId xmlns:a16="http://schemas.microsoft.com/office/drawing/2014/main" id="{898AD58C-97E6-4A55-BF41-2007E0252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2" name="Freeform 195">
              <a:extLst>
                <a:ext uri="{FF2B5EF4-FFF2-40B4-BE49-F238E27FC236}">
                  <a16:creationId xmlns:a16="http://schemas.microsoft.com/office/drawing/2014/main" id="{EB8024E0-3FD6-4FAA-8175-25E7999C6EBC}"/>
                </a:ext>
              </a:extLst>
            </p:cNvPr>
            <p:cNvSpPr/>
            <p:nvPr/>
          </p:nvSpPr>
          <p:spPr bwMode="auto">
            <a:xfrm>
              <a:off x="8919359" y="2948273"/>
              <a:ext cx="383518" cy="226776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3" name="Freeform 196">
              <a:extLst>
                <a:ext uri="{FF2B5EF4-FFF2-40B4-BE49-F238E27FC236}">
                  <a16:creationId xmlns:a16="http://schemas.microsoft.com/office/drawing/2014/main" id="{E751B8A6-2C67-44E5-8C4B-E5DCC047DA24}"/>
                </a:ext>
              </a:extLst>
            </p:cNvPr>
            <p:cNvSpPr/>
            <p:nvPr/>
          </p:nvSpPr>
          <p:spPr bwMode="auto">
            <a:xfrm>
              <a:off x="8926029" y="2974952"/>
              <a:ext cx="383518" cy="376849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4" name="Freeform 197">
              <a:extLst>
                <a:ext uri="{FF2B5EF4-FFF2-40B4-BE49-F238E27FC236}">
                  <a16:creationId xmlns:a16="http://schemas.microsoft.com/office/drawing/2014/main" id="{C4CE6BF1-9FB5-4460-A566-5DCCC4BEA7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8966" y="3718644"/>
              <a:ext cx="960461" cy="943786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5" name="Freeform 198">
              <a:extLst>
                <a:ext uri="{FF2B5EF4-FFF2-40B4-BE49-F238E27FC236}">
                  <a16:creationId xmlns:a16="http://schemas.microsoft.com/office/drawing/2014/main" id="{661A5A13-2F0B-4E77-A5CA-9AC0B29EEF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8966" y="3301776"/>
              <a:ext cx="1760845" cy="1360654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Freeform 199">
              <a:extLst>
                <a:ext uri="{FF2B5EF4-FFF2-40B4-BE49-F238E27FC236}">
                  <a16:creationId xmlns:a16="http://schemas.microsoft.com/office/drawing/2014/main" id="{5DD6BFA8-4610-495C-B483-A74A2CDB8155}"/>
                </a:ext>
              </a:extLst>
            </p:cNvPr>
            <p:cNvSpPr/>
            <p:nvPr/>
          </p:nvSpPr>
          <p:spPr bwMode="auto">
            <a:xfrm>
              <a:off x="8609212" y="3014971"/>
              <a:ext cx="276798" cy="170083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Freeform 200">
              <a:extLst>
                <a:ext uri="{FF2B5EF4-FFF2-40B4-BE49-F238E27FC236}">
                  <a16:creationId xmlns:a16="http://schemas.microsoft.com/office/drawing/2014/main" id="{1A67D1CD-AB0B-4C9D-A80A-290E70144F14}"/>
                </a:ext>
              </a:extLst>
            </p:cNvPr>
            <p:cNvSpPr/>
            <p:nvPr/>
          </p:nvSpPr>
          <p:spPr bwMode="auto">
            <a:xfrm>
              <a:off x="8615882" y="3034981"/>
              <a:ext cx="270129" cy="27346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8" name="Freeform 201">
              <a:extLst>
                <a:ext uri="{FF2B5EF4-FFF2-40B4-BE49-F238E27FC236}">
                  <a16:creationId xmlns:a16="http://schemas.microsoft.com/office/drawing/2014/main" id="{80536A2D-BDCC-4733-A922-F4725FF99FE2}"/>
                </a:ext>
              </a:extLst>
            </p:cNvPr>
            <p:cNvSpPr/>
            <p:nvPr/>
          </p:nvSpPr>
          <p:spPr bwMode="auto">
            <a:xfrm>
              <a:off x="8449135" y="4145516"/>
              <a:ext cx="283468" cy="21010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9" name="Freeform 202">
              <a:extLst>
                <a:ext uri="{FF2B5EF4-FFF2-40B4-BE49-F238E27FC236}">
                  <a16:creationId xmlns:a16="http://schemas.microsoft.com/office/drawing/2014/main" id="{6B2CBB67-7008-42E4-B941-781E6B9178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9091" y="4152186"/>
              <a:ext cx="373512" cy="21010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Freeform 204">
              <a:extLst>
                <a:ext uri="{FF2B5EF4-FFF2-40B4-BE49-F238E27FC236}">
                  <a16:creationId xmlns:a16="http://schemas.microsoft.com/office/drawing/2014/main" id="{75D0567C-E651-48D4-9E88-C3EF8751A5C6}"/>
                </a:ext>
              </a:extLst>
            </p:cNvPr>
            <p:cNvSpPr/>
            <p:nvPr/>
          </p:nvSpPr>
          <p:spPr bwMode="auto">
            <a:xfrm>
              <a:off x="8465809" y="4162190"/>
              <a:ext cx="266795" cy="193426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Freeform 205">
              <a:extLst>
                <a:ext uri="{FF2B5EF4-FFF2-40B4-BE49-F238E27FC236}">
                  <a16:creationId xmlns:a16="http://schemas.microsoft.com/office/drawing/2014/main" id="{57D40360-91AC-4CCC-9D9D-28762D862151}"/>
                </a:ext>
              </a:extLst>
            </p:cNvPr>
            <p:cNvSpPr/>
            <p:nvPr/>
          </p:nvSpPr>
          <p:spPr bwMode="auto">
            <a:xfrm>
              <a:off x="8365761" y="4168859"/>
              <a:ext cx="366843" cy="36684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Freeform 206">
              <a:extLst>
                <a:ext uri="{FF2B5EF4-FFF2-40B4-BE49-F238E27FC236}">
                  <a16:creationId xmlns:a16="http://schemas.microsoft.com/office/drawing/2014/main" id="{2926058D-6A18-4F0D-8643-BEE5AEA49C77}"/>
                </a:ext>
              </a:extLst>
            </p:cNvPr>
            <p:cNvSpPr/>
            <p:nvPr/>
          </p:nvSpPr>
          <p:spPr bwMode="auto">
            <a:xfrm>
              <a:off x="8809308" y="3335125"/>
              <a:ext cx="183420" cy="116724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Freeform 207">
              <a:extLst>
                <a:ext uri="{FF2B5EF4-FFF2-40B4-BE49-F238E27FC236}">
                  <a16:creationId xmlns:a16="http://schemas.microsoft.com/office/drawing/2014/main" id="{A775BA4F-5A47-49F0-91D2-BF20A70A5213}"/>
                </a:ext>
              </a:extLst>
            </p:cNvPr>
            <p:cNvSpPr/>
            <p:nvPr/>
          </p:nvSpPr>
          <p:spPr bwMode="auto">
            <a:xfrm>
              <a:off x="8809308" y="3341795"/>
              <a:ext cx="183420" cy="193426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charset="0"/>
                <a:ea typeface="微软雅黑" charset="0"/>
                <a:cs typeface="微软雅黑" charset="0"/>
              </a:endParaRPr>
            </a:p>
          </p:txBody>
        </p:sp>
      </p:grpSp>
      <p:cxnSp>
        <p:nvCxnSpPr>
          <p:cNvPr id="34" name="直接连接符 104">
            <a:extLst>
              <a:ext uri="{FF2B5EF4-FFF2-40B4-BE49-F238E27FC236}">
                <a16:creationId xmlns:a16="http://schemas.microsoft.com/office/drawing/2014/main" id="{F5C04A1A-3EFD-4021-A9EB-7BE56DDA027D}"/>
              </a:ext>
            </a:extLst>
          </p:cNvPr>
          <p:cNvCxnSpPr/>
          <p:nvPr/>
        </p:nvCxnSpPr>
        <p:spPr>
          <a:xfrm flipV="1">
            <a:off x="18325072" y="138695"/>
            <a:ext cx="1919980" cy="171119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35" name="直接连接符 105">
            <a:extLst>
              <a:ext uri="{FF2B5EF4-FFF2-40B4-BE49-F238E27FC236}">
                <a16:creationId xmlns:a16="http://schemas.microsoft.com/office/drawing/2014/main" id="{FCECD598-E76B-416D-B9E0-DFE0FBC3D32F}"/>
              </a:ext>
            </a:extLst>
          </p:cNvPr>
          <p:cNvCxnSpPr/>
          <p:nvPr/>
        </p:nvCxnSpPr>
        <p:spPr>
          <a:xfrm flipV="1">
            <a:off x="18468281" y="1244094"/>
            <a:ext cx="2305606" cy="2054888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36" name="直接连接符 106">
            <a:extLst>
              <a:ext uri="{FF2B5EF4-FFF2-40B4-BE49-F238E27FC236}">
                <a16:creationId xmlns:a16="http://schemas.microsoft.com/office/drawing/2014/main" id="{B946614E-1A9A-44D1-A88C-AE704B9DF9BF}"/>
              </a:ext>
            </a:extLst>
          </p:cNvPr>
          <p:cNvCxnSpPr/>
          <p:nvPr/>
        </p:nvCxnSpPr>
        <p:spPr>
          <a:xfrm flipV="1">
            <a:off x="21257386" y="13"/>
            <a:ext cx="1919980" cy="171119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59751" name="组合 107">
            <a:extLst>
              <a:ext uri="{FF2B5EF4-FFF2-40B4-BE49-F238E27FC236}">
                <a16:creationId xmlns:a16="http://schemas.microsoft.com/office/drawing/2014/main" id="{83A02FF6-7E9E-4D7A-8614-81FAAB37037F}"/>
              </a:ext>
            </a:extLst>
          </p:cNvPr>
          <p:cNvGrpSpPr>
            <a:grpSpLocks/>
          </p:cNvGrpSpPr>
          <p:nvPr/>
        </p:nvGrpSpPr>
        <p:grpSpPr bwMode="auto">
          <a:xfrm>
            <a:off x="18234027" y="2501901"/>
            <a:ext cx="1123950" cy="1009650"/>
            <a:chOff x="9116907" y="1250587"/>
            <a:chExt cx="561612" cy="504571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49415C5-4DA7-4834-93F7-C3856E1A4409}"/>
                </a:ext>
              </a:extLst>
            </p:cNvPr>
            <p:cNvSpPr/>
            <p:nvPr/>
          </p:nvSpPr>
          <p:spPr>
            <a:xfrm rot="19026669">
              <a:off x="9137531" y="1391804"/>
              <a:ext cx="540988" cy="20151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弦形 38">
              <a:extLst>
                <a:ext uri="{FF2B5EF4-FFF2-40B4-BE49-F238E27FC236}">
                  <a16:creationId xmlns:a16="http://schemas.microsoft.com/office/drawing/2014/main" id="{112E989C-DEC2-4864-80BF-19B442DB0207}"/>
                </a:ext>
              </a:extLst>
            </p:cNvPr>
            <p:cNvSpPr/>
            <p:nvPr/>
          </p:nvSpPr>
          <p:spPr>
            <a:xfrm rot="18900000">
              <a:off x="9116907" y="1250587"/>
              <a:ext cx="504499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cxnSp>
        <p:nvCxnSpPr>
          <p:cNvPr id="159752" name="直接连接符 110">
            <a:extLst>
              <a:ext uri="{FF2B5EF4-FFF2-40B4-BE49-F238E27FC236}">
                <a16:creationId xmlns:a16="http://schemas.microsoft.com/office/drawing/2014/main" id="{656410B2-F705-44D7-845D-FAE1B6CDFC6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71727" y="1927227"/>
            <a:ext cx="12096750" cy="3956050"/>
          </a:xfrm>
          <a:prstGeom prst="line">
            <a:avLst/>
          </a:prstGeom>
          <a:noFill/>
          <a:ln w="3175">
            <a:solidFill>
              <a:srgbClr val="F8F8F8">
                <a:alpha val="313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753" name="直接连接符 111">
            <a:extLst>
              <a:ext uri="{FF2B5EF4-FFF2-40B4-BE49-F238E27FC236}">
                <a16:creationId xmlns:a16="http://schemas.microsoft.com/office/drawing/2014/main" id="{03D70D72-C50C-4623-BBF3-9DDAC75AE17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-19050" y="1927226"/>
            <a:ext cx="2438400" cy="1978024"/>
          </a:xfrm>
          <a:prstGeom prst="line">
            <a:avLst/>
          </a:prstGeom>
          <a:noFill/>
          <a:ln w="3175">
            <a:solidFill>
              <a:srgbClr val="F8F8F8">
                <a:alpha val="5098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9754" name="组合 112">
            <a:extLst>
              <a:ext uri="{FF2B5EF4-FFF2-40B4-BE49-F238E27FC236}">
                <a16:creationId xmlns:a16="http://schemas.microsoft.com/office/drawing/2014/main" id="{B61DFED4-F1BE-448A-ACA9-916EF8707114}"/>
              </a:ext>
            </a:extLst>
          </p:cNvPr>
          <p:cNvGrpSpPr>
            <a:grpSpLocks/>
          </p:cNvGrpSpPr>
          <p:nvPr/>
        </p:nvGrpSpPr>
        <p:grpSpPr bwMode="auto">
          <a:xfrm>
            <a:off x="1098550" y="349251"/>
            <a:ext cx="2644776" cy="2943226"/>
            <a:chOff x="548790" y="174332"/>
            <a:chExt cx="1323536" cy="1471608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85AD4CCE-6F98-4806-AF71-92122C15D96A}"/>
                </a:ext>
              </a:extLst>
            </p:cNvPr>
            <p:cNvSpPr/>
            <p:nvPr/>
          </p:nvSpPr>
          <p:spPr>
            <a:xfrm>
              <a:off x="950777" y="725193"/>
              <a:ext cx="519563" cy="517523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2245821E-2852-447D-86E8-F10F9969583A}"/>
                </a:ext>
              </a:extLst>
            </p:cNvPr>
            <p:cNvSpPr/>
            <p:nvPr/>
          </p:nvSpPr>
          <p:spPr>
            <a:xfrm>
              <a:off x="667956" y="441031"/>
              <a:ext cx="1085203" cy="1085846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59768" name="组合 115">
              <a:extLst>
                <a:ext uri="{FF2B5EF4-FFF2-40B4-BE49-F238E27FC236}">
                  <a16:creationId xmlns:a16="http://schemas.microsoft.com/office/drawing/2014/main" id="{6696722C-25DE-4BA5-BDD4-B7F325A49F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97DB15E3-7B15-4BFE-980E-CC05EF33B65E}"/>
                  </a:ext>
                </a:extLst>
              </p:cNvPr>
              <p:cNvSpPr/>
              <p:nvPr/>
            </p:nvSpPr>
            <p:spPr>
              <a:xfrm>
                <a:off x="850677" y="623593"/>
                <a:ext cx="719762" cy="720723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defTabSz="1828800" hangingPunct="1">
                  <a:defRPr/>
                </a:pPr>
                <a:endParaRPr lang="zh-CN" altLang="en-US" sz="360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159770" name="组合 117">
                <a:extLst>
                  <a:ext uri="{FF2B5EF4-FFF2-40B4-BE49-F238E27FC236}">
                    <a16:creationId xmlns:a16="http://schemas.microsoft.com/office/drawing/2014/main" id="{AD4A6E68-F855-41F5-AE88-760BBEEFAF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48" name="空心弧 47">
                  <a:extLst>
                    <a:ext uri="{FF2B5EF4-FFF2-40B4-BE49-F238E27FC236}">
                      <a16:creationId xmlns:a16="http://schemas.microsoft.com/office/drawing/2014/main" id="{A9A491C9-BE9D-48F4-8BCF-43B9AF07F614}"/>
                    </a:ext>
                  </a:extLst>
                </p:cNvPr>
                <p:cNvSpPr/>
                <p:nvPr/>
              </p:nvSpPr>
              <p:spPr>
                <a:xfrm>
                  <a:off x="558865" y="1428750"/>
                  <a:ext cx="1323536" cy="1323971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defTabSz="1828800" hangingPunct="1">
                    <a:defRPr/>
                  </a:pPr>
                  <a:endParaRPr lang="zh-CN" altLang="en-US" sz="3600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59772" name="直接连接符 119">
                  <a:extLst>
                    <a:ext uri="{FF2B5EF4-FFF2-40B4-BE49-F238E27FC236}">
                      <a16:creationId xmlns:a16="http://schemas.microsoft.com/office/drawing/2014/main" id="{1E6B9E35-4003-4FD7-A105-C4C163D7EDB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>
                  <a:solidFill>
                    <a:srgbClr val="FFFFFF">
                      <a:alpha val="50195"/>
                    </a:srgbClr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59755" name="组合 120">
            <a:extLst>
              <a:ext uri="{FF2B5EF4-FFF2-40B4-BE49-F238E27FC236}">
                <a16:creationId xmlns:a16="http://schemas.microsoft.com/office/drawing/2014/main" id="{3B095DD8-244F-4392-9DC9-38907030F0D8}"/>
              </a:ext>
            </a:extLst>
          </p:cNvPr>
          <p:cNvGrpSpPr>
            <a:grpSpLocks/>
          </p:cNvGrpSpPr>
          <p:nvPr/>
        </p:nvGrpSpPr>
        <p:grpSpPr bwMode="auto">
          <a:xfrm>
            <a:off x="13141327" y="6254750"/>
            <a:ext cx="2644774" cy="2644776"/>
            <a:chOff x="6570263" y="2259944"/>
            <a:chExt cx="1323536" cy="1323536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22E673DF-429C-44B2-BA3D-DBD044B9C9BD}"/>
                </a:ext>
              </a:extLst>
            </p:cNvPr>
            <p:cNvSpPr/>
            <p:nvPr/>
          </p:nvSpPr>
          <p:spPr>
            <a:xfrm>
              <a:off x="6972249" y="2661931"/>
              <a:ext cx="519564" cy="519563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D4CE32E-97A1-4D42-BADC-AF8F7780D5FB}"/>
                </a:ext>
              </a:extLst>
            </p:cNvPr>
            <p:cNvSpPr/>
            <p:nvPr/>
          </p:nvSpPr>
          <p:spPr>
            <a:xfrm>
              <a:off x="6872150" y="2561831"/>
              <a:ext cx="719762" cy="719762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645F4E0B-6784-4CB5-BF09-13E4AE9A7B11}"/>
                </a:ext>
              </a:extLst>
            </p:cNvPr>
            <p:cNvSpPr/>
            <p:nvPr/>
          </p:nvSpPr>
          <p:spPr>
            <a:xfrm>
              <a:off x="6689428" y="2379110"/>
              <a:ext cx="1085205" cy="1085203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空心弧 53">
              <a:extLst>
                <a:ext uri="{FF2B5EF4-FFF2-40B4-BE49-F238E27FC236}">
                  <a16:creationId xmlns:a16="http://schemas.microsoft.com/office/drawing/2014/main" id="{E6DC17F3-3262-4326-90C1-51621EEE6306}"/>
                </a:ext>
              </a:extLst>
            </p:cNvPr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defTabSz="1828800" hangingPunct="1">
                <a:defRPr/>
              </a:pPr>
              <a:endParaRPr lang="zh-CN" altLang="en-US" sz="36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517615CA-0A91-4504-AE7B-C420B6B869E0}"/>
              </a:ext>
            </a:extLst>
          </p:cNvPr>
          <p:cNvSpPr txBox="1"/>
          <p:nvPr/>
        </p:nvSpPr>
        <p:spPr>
          <a:xfrm>
            <a:off x="9868089" y="4565651"/>
            <a:ext cx="239039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8000" b="1" spc="6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  <a:cs typeface="微软雅黑" charset="0"/>
              </a:rPr>
              <a:t>谢谢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E4EEF8C8-82DB-40D8-AF8B-7D1C3824EFB9}"/>
              </a:ext>
            </a:extLst>
          </p:cNvPr>
          <p:cNvSpPr/>
          <p:nvPr/>
        </p:nvSpPr>
        <p:spPr>
          <a:xfrm>
            <a:off x="8318500" y="6070601"/>
            <a:ext cx="5908676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spc="6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  <a:cs typeface="微软雅黑" charset="0"/>
              </a:rPr>
              <a:t>THANKS FOR LISTENING</a:t>
            </a:r>
          </a:p>
        </p:txBody>
      </p:sp>
      <p:grpSp>
        <p:nvGrpSpPr>
          <p:cNvPr id="159758" name="组合 130">
            <a:extLst>
              <a:ext uri="{FF2B5EF4-FFF2-40B4-BE49-F238E27FC236}">
                <a16:creationId xmlns:a16="http://schemas.microsoft.com/office/drawing/2014/main" id="{046AC538-A411-4012-B366-36FBA481DCDE}"/>
              </a:ext>
            </a:extLst>
          </p:cNvPr>
          <p:cNvGrpSpPr>
            <a:grpSpLocks/>
          </p:cNvGrpSpPr>
          <p:nvPr/>
        </p:nvGrpSpPr>
        <p:grpSpPr bwMode="auto">
          <a:xfrm>
            <a:off x="4860926" y="5273676"/>
            <a:ext cx="12065000" cy="0"/>
            <a:chOff x="3043003" y="1740662"/>
            <a:chExt cx="6032147" cy="0"/>
          </a:xfrm>
        </p:grpSpPr>
        <p:cxnSp>
          <p:nvCxnSpPr>
            <p:cNvPr id="159760" name="直接连接符 131">
              <a:extLst>
                <a:ext uri="{FF2B5EF4-FFF2-40B4-BE49-F238E27FC236}">
                  <a16:creationId xmlns:a16="http://schemas.microsoft.com/office/drawing/2014/main" id="{4887EEC3-B8E9-4D51-89E2-8F267585C52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043003" y="1740662"/>
              <a:ext cx="1678899" cy="0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9761" name="直接连接符 132">
              <a:extLst>
                <a:ext uri="{FF2B5EF4-FFF2-40B4-BE49-F238E27FC236}">
                  <a16:creationId xmlns:a16="http://schemas.microsoft.com/office/drawing/2014/main" id="{6526B4D1-173F-4010-8487-13ED30490E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396251" y="1740662"/>
              <a:ext cx="1678899" cy="0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9759" name="文本框 119">
            <a:extLst>
              <a:ext uri="{FF2B5EF4-FFF2-40B4-BE49-F238E27FC236}">
                <a16:creationId xmlns:a16="http://schemas.microsoft.com/office/drawing/2014/main" id="{6FB06F12-DAA6-44CD-A349-A6A9542A8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4018" y="9906001"/>
            <a:ext cx="51090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学习是一种信仰！</a:t>
            </a:r>
          </a:p>
        </p:txBody>
      </p:sp>
    </p:spTree>
  </p:cSld>
  <p:clrMapOvr>
    <a:masterClrMapping/>
  </p:clrMapOvr>
  <p:transition spd="slow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04084853"/>
  <p:tag name="MH_LIBRARY" val="CONTENTS"/>
  <p:tag name="MH_TYPE" val="OTHERS"/>
  <p:tag name="ID" val="54713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04084853"/>
  <p:tag name="MH_LIBRARY" val="CONTENTS"/>
  <p:tag name="MH_TYPE" val="ENTRY"/>
  <p:tag name="ID" val="547134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04084853"/>
  <p:tag name="MH_LIBRARY" val="CONTENTS"/>
  <p:tag name="MH_TYPE" val="ENTRY"/>
  <p:tag name="ID" val="547134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04084853"/>
  <p:tag name="MH_LIBRARY" val="CONTENTS"/>
  <p:tag name="MH_TYPE" val="OTHERS"/>
  <p:tag name="ID" val="54713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04084853"/>
  <p:tag name="MH_LIBRARY" val="CONTENTS"/>
  <p:tag name="MH_TYPE" val="NUMBER"/>
  <p:tag name="ID" val="547134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04084853"/>
  <p:tag name="MH_LIBRARY" val="CONTENTS"/>
  <p:tag name="MH_TYPE" val="OTHERS"/>
  <p:tag name="ID" val="54713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04084853"/>
  <p:tag name="MH_LIBRARY" val="CONTENTS"/>
  <p:tag name="MH_TYPE" val="NUMBER"/>
  <p:tag name="ID" val="547134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04084853"/>
  <p:tag name="MH_LIBRARY" val="CONTENTS"/>
  <p:tag name="MH_TYPE" val="OTHERS"/>
  <p:tag name="ID" val="54713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04084853"/>
  <p:tag name="MH_LIBRARY" val="CONTENTS"/>
  <p:tag name="MH_TYPE" val="NUMBER"/>
  <p:tag name="ID" val="547134"/>
  <p:tag name="MH_ORDER" val="1"/>
</p:tagLst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自定义设计方案">
  <a:themeElements>
    <a:clrScheme name="自定义 2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546A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简约质感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7506E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常用3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自定义 2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546A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自定义 2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546A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主题">
  <a:themeElements>
    <a:clrScheme name="简约质感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7506E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常用3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Chalkboard">
  <a:themeElements>
    <a:clrScheme name="Chalkboard">
      <a:dk1>
        <a:srgbClr val="000000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889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889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889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88900" dir="162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64262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64262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</TotalTime>
  <Words>2236</Words>
  <Application>Microsoft Office PowerPoint</Application>
  <PresentationFormat>自定义</PresentationFormat>
  <Paragraphs>308</Paragraphs>
  <Slides>94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94</vt:i4>
      </vt:variant>
    </vt:vector>
  </HeadingPairs>
  <TitlesOfParts>
    <vt:vector size="119" baseType="lpstr">
      <vt:lpstr>Chalkduster</vt:lpstr>
      <vt:lpstr>Helvetica Light</vt:lpstr>
      <vt:lpstr>Helvetica Neue</vt:lpstr>
      <vt:lpstr>Lantinghei SC Extralight</vt:lpstr>
      <vt:lpstr>Open Sans Light</vt:lpstr>
      <vt:lpstr>华文仿宋</vt:lpstr>
      <vt:lpstr>华文楷体</vt:lpstr>
      <vt:lpstr>华文细黑</vt:lpstr>
      <vt:lpstr>锐字逼格锐线粗体简2.0</vt:lpstr>
      <vt:lpstr>微软雅黑</vt:lpstr>
      <vt:lpstr>微软雅黑 Light</vt:lpstr>
      <vt:lpstr>Arial</vt:lpstr>
      <vt:lpstr>Calibri</vt:lpstr>
      <vt:lpstr>Calibri Light</vt:lpstr>
      <vt:lpstr>Century Gothic</vt:lpstr>
      <vt:lpstr>Franklin Gothic Book</vt:lpstr>
      <vt:lpstr>Helvetica</vt:lpstr>
      <vt:lpstr>Tahoma</vt:lpstr>
      <vt:lpstr>Times New Roman</vt:lpstr>
      <vt:lpstr>Wingdings 2</vt:lpstr>
      <vt:lpstr>自定义设计方案</vt:lpstr>
      <vt:lpstr>4_Office 主题</vt:lpstr>
      <vt:lpstr>1_自定义设计方案</vt:lpstr>
      <vt:lpstr>2_自定义设计方案</vt:lpstr>
      <vt:lpstr>5_Office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</dc:creator>
  <cp:lastModifiedBy>bai fvwffg</cp:lastModifiedBy>
  <cp:revision>394</cp:revision>
  <cp:lastPrinted>2017-10-11T15:45:00Z</cp:lastPrinted>
  <dcterms:created xsi:type="dcterms:W3CDTF">2017-10-16T01:49:00Z</dcterms:created>
  <dcterms:modified xsi:type="dcterms:W3CDTF">2020-02-13T02:06:49Z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