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2"/>
  </p:notesMasterIdLst>
  <p:handoutMasterIdLst>
    <p:handoutMasterId r:id="rId43"/>
  </p:handoutMasterIdLst>
  <p:sldIdLst>
    <p:sldId id="258" r:id="rId2"/>
    <p:sldId id="268" r:id="rId3"/>
    <p:sldId id="390" r:id="rId4"/>
    <p:sldId id="391" r:id="rId5"/>
    <p:sldId id="392" r:id="rId6"/>
    <p:sldId id="393" r:id="rId7"/>
    <p:sldId id="394" r:id="rId8"/>
    <p:sldId id="402" r:id="rId9"/>
    <p:sldId id="288" r:id="rId10"/>
    <p:sldId id="401" r:id="rId11"/>
    <p:sldId id="295" r:id="rId12"/>
    <p:sldId id="400" r:id="rId13"/>
    <p:sldId id="348" r:id="rId14"/>
    <p:sldId id="367" r:id="rId15"/>
    <p:sldId id="378" r:id="rId16"/>
    <p:sldId id="381" r:id="rId17"/>
    <p:sldId id="398" r:id="rId18"/>
    <p:sldId id="399" r:id="rId19"/>
    <p:sldId id="395" r:id="rId20"/>
    <p:sldId id="397" r:id="rId21"/>
    <p:sldId id="344" r:id="rId22"/>
    <p:sldId id="368" r:id="rId23"/>
    <p:sldId id="376" r:id="rId24"/>
    <p:sldId id="358" r:id="rId25"/>
    <p:sldId id="353" r:id="rId26"/>
    <p:sldId id="296" r:id="rId27"/>
    <p:sldId id="297" r:id="rId28"/>
    <p:sldId id="352" r:id="rId29"/>
    <p:sldId id="360" r:id="rId30"/>
    <p:sldId id="310" r:id="rId31"/>
    <p:sldId id="327" r:id="rId32"/>
    <p:sldId id="389" r:id="rId33"/>
    <p:sldId id="403" r:id="rId34"/>
    <p:sldId id="356" r:id="rId35"/>
    <p:sldId id="371" r:id="rId36"/>
    <p:sldId id="326" r:id="rId37"/>
    <p:sldId id="329" r:id="rId38"/>
    <p:sldId id="334" r:id="rId39"/>
    <p:sldId id="320" r:id="rId40"/>
    <p:sldId id="350" r:id="rId41"/>
  </p:sldIdLst>
  <p:sldSz cx="9144000" cy="5143500" type="screen16x9"/>
  <p:notesSz cx="6858000" cy="9144000"/>
  <p:defaultText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00CC"/>
    <a:srgbClr val="000099"/>
    <a:srgbClr val="21FF9B"/>
    <a:srgbClr val="21FFC0"/>
    <a:srgbClr val="2F7950"/>
    <a:srgbClr val="175562"/>
    <a:srgbClr val="82D640"/>
    <a:srgbClr val="000000"/>
    <a:srgbClr val="404040"/>
    <a:srgbClr val="FDCC56"/>
  </p:clrMru>
  <p:extLst>
    <p:ext uri="{E76CE94A-603C-4142-B9EB-6D1370010A27}">
      <p14:discardImageEditData xmlns:p14="http://schemas.microsoft.com/office/powerpoint/2010/main" xmlns="" val="0"/>
    </p:ext>
    <p:ext uri="{D31A062A-798A-4329-ABDD-BBA856620510}">
      <p14:defaultImageDpi xmlns:p14="http://schemas.microsoft.com/office/powerpoint/2010/main" xmlns="" val="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5610"/>
    <p:restoredTop sz="81289" autoAdjust="0"/>
  </p:normalViewPr>
  <p:slideViewPr>
    <p:cSldViewPr snapToGrid="0" snapToObjects="1">
      <p:cViewPr>
        <p:scale>
          <a:sx n="70" d="100"/>
          <a:sy n="70" d="100"/>
        </p:scale>
        <p:origin x="-230" y="-106"/>
      </p:cViewPr>
      <p:guideLst>
        <p:guide orient="horz" pos="1620"/>
        <p:guide pos="2880"/>
      </p:guideLst>
    </p:cSldViewPr>
  </p:slideViewPr>
  <p:notesTextViewPr>
    <p:cViewPr>
      <p:scale>
        <a:sx n="100" d="100"/>
        <a:sy n="100" d="100"/>
      </p:scale>
      <p:origin x="0" y="0"/>
    </p:cViewPr>
  </p:notesTextViewPr>
  <p:sorterViewPr>
    <p:cViewPr>
      <p:scale>
        <a:sx n="90" d="100"/>
        <a:sy n="90"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DA86D26-2957-4A42-9430-881150EE2939}" type="datetimeFigureOut">
              <a:rPr lang="zh-CN" altLang="en-US" smtClean="0"/>
              <a:pPr/>
              <a:t>2016/8/12</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0D36886-EE91-4356-B436-640A93393AF9}"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D15FCF4-53A5-4C93-AB6D-7F8584658FAD}" type="datetimeFigureOut">
              <a:rPr lang="zh-CN" altLang="en-US" smtClean="0"/>
              <a:pPr/>
              <a:t>2016/8/12</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75752C8-577E-49DA-A15F-20CD86FD9C22}" type="slidenum">
              <a:rPr lang="zh-CN" altLang="en-US" smtClean="0"/>
              <a:pPr/>
              <a:t>‹#›</a:t>
            </a:fld>
            <a:endParaRPr lang="zh-CN" altLang="en-US"/>
          </a:p>
        </p:txBody>
      </p:sp>
    </p:spTree>
    <p:extLst>
      <p:ext uri="{BB962C8B-B14F-4D97-AF65-F5344CB8AC3E}">
        <p14:creationId xmlns:p14="http://schemas.microsoft.com/office/powerpoint/2010/main" xmlns="" val="18363934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75752C8-577E-49DA-A15F-20CD86FD9C22}" type="slidenum">
              <a:rPr lang="zh-CN" altLang="en-US" smtClean="0"/>
              <a:pPr/>
              <a:t>2</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75752C8-577E-49DA-A15F-20CD86FD9C22}" type="slidenum">
              <a:rPr lang="zh-CN" altLang="en-US" smtClean="0"/>
              <a:pPr/>
              <a:t>13</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75752C8-577E-49DA-A15F-20CD86FD9C22}" type="slidenum">
              <a:rPr lang="zh-CN" altLang="en-US" smtClean="0"/>
              <a:pPr/>
              <a:t>14</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75752C8-577E-49DA-A15F-20CD86FD9C22}" type="slidenum">
              <a:rPr lang="zh-CN" altLang="en-US" smtClean="0"/>
              <a:pPr/>
              <a:t>15</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75752C8-577E-49DA-A15F-20CD86FD9C22}" type="slidenum">
              <a:rPr lang="zh-CN" altLang="en-US" smtClean="0"/>
              <a:pPr/>
              <a:t>19</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75752C8-577E-49DA-A15F-20CD86FD9C22}" type="slidenum">
              <a:rPr lang="zh-CN" altLang="en-US" smtClean="0"/>
              <a:pPr/>
              <a:t>24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75752C8-577E-49DA-A15F-20CD86FD9C22}" type="slidenum">
              <a:rPr lang="zh-CN" altLang="en-US" smtClean="0"/>
              <a:pPr/>
              <a:t>26</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75752C8-577E-49DA-A15F-20CD86FD9C22}" type="slidenum">
              <a:rPr lang="zh-CN" altLang="en-US" smtClean="0"/>
              <a:pPr/>
              <a:t>27</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75752C8-577E-49DA-A15F-20CD86FD9C22}" type="slidenum">
              <a:rPr lang="zh-CN" altLang="en-US" smtClean="0"/>
              <a:pPr/>
              <a:t>30</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75752C8-577E-49DA-A15F-20CD86FD9C22}" type="slidenum">
              <a:rPr lang="zh-CN" altLang="en-US" smtClean="0"/>
              <a:pPr/>
              <a:t>31</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75752C8-577E-49DA-A15F-20CD86FD9C22}" type="slidenum">
              <a:rPr lang="zh-CN" altLang="en-US" smtClean="0"/>
              <a:pPr/>
              <a:t>33</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成熟的注册工程师制度：合格的工程教育，毕业生达到毕业生素质要求（</a:t>
            </a:r>
            <a:r>
              <a:rPr lang="en-US" altLang="zh-CN" dirty="0" smtClean="0"/>
              <a:t>Graduate Attributes</a:t>
            </a:r>
            <a:r>
              <a:rPr lang="zh-CN" altLang="en-US" dirty="0" smtClean="0"/>
              <a:t>），经过工程训练（</a:t>
            </a:r>
            <a:r>
              <a:rPr lang="en-US" altLang="zh-CN" dirty="0" smtClean="0"/>
              <a:t>training and experience</a:t>
            </a:r>
            <a:r>
              <a:rPr lang="zh-CN" altLang="en-US" dirty="0" smtClean="0"/>
              <a:t>）达到工程师职业能力（</a:t>
            </a:r>
            <a:r>
              <a:rPr lang="en-US" altLang="zh-CN" dirty="0" smtClean="0"/>
              <a:t>professional Competency</a:t>
            </a:r>
            <a:r>
              <a:rPr lang="zh-CN" altLang="en-US" dirty="0" smtClean="0"/>
              <a:t>），成为合格的工程师。</a:t>
            </a:r>
            <a:endParaRPr lang="zh-CN" altLang="en-US" dirty="0"/>
          </a:p>
        </p:txBody>
      </p:sp>
      <p:sp>
        <p:nvSpPr>
          <p:cNvPr id="4" name="灯片编号占位符 3"/>
          <p:cNvSpPr>
            <a:spLocks noGrp="1"/>
          </p:cNvSpPr>
          <p:nvPr>
            <p:ph type="sldNum" sz="quarter" idx="10"/>
          </p:nvPr>
        </p:nvSpPr>
        <p:spPr/>
        <p:txBody>
          <a:bodyPr/>
          <a:lstStyle/>
          <a:p>
            <a:fld id="{D75752C8-577E-49DA-A15F-20CD86FD9C22}" type="slidenum">
              <a:rPr lang="zh-CN" altLang="en-US" smtClean="0"/>
              <a:pPr/>
              <a:t>4</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75752C8-577E-49DA-A15F-20CD86FD9C22}" type="slidenum">
              <a:rPr lang="zh-CN" altLang="en-US" smtClean="0"/>
              <a:pPr/>
              <a:t>36</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75752C8-577E-49DA-A15F-20CD86FD9C22}" type="slidenum">
              <a:rPr lang="zh-CN" altLang="en-US" smtClean="0"/>
              <a:pPr/>
              <a:t>38</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华盛顿协议时候本科工程学位互认，意味着一个成员组织的毕业生为另一个认可，可以参加彼此的工程实践，成为注册工程师。</a:t>
            </a:r>
            <a:endParaRPr lang="zh-CN" altLang="en-US" dirty="0"/>
          </a:p>
        </p:txBody>
      </p:sp>
      <p:sp>
        <p:nvSpPr>
          <p:cNvPr id="4" name="灯片编号占位符 3"/>
          <p:cNvSpPr>
            <a:spLocks noGrp="1"/>
          </p:cNvSpPr>
          <p:nvPr>
            <p:ph type="sldNum" sz="quarter" idx="10"/>
          </p:nvPr>
        </p:nvSpPr>
        <p:spPr/>
        <p:txBody>
          <a:bodyPr/>
          <a:lstStyle/>
          <a:p>
            <a:fld id="{D75752C8-577E-49DA-A15F-20CD86FD9C22}" type="slidenum">
              <a:rPr lang="zh-CN" altLang="en-US" smtClean="0"/>
              <a:pPr/>
              <a:t>5</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这是华盛顿协议成员的发展，由英美等英语国家，逐渐扩展到非英语国家，现在成员已遍布亚欧非美洲大洋洲，成为世界上涵盖国家及人口最广的最具代表性的学位互认协议。上图虽然是国旗，但华盛顿协议不是政府组织，</a:t>
            </a:r>
            <a:r>
              <a:rPr lang="en-US" altLang="zh-CN" dirty="0" smtClean="0"/>
              <a:t>IEET</a:t>
            </a:r>
            <a:r>
              <a:rPr lang="zh-CN" altLang="en-US" dirty="0" smtClean="0"/>
              <a:t>是台湾的中华工程教育协会，国旗我给换了。</a:t>
            </a:r>
            <a:endParaRPr lang="zh-CN" altLang="en-US" dirty="0"/>
          </a:p>
        </p:txBody>
      </p:sp>
      <p:sp>
        <p:nvSpPr>
          <p:cNvPr id="4" name="灯片编号占位符 3"/>
          <p:cNvSpPr>
            <a:spLocks noGrp="1"/>
          </p:cNvSpPr>
          <p:nvPr>
            <p:ph type="sldNum" sz="quarter" idx="10"/>
          </p:nvPr>
        </p:nvSpPr>
        <p:spPr/>
        <p:txBody>
          <a:bodyPr/>
          <a:lstStyle/>
          <a:p>
            <a:fld id="{D75752C8-577E-49DA-A15F-20CD86FD9C22}" type="slidenum">
              <a:rPr lang="zh-CN" altLang="en-US" smtClean="0"/>
              <a:pPr/>
              <a:t>6</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75752C8-577E-49DA-A15F-20CD86FD9C22}" type="slidenum">
              <a:rPr lang="zh-CN" altLang="en-US" smtClean="0"/>
              <a:pPr/>
              <a:t>7</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75752C8-577E-49DA-A15F-20CD86FD9C22}" type="slidenum">
              <a:rPr lang="zh-CN" altLang="en-US" smtClean="0"/>
              <a:pPr/>
              <a:t>8</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75752C8-577E-49DA-A15F-20CD86FD9C22}" type="slidenum">
              <a:rPr lang="zh-CN" altLang="en-US" smtClean="0"/>
              <a:pPr/>
              <a:t>9</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75752C8-577E-49DA-A15F-20CD86FD9C22}" type="slidenum">
              <a:rPr lang="zh-CN" altLang="en-US" smtClean="0"/>
              <a:pPr/>
              <a:t>10</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75752C8-577E-49DA-A15F-20CD86FD9C22}" type="slidenum">
              <a:rPr lang="zh-CN" altLang="en-US" smtClean="0"/>
              <a:pPr/>
              <a:t>12</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3444996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自定义版式">
    <p:bg>
      <p:bgPr>
        <a:solidFill>
          <a:srgbClr val="15629C"/>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2793979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标题幻灯片">
    <p:bg>
      <p:bgPr>
        <a:solidFill>
          <a:srgbClr val="FDCC56"/>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1051563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3_空白">
    <p:bg>
      <p:bgPr>
        <a:solidFill>
          <a:srgbClr val="40404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1901038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_标题幻灯片">
    <p:bg>
      <p:bgPr>
        <a:blipFill rotWithShape="1">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7334067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82D64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896953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0883545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标题幻灯片">
    <p:bg>
      <p:bgPr>
        <a:solidFill>
          <a:srgbClr val="21A23E"/>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5749976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1_空白">
    <p:bg>
      <p:bgPr>
        <a:solidFill>
          <a:srgbClr val="F9FF2E"/>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241318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rgbClr val="17556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159496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标题幻灯片">
    <p:bg>
      <p:bgPr>
        <a:solidFill>
          <a:srgbClr val="FCA826"/>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881708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2_空白">
    <p:bg>
      <p:bgPr>
        <a:solidFill>
          <a:srgbClr val="2F795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5060969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907792340"/>
      </p:ext>
    </p:extLst>
  </p:cSld>
  <p:clrMap bg1="lt1" tx1="dk1" bg2="lt2" tx2="dk2" accent1="accent1" accent2="accent2" accent3="accent3" accent4="accent4" accent5="accent5" accent6="accent6" hlink="hlink" folHlink="folHlink"/>
  <p:sldLayoutIdLst>
    <p:sldLayoutId id="2147483649" r:id="rId1"/>
    <p:sldLayoutId id="2147483665"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 id="2147483664" r:id="rId1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wm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56C1DA"/>
        </a:solidFill>
        <a:effectLst/>
      </p:bgPr>
    </p:bg>
    <p:spTree>
      <p:nvGrpSpPr>
        <p:cNvPr id="1" name=""/>
        <p:cNvGrpSpPr/>
        <p:nvPr/>
      </p:nvGrpSpPr>
      <p:grpSpPr>
        <a:xfrm>
          <a:off x="0" y="0"/>
          <a:ext cx="0" cy="0"/>
          <a:chOff x="0" y="0"/>
          <a:chExt cx="0" cy="0"/>
        </a:xfrm>
      </p:grpSpPr>
      <p:grpSp>
        <p:nvGrpSpPr>
          <p:cNvPr id="8" name="组 186"/>
          <p:cNvGrpSpPr/>
          <p:nvPr/>
        </p:nvGrpSpPr>
        <p:grpSpPr>
          <a:xfrm>
            <a:off x="0" y="-7447"/>
            <a:ext cx="9144000" cy="5150948"/>
            <a:chOff x="0" y="-7447"/>
            <a:chExt cx="9144000" cy="5150948"/>
          </a:xfrm>
        </p:grpSpPr>
        <p:cxnSp>
          <p:nvCxnSpPr>
            <p:cNvPr id="9" name="直线连接符 99"/>
            <p:cNvCxnSpPr/>
            <p:nvPr/>
          </p:nvCxnSpPr>
          <p:spPr>
            <a:xfrm>
              <a:off x="0" y="0"/>
              <a:ext cx="1396002" cy="326291"/>
            </a:xfrm>
            <a:prstGeom prst="line">
              <a:avLst/>
            </a:prstGeom>
            <a:ln w="3175" cmpd="sng">
              <a:solidFill>
                <a:srgbClr val="FFFFFF"/>
              </a:solidFill>
            </a:ln>
            <a:effectLst/>
          </p:spPr>
          <p:style>
            <a:lnRef idx="2">
              <a:schemeClr val="accent1"/>
            </a:lnRef>
            <a:fillRef idx="0">
              <a:schemeClr val="accent1"/>
            </a:fillRef>
            <a:effectRef idx="1">
              <a:schemeClr val="accent1"/>
            </a:effectRef>
            <a:fontRef idx="minor">
              <a:schemeClr val="tx1"/>
            </a:fontRef>
          </p:style>
        </p:cxnSp>
        <p:cxnSp>
          <p:nvCxnSpPr>
            <p:cNvPr id="10" name="直线连接符 100"/>
            <p:cNvCxnSpPr/>
            <p:nvPr/>
          </p:nvCxnSpPr>
          <p:spPr>
            <a:xfrm flipV="1">
              <a:off x="732049" y="326292"/>
              <a:ext cx="663953" cy="909696"/>
            </a:xfrm>
            <a:prstGeom prst="line">
              <a:avLst/>
            </a:prstGeom>
            <a:ln w="3175" cmpd="sng">
              <a:solidFill>
                <a:srgbClr val="FFFFFF"/>
              </a:solidFill>
            </a:ln>
            <a:effectLst/>
          </p:spPr>
          <p:style>
            <a:lnRef idx="2">
              <a:schemeClr val="accent1"/>
            </a:lnRef>
            <a:fillRef idx="0">
              <a:schemeClr val="accent1"/>
            </a:fillRef>
            <a:effectRef idx="1">
              <a:schemeClr val="accent1"/>
            </a:effectRef>
            <a:fontRef idx="minor">
              <a:schemeClr val="tx1"/>
            </a:fontRef>
          </p:style>
        </p:cxnSp>
        <p:cxnSp>
          <p:nvCxnSpPr>
            <p:cNvPr id="11" name="直线连接符 101"/>
            <p:cNvCxnSpPr/>
            <p:nvPr/>
          </p:nvCxnSpPr>
          <p:spPr>
            <a:xfrm>
              <a:off x="0" y="0"/>
              <a:ext cx="732049" cy="1235988"/>
            </a:xfrm>
            <a:prstGeom prst="line">
              <a:avLst/>
            </a:prstGeom>
            <a:ln w="3175" cmpd="sng">
              <a:solidFill>
                <a:srgbClr val="FFFFFF"/>
              </a:solidFill>
            </a:ln>
            <a:effectLst/>
          </p:spPr>
          <p:style>
            <a:lnRef idx="2">
              <a:schemeClr val="accent1"/>
            </a:lnRef>
            <a:fillRef idx="0">
              <a:schemeClr val="accent1"/>
            </a:fillRef>
            <a:effectRef idx="1">
              <a:schemeClr val="accent1"/>
            </a:effectRef>
            <a:fontRef idx="minor">
              <a:schemeClr val="tx1"/>
            </a:fontRef>
          </p:style>
        </p:cxnSp>
        <p:cxnSp>
          <p:nvCxnSpPr>
            <p:cNvPr id="12" name="直线连接符 102"/>
            <p:cNvCxnSpPr/>
            <p:nvPr/>
          </p:nvCxnSpPr>
          <p:spPr>
            <a:xfrm>
              <a:off x="0" y="1693188"/>
              <a:ext cx="1975651" cy="389395"/>
            </a:xfrm>
            <a:prstGeom prst="line">
              <a:avLst/>
            </a:prstGeom>
            <a:ln w="3175" cmpd="sng">
              <a:solidFill>
                <a:srgbClr val="FFFFFF"/>
              </a:solidFill>
            </a:ln>
            <a:effectLst/>
          </p:spPr>
          <p:style>
            <a:lnRef idx="2">
              <a:schemeClr val="accent1"/>
            </a:lnRef>
            <a:fillRef idx="0">
              <a:schemeClr val="accent1"/>
            </a:fillRef>
            <a:effectRef idx="1">
              <a:schemeClr val="accent1"/>
            </a:effectRef>
            <a:fontRef idx="minor">
              <a:schemeClr val="tx1"/>
            </a:fontRef>
          </p:style>
        </p:cxnSp>
        <p:cxnSp>
          <p:nvCxnSpPr>
            <p:cNvPr id="13" name="直线连接符 103"/>
            <p:cNvCxnSpPr/>
            <p:nvPr/>
          </p:nvCxnSpPr>
          <p:spPr>
            <a:xfrm flipV="1">
              <a:off x="1396002" y="0"/>
              <a:ext cx="1205861" cy="326291"/>
            </a:xfrm>
            <a:prstGeom prst="line">
              <a:avLst/>
            </a:prstGeom>
            <a:ln w="3175" cmpd="sng">
              <a:solidFill>
                <a:srgbClr val="FFFFFF"/>
              </a:solidFill>
            </a:ln>
            <a:effectLst/>
          </p:spPr>
          <p:style>
            <a:lnRef idx="2">
              <a:schemeClr val="accent1"/>
            </a:lnRef>
            <a:fillRef idx="0">
              <a:schemeClr val="accent1"/>
            </a:fillRef>
            <a:effectRef idx="1">
              <a:schemeClr val="accent1"/>
            </a:effectRef>
            <a:fontRef idx="minor">
              <a:schemeClr val="tx1"/>
            </a:fontRef>
          </p:style>
        </p:cxnSp>
        <p:cxnSp>
          <p:nvCxnSpPr>
            <p:cNvPr id="14" name="直线连接符 104"/>
            <p:cNvCxnSpPr/>
            <p:nvPr/>
          </p:nvCxnSpPr>
          <p:spPr>
            <a:xfrm flipV="1">
              <a:off x="1975651" y="0"/>
              <a:ext cx="626211" cy="2082582"/>
            </a:xfrm>
            <a:prstGeom prst="line">
              <a:avLst/>
            </a:prstGeom>
            <a:ln w="3175" cmpd="sng">
              <a:solidFill>
                <a:srgbClr val="FFFFFF"/>
              </a:solidFill>
            </a:ln>
            <a:effectLst/>
          </p:spPr>
          <p:style>
            <a:lnRef idx="2">
              <a:schemeClr val="accent1"/>
            </a:lnRef>
            <a:fillRef idx="0">
              <a:schemeClr val="accent1"/>
            </a:fillRef>
            <a:effectRef idx="1">
              <a:schemeClr val="accent1"/>
            </a:effectRef>
            <a:fontRef idx="minor">
              <a:schemeClr val="tx1"/>
            </a:fontRef>
          </p:style>
        </p:cxnSp>
        <p:cxnSp>
          <p:nvCxnSpPr>
            <p:cNvPr id="15" name="直线连接符 105"/>
            <p:cNvCxnSpPr/>
            <p:nvPr/>
          </p:nvCxnSpPr>
          <p:spPr>
            <a:xfrm flipH="1" flipV="1">
              <a:off x="1396003" y="326292"/>
              <a:ext cx="579648" cy="1756290"/>
            </a:xfrm>
            <a:prstGeom prst="line">
              <a:avLst/>
            </a:prstGeom>
            <a:ln w="3175" cmpd="sng">
              <a:solidFill>
                <a:srgbClr val="FFFFFF"/>
              </a:solidFill>
            </a:ln>
            <a:effectLst/>
          </p:spPr>
          <p:style>
            <a:lnRef idx="2">
              <a:schemeClr val="accent1"/>
            </a:lnRef>
            <a:fillRef idx="0">
              <a:schemeClr val="accent1"/>
            </a:fillRef>
            <a:effectRef idx="1">
              <a:schemeClr val="accent1"/>
            </a:effectRef>
            <a:fontRef idx="minor">
              <a:schemeClr val="tx1"/>
            </a:fontRef>
          </p:style>
        </p:cxnSp>
        <p:cxnSp>
          <p:nvCxnSpPr>
            <p:cNvPr id="16" name="直线连接符 106"/>
            <p:cNvCxnSpPr/>
            <p:nvPr/>
          </p:nvCxnSpPr>
          <p:spPr>
            <a:xfrm>
              <a:off x="732049" y="1235988"/>
              <a:ext cx="1243602" cy="846594"/>
            </a:xfrm>
            <a:prstGeom prst="line">
              <a:avLst/>
            </a:prstGeom>
            <a:ln w="3175" cmpd="sng">
              <a:solidFill>
                <a:srgbClr val="FFFFFF"/>
              </a:solidFill>
            </a:ln>
            <a:effectLst/>
          </p:spPr>
          <p:style>
            <a:lnRef idx="2">
              <a:schemeClr val="accent1"/>
            </a:lnRef>
            <a:fillRef idx="0">
              <a:schemeClr val="accent1"/>
            </a:fillRef>
            <a:effectRef idx="1">
              <a:schemeClr val="accent1"/>
            </a:effectRef>
            <a:fontRef idx="minor">
              <a:schemeClr val="tx1"/>
            </a:fontRef>
          </p:style>
        </p:cxnSp>
        <p:cxnSp>
          <p:nvCxnSpPr>
            <p:cNvPr id="17" name="直线连接符 107"/>
            <p:cNvCxnSpPr/>
            <p:nvPr/>
          </p:nvCxnSpPr>
          <p:spPr>
            <a:xfrm flipV="1">
              <a:off x="573292" y="2082584"/>
              <a:ext cx="1402359" cy="898133"/>
            </a:xfrm>
            <a:prstGeom prst="line">
              <a:avLst/>
            </a:prstGeom>
            <a:ln w="3175" cmpd="sng">
              <a:solidFill>
                <a:srgbClr val="FFFFFF"/>
              </a:solidFill>
            </a:ln>
            <a:effectLst/>
          </p:spPr>
          <p:style>
            <a:lnRef idx="2">
              <a:schemeClr val="accent1"/>
            </a:lnRef>
            <a:fillRef idx="0">
              <a:schemeClr val="accent1"/>
            </a:fillRef>
            <a:effectRef idx="1">
              <a:schemeClr val="accent1"/>
            </a:effectRef>
            <a:fontRef idx="minor">
              <a:schemeClr val="tx1"/>
            </a:fontRef>
          </p:style>
        </p:cxnSp>
        <p:cxnSp>
          <p:nvCxnSpPr>
            <p:cNvPr id="18" name="直线连接符 108"/>
            <p:cNvCxnSpPr/>
            <p:nvPr/>
          </p:nvCxnSpPr>
          <p:spPr>
            <a:xfrm>
              <a:off x="6676641" y="3311124"/>
              <a:ext cx="1561117" cy="278080"/>
            </a:xfrm>
            <a:prstGeom prst="line">
              <a:avLst/>
            </a:prstGeom>
            <a:ln w="3175" cmpd="sng">
              <a:solidFill>
                <a:srgbClr val="FFFFFF"/>
              </a:solidFill>
            </a:ln>
            <a:effectLst/>
          </p:spPr>
          <p:style>
            <a:lnRef idx="2">
              <a:schemeClr val="accent1"/>
            </a:lnRef>
            <a:fillRef idx="0">
              <a:schemeClr val="accent1"/>
            </a:fillRef>
            <a:effectRef idx="1">
              <a:schemeClr val="accent1"/>
            </a:effectRef>
            <a:fontRef idx="minor">
              <a:schemeClr val="tx1"/>
            </a:fontRef>
          </p:style>
        </p:cxnSp>
        <p:cxnSp>
          <p:nvCxnSpPr>
            <p:cNvPr id="19" name="直线连接符 109"/>
            <p:cNvCxnSpPr/>
            <p:nvPr/>
          </p:nvCxnSpPr>
          <p:spPr>
            <a:xfrm flipH="1">
              <a:off x="1975651" y="1693188"/>
              <a:ext cx="1058384" cy="389396"/>
            </a:xfrm>
            <a:prstGeom prst="line">
              <a:avLst/>
            </a:prstGeom>
            <a:ln w="3175" cmpd="sng">
              <a:solidFill>
                <a:srgbClr val="FFFFFF"/>
              </a:solidFill>
            </a:ln>
            <a:effectLst/>
          </p:spPr>
          <p:style>
            <a:lnRef idx="2">
              <a:schemeClr val="accent1"/>
            </a:lnRef>
            <a:fillRef idx="0">
              <a:schemeClr val="accent1"/>
            </a:fillRef>
            <a:effectRef idx="1">
              <a:schemeClr val="accent1"/>
            </a:effectRef>
            <a:fontRef idx="minor">
              <a:schemeClr val="tx1"/>
            </a:fontRef>
          </p:style>
        </p:cxnSp>
        <p:cxnSp>
          <p:nvCxnSpPr>
            <p:cNvPr id="20" name="直线连接符 110"/>
            <p:cNvCxnSpPr/>
            <p:nvPr/>
          </p:nvCxnSpPr>
          <p:spPr>
            <a:xfrm>
              <a:off x="2601863" y="0"/>
              <a:ext cx="432172" cy="1693188"/>
            </a:xfrm>
            <a:prstGeom prst="line">
              <a:avLst/>
            </a:prstGeom>
            <a:ln w="3175" cmpd="sng">
              <a:solidFill>
                <a:srgbClr val="FFFFFF"/>
              </a:solidFill>
            </a:ln>
            <a:effectLst/>
          </p:spPr>
          <p:style>
            <a:lnRef idx="2">
              <a:schemeClr val="accent1"/>
            </a:lnRef>
            <a:fillRef idx="0">
              <a:schemeClr val="accent1"/>
            </a:fillRef>
            <a:effectRef idx="1">
              <a:schemeClr val="accent1"/>
            </a:effectRef>
            <a:fontRef idx="minor">
              <a:schemeClr val="tx1"/>
            </a:fontRef>
          </p:style>
        </p:cxnSp>
        <p:cxnSp>
          <p:nvCxnSpPr>
            <p:cNvPr id="21" name="直线连接符 111"/>
            <p:cNvCxnSpPr/>
            <p:nvPr/>
          </p:nvCxnSpPr>
          <p:spPr>
            <a:xfrm>
              <a:off x="574727" y="2980718"/>
              <a:ext cx="1321545" cy="396840"/>
            </a:xfrm>
            <a:prstGeom prst="line">
              <a:avLst/>
            </a:prstGeom>
            <a:ln w="3175" cmpd="sng">
              <a:solidFill>
                <a:srgbClr val="FFFFFF"/>
              </a:solidFill>
            </a:ln>
            <a:effectLst/>
          </p:spPr>
          <p:style>
            <a:lnRef idx="2">
              <a:schemeClr val="accent1"/>
            </a:lnRef>
            <a:fillRef idx="0">
              <a:schemeClr val="accent1"/>
            </a:fillRef>
            <a:effectRef idx="1">
              <a:schemeClr val="accent1"/>
            </a:effectRef>
            <a:fontRef idx="minor">
              <a:schemeClr val="tx1"/>
            </a:fontRef>
          </p:style>
        </p:cxnSp>
        <p:cxnSp>
          <p:nvCxnSpPr>
            <p:cNvPr id="22" name="直线连接符 112"/>
            <p:cNvCxnSpPr/>
            <p:nvPr/>
          </p:nvCxnSpPr>
          <p:spPr>
            <a:xfrm flipH="1">
              <a:off x="1896273" y="2082584"/>
              <a:ext cx="79378" cy="1287527"/>
            </a:xfrm>
            <a:prstGeom prst="line">
              <a:avLst/>
            </a:prstGeom>
            <a:ln w="3175" cmpd="sng">
              <a:solidFill>
                <a:srgbClr val="FFFFFF"/>
              </a:solidFill>
            </a:ln>
            <a:effectLst/>
          </p:spPr>
          <p:style>
            <a:lnRef idx="2">
              <a:schemeClr val="accent1"/>
            </a:lnRef>
            <a:fillRef idx="0">
              <a:schemeClr val="accent1"/>
            </a:fillRef>
            <a:effectRef idx="1">
              <a:schemeClr val="accent1"/>
            </a:effectRef>
            <a:fontRef idx="minor">
              <a:schemeClr val="tx1"/>
            </a:fontRef>
          </p:style>
        </p:cxnSp>
        <p:cxnSp>
          <p:nvCxnSpPr>
            <p:cNvPr id="23" name="直线连接符 113"/>
            <p:cNvCxnSpPr/>
            <p:nvPr/>
          </p:nvCxnSpPr>
          <p:spPr>
            <a:xfrm>
              <a:off x="0" y="2980717"/>
              <a:ext cx="573294" cy="1"/>
            </a:xfrm>
            <a:prstGeom prst="line">
              <a:avLst/>
            </a:prstGeom>
            <a:ln w="3175" cmpd="sng">
              <a:solidFill>
                <a:srgbClr val="FFFFFF"/>
              </a:solidFill>
            </a:ln>
            <a:effectLst/>
          </p:spPr>
          <p:style>
            <a:lnRef idx="2">
              <a:schemeClr val="accent1"/>
            </a:lnRef>
            <a:fillRef idx="0">
              <a:schemeClr val="accent1"/>
            </a:fillRef>
            <a:effectRef idx="1">
              <a:schemeClr val="accent1"/>
            </a:effectRef>
            <a:fontRef idx="minor">
              <a:schemeClr val="tx1"/>
            </a:fontRef>
          </p:style>
        </p:cxnSp>
        <p:cxnSp>
          <p:nvCxnSpPr>
            <p:cNvPr id="24" name="直线连接符 114"/>
            <p:cNvCxnSpPr/>
            <p:nvPr/>
          </p:nvCxnSpPr>
          <p:spPr>
            <a:xfrm>
              <a:off x="0" y="1693188"/>
              <a:ext cx="573293" cy="1287529"/>
            </a:xfrm>
            <a:prstGeom prst="line">
              <a:avLst/>
            </a:prstGeom>
            <a:ln w="3175" cmpd="sng">
              <a:solidFill>
                <a:srgbClr val="FFFFFF"/>
              </a:solidFill>
            </a:ln>
            <a:effectLst/>
          </p:spPr>
          <p:style>
            <a:lnRef idx="2">
              <a:schemeClr val="accent1"/>
            </a:lnRef>
            <a:fillRef idx="0">
              <a:schemeClr val="accent1"/>
            </a:fillRef>
            <a:effectRef idx="1">
              <a:schemeClr val="accent1"/>
            </a:effectRef>
            <a:fontRef idx="minor">
              <a:schemeClr val="tx1"/>
            </a:fontRef>
          </p:style>
        </p:cxnSp>
        <p:cxnSp>
          <p:nvCxnSpPr>
            <p:cNvPr id="25" name="直线连接符 115"/>
            <p:cNvCxnSpPr/>
            <p:nvPr/>
          </p:nvCxnSpPr>
          <p:spPr>
            <a:xfrm flipV="1">
              <a:off x="0" y="1235988"/>
              <a:ext cx="732049" cy="457200"/>
            </a:xfrm>
            <a:prstGeom prst="line">
              <a:avLst/>
            </a:prstGeom>
            <a:ln w="3175" cmpd="sng">
              <a:solidFill>
                <a:srgbClr val="FFFFFF"/>
              </a:solidFill>
            </a:ln>
            <a:effectLst/>
          </p:spPr>
          <p:style>
            <a:lnRef idx="2">
              <a:schemeClr val="accent1"/>
            </a:lnRef>
            <a:fillRef idx="0">
              <a:schemeClr val="accent1"/>
            </a:fillRef>
            <a:effectRef idx="1">
              <a:schemeClr val="accent1"/>
            </a:effectRef>
            <a:fontRef idx="minor">
              <a:schemeClr val="tx1"/>
            </a:fontRef>
          </p:style>
        </p:cxnSp>
        <p:cxnSp>
          <p:nvCxnSpPr>
            <p:cNvPr id="26" name="直线连接符 116"/>
            <p:cNvCxnSpPr/>
            <p:nvPr/>
          </p:nvCxnSpPr>
          <p:spPr>
            <a:xfrm>
              <a:off x="8237759" y="3589204"/>
              <a:ext cx="906241" cy="1554296"/>
            </a:xfrm>
            <a:prstGeom prst="line">
              <a:avLst/>
            </a:prstGeom>
            <a:ln w="3175" cmpd="sng">
              <a:solidFill>
                <a:srgbClr val="FFFFFF"/>
              </a:solidFill>
            </a:ln>
            <a:effectLst/>
          </p:spPr>
          <p:style>
            <a:lnRef idx="2">
              <a:schemeClr val="accent1"/>
            </a:lnRef>
            <a:fillRef idx="0">
              <a:schemeClr val="accent1"/>
            </a:fillRef>
            <a:effectRef idx="1">
              <a:schemeClr val="accent1"/>
            </a:effectRef>
            <a:fontRef idx="minor">
              <a:schemeClr val="tx1"/>
            </a:fontRef>
          </p:style>
        </p:cxnSp>
        <p:cxnSp>
          <p:nvCxnSpPr>
            <p:cNvPr id="27" name="直线连接符 117"/>
            <p:cNvCxnSpPr/>
            <p:nvPr/>
          </p:nvCxnSpPr>
          <p:spPr>
            <a:xfrm flipV="1">
              <a:off x="8237758" y="1587364"/>
              <a:ext cx="906242" cy="2001840"/>
            </a:xfrm>
            <a:prstGeom prst="line">
              <a:avLst/>
            </a:prstGeom>
            <a:ln w="3175" cmpd="sng">
              <a:solidFill>
                <a:srgbClr val="FFFFFF"/>
              </a:solidFill>
            </a:ln>
            <a:effectLst/>
          </p:spPr>
          <p:style>
            <a:lnRef idx="2">
              <a:schemeClr val="accent1"/>
            </a:lnRef>
            <a:fillRef idx="0">
              <a:schemeClr val="accent1"/>
            </a:fillRef>
            <a:effectRef idx="1">
              <a:schemeClr val="accent1"/>
            </a:effectRef>
            <a:fontRef idx="minor">
              <a:schemeClr val="tx1"/>
            </a:fontRef>
          </p:style>
        </p:cxnSp>
        <p:cxnSp>
          <p:nvCxnSpPr>
            <p:cNvPr id="28" name="直线连接符 118"/>
            <p:cNvCxnSpPr/>
            <p:nvPr/>
          </p:nvCxnSpPr>
          <p:spPr>
            <a:xfrm>
              <a:off x="7496889" y="2151760"/>
              <a:ext cx="740870" cy="1437444"/>
            </a:xfrm>
            <a:prstGeom prst="line">
              <a:avLst/>
            </a:prstGeom>
            <a:ln w="3175" cmpd="sng">
              <a:solidFill>
                <a:srgbClr val="FFFFFF"/>
              </a:solidFill>
            </a:ln>
            <a:effectLst/>
          </p:spPr>
          <p:style>
            <a:lnRef idx="2">
              <a:schemeClr val="accent1"/>
            </a:lnRef>
            <a:fillRef idx="0">
              <a:schemeClr val="accent1"/>
            </a:fillRef>
            <a:effectRef idx="1">
              <a:schemeClr val="accent1"/>
            </a:effectRef>
            <a:fontRef idx="minor">
              <a:schemeClr val="tx1"/>
            </a:fontRef>
          </p:style>
        </p:cxnSp>
        <p:cxnSp>
          <p:nvCxnSpPr>
            <p:cNvPr id="29" name="直线连接符 119"/>
            <p:cNvCxnSpPr/>
            <p:nvPr/>
          </p:nvCxnSpPr>
          <p:spPr>
            <a:xfrm>
              <a:off x="2601862" y="0"/>
              <a:ext cx="1658135" cy="1084699"/>
            </a:xfrm>
            <a:prstGeom prst="line">
              <a:avLst/>
            </a:prstGeom>
            <a:ln w="3175" cmpd="sng">
              <a:solidFill>
                <a:srgbClr val="FFFFFF"/>
              </a:solidFill>
            </a:ln>
            <a:effectLst/>
          </p:spPr>
          <p:style>
            <a:lnRef idx="2">
              <a:schemeClr val="accent1"/>
            </a:lnRef>
            <a:fillRef idx="0">
              <a:schemeClr val="accent1"/>
            </a:fillRef>
            <a:effectRef idx="1">
              <a:schemeClr val="accent1"/>
            </a:effectRef>
            <a:fontRef idx="minor">
              <a:schemeClr val="tx1"/>
            </a:fontRef>
          </p:style>
        </p:cxnSp>
        <p:cxnSp>
          <p:nvCxnSpPr>
            <p:cNvPr id="30" name="直线连接符 120"/>
            <p:cNvCxnSpPr/>
            <p:nvPr/>
          </p:nvCxnSpPr>
          <p:spPr>
            <a:xfrm flipV="1">
              <a:off x="3448569" y="1084699"/>
              <a:ext cx="811428" cy="151290"/>
            </a:xfrm>
            <a:prstGeom prst="line">
              <a:avLst/>
            </a:prstGeom>
            <a:ln w="3175" cmpd="sng">
              <a:solidFill>
                <a:srgbClr val="FFFFFF"/>
              </a:solidFill>
            </a:ln>
            <a:effectLst/>
          </p:spPr>
          <p:style>
            <a:lnRef idx="2">
              <a:schemeClr val="accent1"/>
            </a:lnRef>
            <a:fillRef idx="0">
              <a:schemeClr val="accent1"/>
            </a:fillRef>
            <a:effectRef idx="1">
              <a:schemeClr val="accent1"/>
            </a:effectRef>
            <a:fontRef idx="minor">
              <a:schemeClr val="tx1"/>
            </a:fontRef>
          </p:style>
        </p:cxnSp>
        <p:cxnSp>
          <p:nvCxnSpPr>
            <p:cNvPr id="31" name="直线连接符 121"/>
            <p:cNvCxnSpPr/>
            <p:nvPr/>
          </p:nvCxnSpPr>
          <p:spPr>
            <a:xfrm>
              <a:off x="2601863" y="0"/>
              <a:ext cx="846706" cy="1228541"/>
            </a:xfrm>
            <a:prstGeom prst="line">
              <a:avLst/>
            </a:prstGeom>
            <a:ln w="3175" cmpd="sng">
              <a:solidFill>
                <a:srgbClr val="FFFFFF"/>
              </a:solidFill>
            </a:ln>
            <a:effectLst/>
          </p:spPr>
          <p:style>
            <a:lnRef idx="2">
              <a:schemeClr val="accent1"/>
            </a:lnRef>
            <a:fillRef idx="0">
              <a:schemeClr val="accent1"/>
            </a:fillRef>
            <a:effectRef idx="1">
              <a:schemeClr val="accent1"/>
            </a:effectRef>
            <a:fontRef idx="minor">
              <a:schemeClr val="tx1"/>
            </a:fontRef>
          </p:style>
        </p:cxnSp>
        <p:cxnSp>
          <p:nvCxnSpPr>
            <p:cNvPr id="32" name="直线连接符 122"/>
            <p:cNvCxnSpPr/>
            <p:nvPr/>
          </p:nvCxnSpPr>
          <p:spPr>
            <a:xfrm>
              <a:off x="3034035" y="1685741"/>
              <a:ext cx="1975651" cy="389395"/>
            </a:xfrm>
            <a:prstGeom prst="line">
              <a:avLst/>
            </a:prstGeom>
            <a:ln w="3175" cmpd="sng">
              <a:solidFill>
                <a:srgbClr val="FFFFFF"/>
              </a:solidFill>
            </a:ln>
            <a:effectLst/>
          </p:spPr>
          <p:style>
            <a:lnRef idx="2">
              <a:schemeClr val="accent1"/>
            </a:lnRef>
            <a:fillRef idx="0">
              <a:schemeClr val="accent1"/>
            </a:fillRef>
            <a:effectRef idx="1">
              <a:schemeClr val="accent1"/>
            </a:effectRef>
            <a:fontRef idx="minor">
              <a:schemeClr val="tx1"/>
            </a:fontRef>
          </p:style>
        </p:cxnSp>
        <p:cxnSp>
          <p:nvCxnSpPr>
            <p:cNvPr id="33" name="直线连接符 123"/>
            <p:cNvCxnSpPr/>
            <p:nvPr/>
          </p:nvCxnSpPr>
          <p:spPr>
            <a:xfrm flipV="1">
              <a:off x="4259997" y="-7446"/>
              <a:ext cx="1375901" cy="1092145"/>
            </a:xfrm>
            <a:prstGeom prst="line">
              <a:avLst/>
            </a:prstGeom>
            <a:ln w="3175" cmpd="sng">
              <a:solidFill>
                <a:srgbClr val="FFFFFF"/>
              </a:solidFill>
            </a:ln>
            <a:effectLst/>
          </p:spPr>
          <p:style>
            <a:lnRef idx="2">
              <a:schemeClr val="accent1"/>
            </a:lnRef>
            <a:fillRef idx="0">
              <a:schemeClr val="accent1"/>
            </a:fillRef>
            <a:effectRef idx="1">
              <a:schemeClr val="accent1"/>
            </a:effectRef>
            <a:fontRef idx="minor">
              <a:schemeClr val="tx1"/>
            </a:fontRef>
          </p:style>
        </p:cxnSp>
        <p:cxnSp>
          <p:nvCxnSpPr>
            <p:cNvPr id="34" name="直线连接符 124"/>
            <p:cNvCxnSpPr/>
            <p:nvPr/>
          </p:nvCxnSpPr>
          <p:spPr>
            <a:xfrm flipV="1">
              <a:off x="5009686" y="-7447"/>
              <a:ext cx="626211" cy="2082582"/>
            </a:xfrm>
            <a:prstGeom prst="line">
              <a:avLst/>
            </a:prstGeom>
            <a:ln w="3175" cmpd="sng">
              <a:solidFill>
                <a:srgbClr val="FFFFFF"/>
              </a:solidFill>
            </a:ln>
            <a:effectLst/>
          </p:spPr>
          <p:style>
            <a:lnRef idx="2">
              <a:schemeClr val="accent1"/>
            </a:lnRef>
            <a:fillRef idx="0">
              <a:schemeClr val="accent1"/>
            </a:fillRef>
            <a:effectRef idx="1">
              <a:schemeClr val="accent1"/>
            </a:effectRef>
            <a:fontRef idx="minor">
              <a:schemeClr val="tx1"/>
            </a:fontRef>
          </p:style>
        </p:cxnSp>
        <p:cxnSp>
          <p:nvCxnSpPr>
            <p:cNvPr id="35" name="直线连接符 125"/>
            <p:cNvCxnSpPr/>
            <p:nvPr/>
          </p:nvCxnSpPr>
          <p:spPr>
            <a:xfrm flipH="1" flipV="1">
              <a:off x="4259997" y="1084699"/>
              <a:ext cx="749689" cy="990436"/>
            </a:xfrm>
            <a:prstGeom prst="line">
              <a:avLst/>
            </a:prstGeom>
            <a:ln w="3175" cmpd="sng">
              <a:solidFill>
                <a:srgbClr val="FFFFFF"/>
              </a:solidFill>
            </a:ln>
            <a:effectLst/>
          </p:spPr>
          <p:style>
            <a:lnRef idx="2">
              <a:schemeClr val="accent1"/>
            </a:lnRef>
            <a:fillRef idx="0">
              <a:schemeClr val="accent1"/>
            </a:fillRef>
            <a:effectRef idx="1">
              <a:schemeClr val="accent1"/>
            </a:effectRef>
            <a:fontRef idx="minor">
              <a:schemeClr val="tx1"/>
            </a:fontRef>
          </p:style>
        </p:cxnSp>
        <p:cxnSp>
          <p:nvCxnSpPr>
            <p:cNvPr id="36" name="直线连接符 126"/>
            <p:cNvCxnSpPr/>
            <p:nvPr/>
          </p:nvCxnSpPr>
          <p:spPr>
            <a:xfrm>
              <a:off x="3448569" y="1235989"/>
              <a:ext cx="1561117" cy="839146"/>
            </a:xfrm>
            <a:prstGeom prst="line">
              <a:avLst/>
            </a:prstGeom>
            <a:ln w="3175" cmpd="sng">
              <a:solidFill>
                <a:srgbClr val="FFFFFF"/>
              </a:solidFill>
            </a:ln>
            <a:effectLst/>
          </p:spPr>
          <p:style>
            <a:lnRef idx="2">
              <a:schemeClr val="accent1"/>
            </a:lnRef>
            <a:fillRef idx="0">
              <a:schemeClr val="accent1"/>
            </a:fillRef>
            <a:effectRef idx="1">
              <a:schemeClr val="accent1"/>
            </a:effectRef>
            <a:fontRef idx="minor">
              <a:schemeClr val="tx1"/>
            </a:fontRef>
          </p:style>
        </p:cxnSp>
        <p:cxnSp>
          <p:nvCxnSpPr>
            <p:cNvPr id="37" name="直线连接符 127"/>
            <p:cNvCxnSpPr/>
            <p:nvPr/>
          </p:nvCxnSpPr>
          <p:spPr>
            <a:xfrm flipV="1">
              <a:off x="3607327" y="2075137"/>
              <a:ext cx="1402359" cy="898133"/>
            </a:xfrm>
            <a:prstGeom prst="line">
              <a:avLst/>
            </a:prstGeom>
            <a:ln w="3175" cmpd="sng">
              <a:solidFill>
                <a:srgbClr val="FFFFFF"/>
              </a:solidFill>
            </a:ln>
            <a:effectLst/>
          </p:spPr>
          <p:style>
            <a:lnRef idx="2">
              <a:schemeClr val="accent1"/>
            </a:lnRef>
            <a:fillRef idx="0">
              <a:schemeClr val="accent1"/>
            </a:fillRef>
            <a:effectRef idx="1">
              <a:schemeClr val="accent1"/>
            </a:effectRef>
            <a:fontRef idx="minor">
              <a:schemeClr val="tx1"/>
            </a:fontRef>
          </p:style>
        </p:cxnSp>
        <p:cxnSp>
          <p:nvCxnSpPr>
            <p:cNvPr id="38" name="直线连接符 128"/>
            <p:cNvCxnSpPr/>
            <p:nvPr/>
          </p:nvCxnSpPr>
          <p:spPr>
            <a:xfrm flipH="1">
              <a:off x="5009686" y="1685741"/>
              <a:ext cx="1058384" cy="389396"/>
            </a:xfrm>
            <a:prstGeom prst="line">
              <a:avLst/>
            </a:prstGeom>
            <a:ln w="3175" cmpd="sng">
              <a:solidFill>
                <a:srgbClr val="FFFFFF"/>
              </a:solidFill>
            </a:ln>
            <a:effectLst/>
          </p:spPr>
          <p:style>
            <a:lnRef idx="2">
              <a:schemeClr val="accent1"/>
            </a:lnRef>
            <a:fillRef idx="0">
              <a:schemeClr val="accent1"/>
            </a:fillRef>
            <a:effectRef idx="1">
              <a:schemeClr val="accent1"/>
            </a:effectRef>
            <a:fontRef idx="minor">
              <a:schemeClr val="tx1"/>
            </a:fontRef>
          </p:style>
        </p:cxnSp>
        <p:cxnSp>
          <p:nvCxnSpPr>
            <p:cNvPr id="39" name="直线连接符 129"/>
            <p:cNvCxnSpPr/>
            <p:nvPr/>
          </p:nvCxnSpPr>
          <p:spPr>
            <a:xfrm>
              <a:off x="5635898" y="-7447"/>
              <a:ext cx="432172" cy="1693188"/>
            </a:xfrm>
            <a:prstGeom prst="line">
              <a:avLst/>
            </a:prstGeom>
            <a:ln w="3175" cmpd="sng">
              <a:solidFill>
                <a:srgbClr val="FFFFFF"/>
              </a:solidFill>
            </a:ln>
            <a:effectLst/>
          </p:spPr>
          <p:style>
            <a:lnRef idx="2">
              <a:schemeClr val="accent1"/>
            </a:lnRef>
            <a:fillRef idx="0">
              <a:schemeClr val="accent1"/>
            </a:fillRef>
            <a:effectRef idx="1">
              <a:schemeClr val="accent1"/>
            </a:effectRef>
            <a:fontRef idx="minor">
              <a:schemeClr val="tx1"/>
            </a:fontRef>
          </p:style>
        </p:cxnSp>
        <p:cxnSp>
          <p:nvCxnSpPr>
            <p:cNvPr id="40" name="直线连接符 130"/>
            <p:cNvCxnSpPr/>
            <p:nvPr/>
          </p:nvCxnSpPr>
          <p:spPr>
            <a:xfrm flipH="1" flipV="1">
              <a:off x="1975651" y="2082584"/>
              <a:ext cx="1633111" cy="890687"/>
            </a:xfrm>
            <a:prstGeom prst="line">
              <a:avLst/>
            </a:prstGeom>
            <a:ln w="3175" cmpd="sng">
              <a:solidFill>
                <a:srgbClr val="FFFFFF"/>
              </a:solidFill>
            </a:ln>
            <a:effectLst/>
          </p:spPr>
          <p:style>
            <a:lnRef idx="2">
              <a:schemeClr val="accent1"/>
            </a:lnRef>
            <a:fillRef idx="0">
              <a:schemeClr val="accent1"/>
            </a:fillRef>
            <a:effectRef idx="1">
              <a:schemeClr val="accent1"/>
            </a:effectRef>
            <a:fontRef idx="minor">
              <a:schemeClr val="tx1"/>
            </a:fontRef>
          </p:style>
        </p:cxnSp>
        <p:cxnSp>
          <p:nvCxnSpPr>
            <p:cNvPr id="41" name="直线连接符 131"/>
            <p:cNvCxnSpPr/>
            <p:nvPr/>
          </p:nvCxnSpPr>
          <p:spPr>
            <a:xfrm flipH="1">
              <a:off x="4259999" y="326292"/>
              <a:ext cx="95536" cy="758407"/>
            </a:xfrm>
            <a:prstGeom prst="line">
              <a:avLst/>
            </a:prstGeom>
            <a:ln w="3175" cmpd="sng">
              <a:solidFill>
                <a:srgbClr val="FFFFFF"/>
              </a:solidFill>
            </a:ln>
            <a:effectLst/>
          </p:spPr>
          <p:style>
            <a:lnRef idx="2">
              <a:schemeClr val="accent1"/>
            </a:lnRef>
            <a:fillRef idx="0">
              <a:schemeClr val="accent1"/>
            </a:fillRef>
            <a:effectRef idx="1">
              <a:schemeClr val="accent1"/>
            </a:effectRef>
            <a:fontRef idx="minor">
              <a:schemeClr val="tx1"/>
            </a:fontRef>
          </p:style>
        </p:cxnSp>
        <p:cxnSp>
          <p:nvCxnSpPr>
            <p:cNvPr id="42" name="直线连接符 132"/>
            <p:cNvCxnSpPr/>
            <p:nvPr/>
          </p:nvCxnSpPr>
          <p:spPr>
            <a:xfrm flipV="1">
              <a:off x="1896272" y="2973271"/>
              <a:ext cx="1711057" cy="404287"/>
            </a:xfrm>
            <a:prstGeom prst="line">
              <a:avLst/>
            </a:prstGeom>
            <a:ln w="3175" cmpd="sng">
              <a:solidFill>
                <a:srgbClr val="FFFFFF"/>
              </a:solidFill>
            </a:ln>
            <a:effectLst/>
          </p:spPr>
          <p:style>
            <a:lnRef idx="2">
              <a:schemeClr val="accent1"/>
            </a:lnRef>
            <a:fillRef idx="0">
              <a:schemeClr val="accent1"/>
            </a:fillRef>
            <a:effectRef idx="1">
              <a:schemeClr val="accent1"/>
            </a:effectRef>
            <a:fontRef idx="minor">
              <a:schemeClr val="tx1"/>
            </a:fontRef>
          </p:style>
        </p:cxnSp>
        <p:cxnSp>
          <p:nvCxnSpPr>
            <p:cNvPr id="43" name="直线连接符 133"/>
            <p:cNvCxnSpPr/>
            <p:nvPr/>
          </p:nvCxnSpPr>
          <p:spPr>
            <a:xfrm>
              <a:off x="3034035" y="1685741"/>
              <a:ext cx="573293" cy="1287529"/>
            </a:xfrm>
            <a:prstGeom prst="line">
              <a:avLst/>
            </a:prstGeom>
            <a:ln w="3175" cmpd="sng">
              <a:solidFill>
                <a:srgbClr val="FFFFFF"/>
              </a:solidFill>
            </a:ln>
            <a:effectLst/>
          </p:spPr>
          <p:style>
            <a:lnRef idx="2">
              <a:schemeClr val="accent1"/>
            </a:lnRef>
            <a:fillRef idx="0">
              <a:schemeClr val="accent1"/>
            </a:fillRef>
            <a:effectRef idx="1">
              <a:schemeClr val="accent1"/>
            </a:effectRef>
            <a:fontRef idx="minor">
              <a:schemeClr val="tx1"/>
            </a:fontRef>
          </p:style>
        </p:cxnSp>
        <p:cxnSp>
          <p:nvCxnSpPr>
            <p:cNvPr id="44" name="直线连接符 134"/>
            <p:cNvCxnSpPr/>
            <p:nvPr/>
          </p:nvCxnSpPr>
          <p:spPr>
            <a:xfrm flipV="1">
              <a:off x="3034035" y="1235989"/>
              <a:ext cx="414534" cy="449752"/>
            </a:xfrm>
            <a:prstGeom prst="line">
              <a:avLst/>
            </a:prstGeom>
            <a:ln w="3175" cmpd="sng">
              <a:solidFill>
                <a:srgbClr val="FFFFFF"/>
              </a:solidFill>
            </a:ln>
            <a:effectLst/>
          </p:spPr>
          <p:style>
            <a:lnRef idx="2">
              <a:schemeClr val="accent1"/>
            </a:lnRef>
            <a:fillRef idx="0">
              <a:schemeClr val="accent1"/>
            </a:fillRef>
            <a:effectRef idx="1">
              <a:schemeClr val="accent1"/>
            </a:effectRef>
            <a:fontRef idx="minor">
              <a:schemeClr val="tx1"/>
            </a:fontRef>
          </p:style>
        </p:cxnSp>
        <p:cxnSp>
          <p:nvCxnSpPr>
            <p:cNvPr id="45" name="直线连接符 135"/>
            <p:cNvCxnSpPr/>
            <p:nvPr/>
          </p:nvCxnSpPr>
          <p:spPr>
            <a:xfrm flipH="1">
              <a:off x="5741735" y="1693188"/>
              <a:ext cx="326335" cy="1617935"/>
            </a:xfrm>
            <a:prstGeom prst="line">
              <a:avLst/>
            </a:prstGeom>
            <a:ln w="3175" cmpd="sng">
              <a:solidFill>
                <a:srgbClr val="FFFFFF"/>
              </a:solidFill>
            </a:ln>
            <a:effectLst/>
          </p:spPr>
          <p:style>
            <a:lnRef idx="2">
              <a:schemeClr val="accent1"/>
            </a:lnRef>
            <a:fillRef idx="0">
              <a:schemeClr val="accent1"/>
            </a:fillRef>
            <a:effectRef idx="1">
              <a:schemeClr val="accent1"/>
            </a:effectRef>
            <a:fontRef idx="minor">
              <a:schemeClr val="tx1"/>
            </a:fontRef>
          </p:style>
        </p:cxnSp>
        <p:cxnSp>
          <p:nvCxnSpPr>
            <p:cNvPr id="46" name="直线连接符 136"/>
            <p:cNvCxnSpPr/>
            <p:nvPr/>
          </p:nvCxnSpPr>
          <p:spPr>
            <a:xfrm flipH="1" flipV="1">
              <a:off x="5635898" y="0"/>
              <a:ext cx="1616497" cy="478692"/>
            </a:xfrm>
            <a:prstGeom prst="line">
              <a:avLst/>
            </a:prstGeom>
            <a:ln w="3175" cmpd="sng">
              <a:solidFill>
                <a:srgbClr val="FFFFFF"/>
              </a:solidFill>
            </a:ln>
            <a:effectLst/>
          </p:spPr>
          <p:style>
            <a:lnRef idx="2">
              <a:schemeClr val="accent1"/>
            </a:lnRef>
            <a:fillRef idx="0">
              <a:schemeClr val="accent1"/>
            </a:fillRef>
            <a:effectRef idx="1">
              <a:schemeClr val="accent1"/>
            </a:effectRef>
            <a:fontRef idx="minor">
              <a:schemeClr val="tx1"/>
            </a:fontRef>
          </p:style>
        </p:cxnSp>
        <p:cxnSp>
          <p:nvCxnSpPr>
            <p:cNvPr id="47" name="直线连接符 137"/>
            <p:cNvCxnSpPr/>
            <p:nvPr/>
          </p:nvCxnSpPr>
          <p:spPr>
            <a:xfrm>
              <a:off x="5009686" y="2075135"/>
              <a:ext cx="732049" cy="1235988"/>
            </a:xfrm>
            <a:prstGeom prst="line">
              <a:avLst/>
            </a:prstGeom>
            <a:ln w="3175" cmpd="sng">
              <a:solidFill>
                <a:srgbClr val="FFFFFF"/>
              </a:solidFill>
            </a:ln>
            <a:effectLst/>
          </p:spPr>
          <p:style>
            <a:lnRef idx="2">
              <a:schemeClr val="accent1"/>
            </a:lnRef>
            <a:fillRef idx="0">
              <a:schemeClr val="accent1"/>
            </a:fillRef>
            <a:effectRef idx="1">
              <a:schemeClr val="accent1"/>
            </a:effectRef>
            <a:fontRef idx="minor">
              <a:schemeClr val="tx1"/>
            </a:fontRef>
          </p:style>
        </p:cxnSp>
        <p:cxnSp>
          <p:nvCxnSpPr>
            <p:cNvPr id="48" name="直线连接符 138"/>
            <p:cNvCxnSpPr/>
            <p:nvPr/>
          </p:nvCxnSpPr>
          <p:spPr>
            <a:xfrm flipH="1" flipV="1">
              <a:off x="1" y="2973270"/>
              <a:ext cx="574726" cy="792310"/>
            </a:xfrm>
            <a:prstGeom prst="line">
              <a:avLst/>
            </a:prstGeom>
            <a:ln w="3175" cmpd="sng">
              <a:solidFill>
                <a:srgbClr val="FFFFFF"/>
              </a:solidFill>
            </a:ln>
            <a:effectLst/>
          </p:spPr>
          <p:style>
            <a:lnRef idx="2">
              <a:schemeClr val="accent1"/>
            </a:lnRef>
            <a:fillRef idx="0">
              <a:schemeClr val="accent1"/>
            </a:fillRef>
            <a:effectRef idx="1">
              <a:schemeClr val="accent1"/>
            </a:effectRef>
            <a:fontRef idx="minor">
              <a:schemeClr val="tx1"/>
            </a:fontRef>
          </p:style>
        </p:cxnSp>
        <p:cxnSp>
          <p:nvCxnSpPr>
            <p:cNvPr id="49" name="直线连接符 139"/>
            <p:cNvCxnSpPr/>
            <p:nvPr/>
          </p:nvCxnSpPr>
          <p:spPr>
            <a:xfrm flipV="1">
              <a:off x="7252395" y="0"/>
              <a:ext cx="985363" cy="489438"/>
            </a:xfrm>
            <a:prstGeom prst="line">
              <a:avLst/>
            </a:prstGeom>
            <a:ln w="3175" cmpd="sng">
              <a:solidFill>
                <a:srgbClr val="FFFFFF"/>
              </a:solidFill>
            </a:ln>
            <a:effectLst/>
          </p:spPr>
          <p:style>
            <a:lnRef idx="2">
              <a:schemeClr val="accent1"/>
            </a:lnRef>
            <a:fillRef idx="0">
              <a:schemeClr val="accent1"/>
            </a:fillRef>
            <a:effectRef idx="1">
              <a:schemeClr val="accent1"/>
            </a:effectRef>
            <a:fontRef idx="minor">
              <a:schemeClr val="tx1"/>
            </a:fontRef>
          </p:style>
        </p:cxnSp>
        <p:cxnSp>
          <p:nvCxnSpPr>
            <p:cNvPr id="50" name="直线连接符 140"/>
            <p:cNvCxnSpPr/>
            <p:nvPr/>
          </p:nvCxnSpPr>
          <p:spPr>
            <a:xfrm flipV="1">
              <a:off x="7690926" y="0"/>
              <a:ext cx="546832" cy="1235988"/>
            </a:xfrm>
            <a:prstGeom prst="line">
              <a:avLst/>
            </a:prstGeom>
            <a:ln w="3175" cmpd="sng">
              <a:solidFill>
                <a:srgbClr val="FFFFFF"/>
              </a:solidFill>
            </a:ln>
            <a:effectLst/>
          </p:spPr>
          <p:style>
            <a:lnRef idx="2">
              <a:schemeClr val="accent1"/>
            </a:lnRef>
            <a:fillRef idx="0">
              <a:schemeClr val="accent1"/>
            </a:fillRef>
            <a:effectRef idx="1">
              <a:schemeClr val="accent1"/>
            </a:effectRef>
            <a:fontRef idx="minor">
              <a:schemeClr val="tx1"/>
            </a:fontRef>
          </p:style>
        </p:cxnSp>
        <p:cxnSp>
          <p:nvCxnSpPr>
            <p:cNvPr id="51" name="直线连接符 141"/>
            <p:cNvCxnSpPr/>
            <p:nvPr/>
          </p:nvCxnSpPr>
          <p:spPr>
            <a:xfrm flipH="1" flipV="1">
              <a:off x="7108816" y="0"/>
              <a:ext cx="143579" cy="478692"/>
            </a:xfrm>
            <a:prstGeom prst="line">
              <a:avLst/>
            </a:prstGeom>
            <a:ln w="3175" cmpd="sng">
              <a:solidFill>
                <a:srgbClr val="FFFFFF"/>
              </a:solidFill>
            </a:ln>
            <a:effectLst/>
          </p:spPr>
          <p:style>
            <a:lnRef idx="2">
              <a:schemeClr val="accent1"/>
            </a:lnRef>
            <a:fillRef idx="0">
              <a:schemeClr val="accent1"/>
            </a:fillRef>
            <a:effectRef idx="1">
              <a:schemeClr val="accent1"/>
            </a:effectRef>
            <a:fontRef idx="minor">
              <a:schemeClr val="tx1"/>
            </a:fontRef>
          </p:style>
        </p:cxnSp>
        <p:cxnSp>
          <p:nvCxnSpPr>
            <p:cNvPr id="52" name="直线连接符 142"/>
            <p:cNvCxnSpPr/>
            <p:nvPr/>
          </p:nvCxnSpPr>
          <p:spPr>
            <a:xfrm flipV="1">
              <a:off x="6068070" y="478692"/>
              <a:ext cx="1184325" cy="1214497"/>
            </a:xfrm>
            <a:prstGeom prst="line">
              <a:avLst/>
            </a:prstGeom>
            <a:ln w="3175" cmpd="sng">
              <a:solidFill>
                <a:srgbClr val="FFFFFF"/>
              </a:solidFill>
            </a:ln>
            <a:effectLst/>
          </p:spPr>
          <p:style>
            <a:lnRef idx="2">
              <a:schemeClr val="accent1"/>
            </a:lnRef>
            <a:fillRef idx="0">
              <a:schemeClr val="accent1"/>
            </a:fillRef>
            <a:effectRef idx="1">
              <a:schemeClr val="accent1"/>
            </a:effectRef>
            <a:fontRef idx="minor">
              <a:schemeClr val="tx1"/>
            </a:fontRef>
          </p:style>
        </p:cxnSp>
        <p:cxnSp>
          <p:nvCxnSpPr>
            <p:cNvPr id="53" name="直线连接符 143"/>
            <p:cNvCxnSpPr/>
            <p:nvPr/>
          </p:nvCxnSpPr>
          <p:spPr>
            <a:xfrm flipV="1">
              <a:off x="573292" y="3370112"/>
              <a:ext cx="1322980" cy="395468"/>
            </a:xfrm>
            <a:prstGeom prst="line">
              <a:avLst/>
            </a:prstGeom>
            <a:ln w="3175" cmpd="sng">
              <a:solidFill>
                <a:srgbClr val="FFFFFF"/>
              </a:solidFill>
            </a:ln>
            <a:effectLst/>
          </p:spPr>
          <p:style>
            <a:lnRef idx="2">
              <a:schemeClr val="accent1"/>
            </a:lnRef>
            <a:fillRef idx="0">
              <a:schemeClr val="accent1"/>
            </a:fillRef>
            <a:effectRef idx="1">
              <a:schemeClr val="accent1"/>
            </a:effectRef>
            <a:fontRef idx="minor">
              <a:schemeClr val="tx1"/>
            </a:fontRef>
          </p:style>
        </p:cxnSp>
        <p:cxnSp>
          <p:nvCxnSpPr>
            <p:cNvPr id="54" name="直线连接符 144"/>
            <p:cNvCxnSpPr/>
            <p:nvPr/>
          </p:nvCxnSpPr>
          <p:spPr>
            <a:xfrm flipH="1" flipV="1">
              <a:off x="7252396" y="489438"/>
              <a:ext cx="438530" cy="739103"/>
            </a:xfrm>
            <a:prstGeom prst="line">
              <a:avLst/>
            </a:prstGeom>
            <a:ln w="3175" cmpd="sng">
              <a:solidFill>
                <a:srgbClr val="FFFFFF"/>
              </a:solidFill>
            </a:ln>
            <a:effectLst/>
          </p:spPr>
          <p:style>
            <a:lnRef idx="2">
              <a:schemeClr val="accent1"/>
            </a:lnRef>
            <a:fillRef idx="0">
              <a:schemeClr val="accent1"/>
            </a:fillRef>
            <a:effectRef idx="1">
              <a:schemeClr val="accent1"/>
            </a:effectRef>
            <a:fontRef idx="minor">
              <a:schemeClr val="tx1"/>
            </a:fontRef>
          </p:style>
        </p:cxnSp>
        <p:cxnSp>
          <p:nvCxnSpPr>
            <p:cNvPr id="55" name="直线连接符 145"/>
            <p:cNvCxnSpPr/>
            <p:nvPr/>
          </p:nvCxnSpPr>
          <p:spPr>
            <a:xfrm flipV="1">
              <a:off x="6068070" y="1235988"/>
              <a:ext cx="1622856" cy="457200"/>
            </a:xfrm>
            <a:prstGeom prst="line">
              <a:avLst/>
            </a:prstGeom>
            <a:ln w="3175" cmpd="sng">
              <a:solidFill>
                <a:srgbClr val="FFFFFF"/>
              </a:solidFill>
            </a:ln>
            <a:effectLst/>
          </p:spPr>
          <p:style>
            <a:lnRef idx="2">
              <a:schemeClr val="accent1"/>
            </a:lnRef>
            <a:fillRef idx="0">
              <a:schemeClr val="accent1"/>
            </a:fillRef>
            <a:effectRef idx="1">
              <a:schemeClr val="accent1"/>
            </a:effectRef>
            <a:fontRef idx="minor">
              <a:schemeClr val="tx1"/>
            </a:fontRef>
          </p:style>
        </p:cxnSp>
        <p:cxnSp>
          <p:nvCxnSpPr>
            <p:cNvPr id="56" name="直线连接符 146"/>
            <p:cNvCxnSpPr/>
            <p:nvPr/>
          </p:nvCxnSpPr>
          <p:spPr>
            <a:xfrm flipH="1" flipV="1">
              <a:off x="1896273" y="3377558"/>
              <a:ext cx="961365" cy="793682"/>
            </a:xfrm>
            <a:prstGeom prst="line">
              <a:avLst/>
            </a:prstGeom>
            <a:ln w="3175" cmpd="sng">
              <a:solidFill>
                <a:srgbClr val="FFFFFF"/>
              </a:solidFill>
            </a:ln>
            <a:effectLst/>
          </p:spPr>
          <p:style>
            <a:lnRef idx="2">
              <a:schemeClr val="accent1"/>
            </a:lnRef>
            <a:fillRef idx="0">
              <a:schemeClr val="accent1"/>
            </a:fillRef>
            <a:effectRef idx="1">
              <a:schemeClr val="accent1"/>
            </a:effectRef>
            <a:fontRef idx="minor">
              <a:schemeClr val="tx1"/>
            </a:fontRef>
          </p:style>
        </p:cxnSp>
        <p:cxnSp>
          <p:nvCxnSpPr>
            <p:cNvPr id="57" name="直线连接符 147"/>
            <p:cNvCxnSpPr/>
            <p:nvPr/>
          </p:nvCxnSpPr>
          <p:spPr>
            <a:xfrm flipH="1">
              <a:off x="573292" y="2973270"/>
              <a:ext cx="1435" cy="792310"/>
            </a:xfrm>
            <a:prstGeom prst="line">
              <a:avLst/>
            </a:prstGeom>
            <a:ln w="3175" cmpd="sng">
              <a:solidFill>
                <a:srgbClr val="FFFFFF"/>
              </a:solidFill>
            </a:ln>
            <a:effectLst/>
          </p:spPr>
          <p:style>
            <a:lnRef idx="2">
              <a:schemeClr val="accent1"/>
            </a:lnRef>
            <a:fillRef idx="0">
              <a:schemeClr val="accent1"/>
            </a:fillRef>
            <a:effectRef idx="1">
              <a:schemeClr val="accent1"/>
            </a:effectRef>
            <a:fontRef idx="minor">
              <a:schemeClr val="tx1"/>
            </a:fontRef>
          </p:style>
        </p:cxnSp>
        <p:cxnSp>
          <p:nvCxnSpPr>
            <p:cNvPr id="58" name="直线连接符 148"/>
            <p:cNvCxnSpPr/>
            <p:nvPr/>
          </p:nvCxnSpPr>
          <p:spPr>
            <a:xfrm>
              <a:off x="3607327" y="2993390"/>
              <a:ext cx="2134408" cy="317733"/>
            </a:xfrm>
            <a:prstGeom prst="line">
              <a:avLst/>
            </a:prstGeom>
            <a:ln w="3175" cmpd="sng">
              <a:solidFill>
                <a:srgbClr val="FFFFFF"/>
              </a:solidFill>
            </a:ln>
            <a:effectLst/>
          </p:spPr>
          <p:style>
            <a:lnRef idx="2">
              <a:schemeClr val="accent1"/>
            </a:lnRef>
            <a:fillRef idx="0">
              <a:schemeClr val="accent1"/>
            </a:fillRef>
            <a:effectRef idx="1">
              <a:schemeClr val="accent1"/>
            </a:effectRef>
            <a:fontRef idx="minor">
              <a:schemeClr val="tx1"/>
            </a:fontRef>
          </p:style>
        </p:cxnSp>
        <p:cxnSp>
          <p:nvCxnSpPr>
            <p:cNvPr id="59" name="直线连接符 149"/>
            <p:cNvCxnSpPr/>
            <p:nvPr/>
          </p:nvCxnSpPr>
          <p:spPr>
            <a:xfrm flipH="1">
              <a:off x="2857638" y="2973270"/>
              <a:ext cx="749689" cy="1197970"/>
            </a:xfrm>
            <a:prstGeom prst="line">
              <a:avLst/>
            </a:prstGeom>
            <a:ln w="3175" cmpd="sng">
              <a:solidFill>
                <a:srgbClr val="FFFFFF"/>
              </a:solidFill>
            </a:ln>
            <a:effectLst/>
          </p:spPr>
          <p:style>
            <a:lnRef idx="2">
              <a:schemeClr val="accent1"/>
            </a:lnRef>
            <a:fillRef idx="0">
              <a:schemeClr val="accent1"/>
            </a:fillRef>
            <a:effectRef idx="1">
              <a:schemeClr val="accent1"/>
            </a:effectRef>
            <a:fontRef idx="minor">
              <a:schemeClr val="tx1"/>
            </a:fontRef>
          </p:style>
        </p:cxnSp>
        <p:cxnSp>
          <p:nvCxnSpPr>
            <p:cNvPr id="60" name="直线连接符 150"/>
            <p:cNvCxnSpPr/>
            <p:nvPr/>
          </p:nvCxnSpPr>
          <p:spPr>
            <a:xfrm flipV="1">
              <a:off x="2857638" y="4171240"/>
              <a:ext cx="1322980" cy="1"/>
            </a:xfrm>
            <a:prstGeom prst="line">
              <a:avLst/>
            </a:prstGeom>
            <a:ln w="3175" cmpd="sng">
              <a:solidFill>
                <a:srgbClr val="FFFFFF"/>
              </a:solidFill>
            </a:ln>
            <a:effectLst/>
          </p:spPr>
          <p:style>
            <a:lnRef idx="2">
              <a:schemeClr val="accent1"/>
            </a:lnRef>
            <a:fillRef idx="0">
              <a:schemeClr val="accent1"/>
            </a:fillRef>
            <a:effectRef idx="1">
              <a:schemeClr val="accent1"/>
            </a:effectRef>
            <a:fontRef idx="minor">
              <a:schemeClr val="tx1"/>
            </a:fontRef>
          </p:style>
        </p:cxnSp>
        <p:cxnSp>
          <p:nvCxnSpPr>
            <p:cNvPr id="61" name="直线连接符 151"/>
            <p:cNvCxnSpPr/>
            <p:nvPr/>
          </p:nvCxnSpPr>
          <p:spPr>
            <a:xfrm>
              <a:off x="6068070" y="1693189"/>
              <a:ext cx="608571" cy="1617934"/>
            </a:xfrm>
            <a:prstGeom prst="line">
              <a:avLst/>
            </a:prstGeom>
            <a:ln w="3175" cmpd="sng">
              <a:solidFill>
                <a:srgbClr val="FFFFFF"/>
              </a:solidFill>
            </a:ln>
            <a:effectLst/>
          </p:spPr>
          <p:style>
            <a:lnRef idx="2">
              <a:schemeClr val="accent1"/>
            </a:lnRef>
            <a:fillRef idx="0">
              <a:schemeClr val="accent1"/>
            </a:fillRef>
            <a:effectRef idx="1">
              <a:schemeClr val="accent1"/>
            </a:effectRef>
            <a:fontRef idx="minor">
              <a:schemeClr val="tx1"/>
            </a:fontRef>
          </p:style>
        </p:cxnSp>
        <p:cxnSp>
          <p:nvCxnSpPr>
            <p:cNvPr id="62" name="直线连接符 152"/>
            <p:cNvCxnSpPr/>
            <p:nvPr/>
          </p:nvCxnSpPr>
          <p:spPr>
            <a:xfrm flipV="1">
              <a:off x="6676641" y="2151760"/>
              <a:ext cx="820248" cy="1159364"/>
            </a:xfrm>
            <a:prstGeom prst="line">
              <a:avLst/>
            </a:prstGeom>
            <a:ln w="3175" cmpd="sng">
              <a:solidFill>
                <a:srgbClr val="FFFFFF"/>
              </a:solidFill>
            </a:ln>
            <a:effectLst/>
          </p:spPr>
          <p:style>
            <a:lnRef idx="2">
              <a:schemeClr val="accent1"/>
            </a:lnRef>
            <a:fillRef idx="0">
              <a:schemeClr val="accent1"/>
            </a:fillRef>
            <a:effectRef idx="1">
              <a:schemeClr val="accent1"/>
            </a:effectRef>
            <a:fontRef idx="minor">
              <a:schemeClr val="tx1"/>
            </a:fontRef>
          </p:style>
        </p:cxnSp>
        <p:cxnSp>
          <p:nvCxnSpPr>
            <p:cNvPr id="63" name="直线连接符 153"/>
            <p:cNvCxnSpPr/>
            <p:nvPr/>
          </p:nvCxnSpPr>
          <p:spPr>
            <a:xfrm>
              <a:off x="5741735" y="3311123"/>
              <a:ext cx="934906" cy="0"/>
            </a:xfrm>
            <a:prstGeom prst="line">
              <a:avLst/>
            </a:prstGeom>
            <a:ln w="3175" cmpd="sng">
              <a:solidFill>
                <a:srgbClr val="FFFFFF"/>
              </a:solidFill>
            </a:ln>
            <a:effectLst/>
          </p:spPr>
          <p:style>
            <a:lnRef idx="2">
              <a:schemeClr val="accent1"/>
            </a:lnRef>
            <a:fillRef idx="0">
              <a:schemeClr val="accent1"/>
            </a:fillRef>
            <a:effectRef idx="1">
              <a:schemeClr val="accent1"/>
            </a:effectRef>
            <a:fontRef idx="minor">
              <a:schemeClr val="tx1"/>
            </a:fontRef>
          </p:style>
        </p:cxnSp>
        <p:cxnSp>
          <p:nvCxnSpPr>
            <p:cNvPr id="64" name="直线连接符 154"/>
            <p:cNvCxnSpPr/>
            <p:nvPr/>
          </p:nvCxnSpPr>
          <p:spPr>
            <a:xfrm flipV="1">
              <a:off x="8237759" y="3311123"/>
              <a:ext cx="906241" cy="278082"/>
            </a:xfrm>
            <a:prstGeom prst="line">
              <a:avLst/>
            </a:prstGeom>
            <a:ln w="3175" cmpd="sng">
              <a:solidFill>
                <a:srgbClr val="FFFFFF"/>
              </a:solidFill>
            </a:ln>
            <a:effectLst/>
          </p:spPr>
          <p:style>
            <a:lnRef idx="2">
              <a:schemeClr val="accent1"/>
            </a:lnRef>
            <a:fillRef idx="0">
              <a:schemeClr val="accent1"/>
            </a:fillRef>
            <a:effectRef idx="1">
              <a:schemeClr val="accent1"/>
            </a:effectRef>
            <a:fontRef idx="minor">
              <a:schemeClr val="tx1"/>
            </a:fontRef>
          </p:style>
        </p:cxnSp>
        <p:cxnSp>
          <p:nvCxnSpPr>
            <p:cNvPr id="65" name="直线连接符 155"/>
            <p:cNvCxnSpPr/>
            <p:nvPr/>
          </p:nvCxnSpPr>
          <p:spPr>
            <a:xfrm flipV="1">
              <a:off x="7496889" y="1235989"/>
              <a:ext cx="194037" cy="915771"/>
            </a:xfrm>
            <a:prstGeom prst="line">
              <a:avLst/>
            </a:prstGeom>
            <a:ln w="3175" cmpd="sng">
              <a:solidFill>
                <a:srgbClr val="FFFFFF"/>
              </a:solidFill>
            </a:ln>
            <a:effectLst/>
          </p:spPr>
          <p:style>
            <a:lnRef idx="2">
              <a:schemeClr val="accent1"/>
            </a:lnRef>
            <a:fillRef idx="0">
              <a:schemeClr val="accent1"/>
            </a:fillRef>
            <a:effectRef idx="1">
              <a:schemeClr val="accent1"/>
            </a:effectRef>
            <a:fontRef idx="minor">
              <a:schemeClr val="tx1"/>
            </a:fontRef>
          </p:style>
        </p:cxnSp>
        <p:cxnSp>
          <p:nvCxnSpPr>
            <p:cNvPr id="66" name="直线连接符 156"/>
            <p:cNvCxnSpPr/>
            <p:nvPr/>
          </p:nvCxnSpPr>
          <p:spPr>
            <a:xfrm flipV="1">
              <a:off x="7496889" y="1587364"/>
              <a:ext cx="1647111" cy="564396"/>
            </a:xfrm>
            <a:prstGeom prst="line">
              <a:avLst/>
            </a:prstGeom>
            <a:ln w="3175" cmpd="sng">
              <a:solidFill>
                <a:srgbClr val="FFFFFF"/>
              </a:solidFill>
            </a:ln>
            <a:effectLst/>
          </p:spPr>
          <p:style>
            <a:lnRef idx="2">
              <a:schemeClr val="accent1"/>
            </a:lnRef>
            <a:fillRef idx="0">
              <a:schemeClr val="accent1"/>
            </a:fillRef>
            <a:effectRef idx="1">
              <a:schemeClr val="accent1"/>
            </a:effectRef>
            <a:fontRef idx="minor">
              <a:schemeClr val="tx1"/>
            </a:fontRef>
          </p:style>
        </p:cxnSp>
        <p:cxnSp>
          <p:nvCxnSpPr>
            <p:cNvPr id="67" name="直线连接符 157"/>
            <p:cNvCxnSpPr/>
            <p:nvPr/>
          </p:nvCxnSpPr>
          <p:spPr>
            <a:xfrm flipH="1" flipV="1">
              <a:off x="6068071" y="1693190"/>
              <a:ext cx="1428818" cy="458570"/>
            </a:xfrm>
            <a:prstGeom prst="line">
              <a:avLst/>
            </a:prstGeom>
            <a:ln w="3175" cmpd="sng">
              <a:solidFill>
                <a:srgbClr val="FFFFFF"/>
              </a:solidFill>
            </a:ln>
            <a:effectLst/>
          </p:spPr>
          <p:style>
            <a:lnRef idx="2">
              <a:schemeClr val="accent1"/>
            </a:lnRef>
            <a:fillRef idx="0">
              <a:schemeClr val="accent1"/>
            </a:fillRef>
            <a:effectRef idx="1">
              <a:schemeClr val="accent1"/>
            </a:effectRef>
            <a:fontRef idx="minor">
              <a:schemeClr val="tx1"/>
            </a:fontRef>
          </p:style>
        </p:cxnSp>
        <p:cxnSp>
          <p:nvCxnSpPr>
            <p:cNvPr id="68" name="直线连接符 158"/>
            <p:cNvCxnSpPr/>
            <p:nvPr/>
          </p:nvCxnSpPr>
          <p:spPr>
            <a:xfrm flipV="1">
              <a:off x="4180618" y="3311124"/>
              <a:ext cx="1561117" cy="860117"/>
            </a:xfrm>
            <a:prstGeom prst="line">
              <a:avLst/>
            </a:prstGeom>
            <a:ln w="3175" cmpd="sng">
              <a:solidFill>
                <a:srgbClr val="FFFFFF"/>
              </a:solidFill>
            </a:ln>
            <a:effectLst/>
          </p:spPr>
          <p:style>
            <a:lnRef idx="2">
              <a:schemeClr val="accent1"/>
            </a:lnRef>
            <a:fillRef idx="0">
              <a:schemeClr val="accent1"/>
            </a:fillRef>
            <a:effectRef idx="1">
              <a:schemeClr val="accent1"/>
            </a:effectRef>
            <a:fontRef idx="minor">
              <a:schemeClr val="tx1"/>
            </a:fontRef>
          </p:style>
        </p:cxnSp>
        <p:cxnSp>
          <p:nvCxnSpPr>
            <p:cNvPr id="69" name="直线连接符 159"/>
            <p:cNvCxnSpPr/>
            <p:nvPr/>
          </p:nvCxnSpPr>
          <p:spPr>
            <a:xfrm flipH="1" flipV="1">
              <a:off x="5741735" y="3311124"/>
              <a:ext cx="493913" cy="1592067"/>
            </a:xfrm>
            <a:prstGeom prst="line">
              <a:avLst/>
            </a:prstGeom>
            <a:ln w="3175" cmpd="sng">
              <a:solidFill>
                <a:srgbClr val="FFFFFF"/>
              </a:solidFill>
            </a:ln>
            <a:effectLst/>
          </p:spPr>
          <p:style>
            <a:lnRef idx="2">
              <a:schemeClr val="accent1"/>
            </a:lnRef>
            <a:fillRef idx="0">
              <a:schemeClr val="accent1"/>
            </a:fillRef>
            <a:effectRef idx="1">
              <a:schemeClr val="accent1"/>
            </a:effectRef>
            <a:fontRef idx="minor">
              <a:schemeClr val="tx1"/>
            </a:fontRef>
          </p:style>
        </p:cxnSp>
        <p:cxnSp>
          <p:nvCxnSpPr>
            <p:cNvPr id="70" name="直线连接符 160"/>
            <p:cNvCxnSpPr/>
            <p:nvPr/>
          </p:nvCxnSpPr>
          <p:spPr>
            <a:xfrm>
              <a:off x="8237759" y="0"/>
              <a:ext cx="906241" cy="1587364"/>
            </a:xfrm>
            <a:prstGeom prst="line">
              <a:avLst/>
            </a:prstGeom>
            <a:ln w="3175" cmpd="sng">
              <a:solidFill>
                <a:srgbClr val="FFFFFF"/>
              </a:solidFill>
            </a:ln>
            <a:effectLst/>
          </p:spPr>
          <p:style>
            <a:lnRef idx="2">
              <a:schemeClr val="accent1"/>
            </a:lnRef>
            <a:fillRef idx="0">
              <a:schemeClr val="accent1"/>
            </a:fillRef>
            <a:effectRef idx="1">
              <a:schemeClr val="accent1"/>
            </a:effectRef>
            <a:fontRef idx="minor">
              <a:schemeClr val="tx1"/>
            </a:fontRef>
          </p:style>
        </p:cxnSp>
        <p:cxnSp>
          <p:nvCxnSpPr>
            <p:cNvPr id="71" name="直线连接符 161"/>
            <p:cNvCxnSpPr/>
            <p:nvPr/>
          </p:nvCxnSpPr>
          <p:spPr>
            <a:xfrm>
              <a:off x="7690926" y="1235989"/>
              <a:ext cx="1453074" cy="351375"/>
            </a:xfrm>
            <a:prstGeom prst="line">
              <a:avLst/>
            </a:prstGeom>
            <a:ln w="3175" cmpd="sng">
              <a:solidFill>
                <a:srgbClr val="FFFFFF"/>
              </a:solidFill>
            </a:ln>
            <a:effectLst/>
          </p:spPr>
          <p:style>
            <a:lnRef idx="2">
              <a:schemeClr val="accent1"/>
            </a:lnRef>
            <a:fillRef idx="0">
              <a:schemeClr val="accent1"/>
            </a:fillRef>
            <a:effectRef idx="1">
              <a:schemeClr val="accent1"/>
            </a:effectRef>
            <a:fontRef idx="minor">
              <a:schemeClr val="tx1"/>
            </a:fontRef>
          </p:style>
        </p:cxnSp>
        <p:cxnSp>
          <p:nvCxnSpPr>
            <p:cNvPr id="72" name="直线连接符 162"/>
            <p:cNvCxnSpPr/>
            <p:nvPr/>
          </p:nvCxnSpPr>
          <p:spPr>
            <a:xfrm flipH="1">
              <a:off x="1825713" y="3370111"/>
              <a:ext cx="70560" cy="1471349"/>
            </a:xfrm>
            <a:prstGeom prst="line">
              <a:avLst/>
            </a:prstGeom>
            <a:ln w="3175" cmpd="sng">
              <a:solidFill>
                <a:srgbClr val="FFFFFF"/>
              </a:solidFill>
            </a:ln>
            <a:effectLst/>
          </p:spPr>
          <p:style>
            <a:lnRef idx="2">
              <a:schemeClr val="accent1"/>
            </a:lnRef>
            <a:fillRef idx="0">
              <a:schemeClr val="accent1"/>
            </a:fillRef>
            <a:effectRef idx="1">
              <a:schemeClr val="accent1"/>
            </a:effectRef>
            <a:fontRef idx="minor">
              <a:schemeClr val="tx1"/>
            </a:fontRef>
          </p:style>
        </p:cxnSp>
        <p:cxnSp>
          <p:nvCxnSpPr>
            <p:cNvPr id="73" name="直线连接符 163"/>
            <p:cNvCxnSpPr/>
            <p:nvPr/>
          </p:nvCxnSpPr>
          <p:spPr>
            <a:xfrm>
              <a:off x="573292" y="3765580"/>
              <a:ext cx="1252421" cy="1075880"/>
            </a:xfrm>
            <a:prstGeom prst="line">
              <a:avLst/>
            </a:prstGeom>
            <a:ln w="3175" cmpd="sng">
              <a:solidFill>
                <a:srgbClr val="FFFFFF"/>
              </a:solidFill>
            </a:ln>
            <a:effectLst/>
          </p:spPr>
          <p:style>
            <a:lnRef idx="2">
              <a:schemeClr val="accent1"/>
            </a:lnRef>
            <a:fillRef idx="0">
              <a:schemeClr val="accent1"/>
            </a:fillRef>
            <a:effectRef idx="1">
              <a:schemeClr val="accent1"/>
            </a:effectRef>
            <a:fontRef idx="minor">
              <a:schemeClr val="tx1"/>
            </a:fontRef>
          </p:style>
        </p:cxnSp>
        <p:cxnSp>
          <p:nvCxnSpPr>
            <p:cNvPr id="74" name="直线连接符 164"/>
            <p:cNvCxnSpPr/>
            <p:nvPr/>
          </p:nvCxnSpPr>
          <p:spPr>
            <a:xfrm flipV="1">
              <a:off x="1825713" y="4171240"/>
              <a:ext cx="1031925" cy="670220"/>
            </a:xfrm>
            <a:prstGeom prst="line">
              <a:avLst/>
            </a:prstGeom>
            <a:ln w="3175" cmpd="sng">
              <a:solidFill>
                <a:srgbClr val="FFFFFF"/>
              </a:solidFill>
            </a:ln>
            <a:effectLst/>
          </p:spPr>
          <p:style>
            <a:lnRef idx="2">
              <a:schemeClr val="accent1"/>
            </a:lnRef>
            <a:fillRef idx="0">
              <a:schemeClr val="accent1"/>
            </a:fillRef>
            <a:effectRef idx="1">
              <a:schemeClr val="accent1"/>
            </a:effectRef>
            <a:fontRef idx="minor">
              <a:schemeClr val="tx1"/>
            </a:fontRef>
          </p:style>
        </p:cxnSp>
        <p:cxnSp>
          <p:nvCxnSpPr>
            <p:cNvPr id="75" name="直线连接符 165"/>
            <p:cNvCxnSpPr/>
            <p:nvPr/>
          </p:nvCxnSpPr>
          <p:spPr>
            <a:xfrm flipH="1">
              <a:off x="1" y="3765580"/>
              <a:ext cx="573291" cy="529121"/>
            </a:xfrm>
            <a:prstGeom prst="line">
              <a:avLst/>
            </a:prstGeom>
            <a:ln w="3175" cmpd="sng">
              <a:solidFill>
                <a:srgbClr val="FFFFFF"/>
              </a:solidFill>
            </a:ln>
            <a:effectLst/>
          </p:spPr>
          <p:style>
            <a:lnRef idx="2">
              <a:schemeClr val="accent1"/>
            </a:lnRef>
            <a:fillRef idx="0">
              <a:schemeClr val="accent1"/>
            </a:fillRef>
            <a:effectRef idx="1">
              <a:schemeClr val="accent1"/>
            </a:effectRef>
            <a:fontRef idx="minor">
              <a:schemeClr val="tx1"/>
            </a:fontRef>
          </p:style>
        </p:cxnSp>
        <p:cxnSp>
          <p:nvCxnSpPr>
            <p:cNvPr id="76" name="直线连接符 166"/>
            <p:cNvCxnSpPr/>
            <p:nvPr/>
          </p:nvCxnSpPr>
          <p:spPr>
            <a:xfrm flipH="1" flipV="1">
              <a:off x="3607328" y="2993390"/>
              <a:ext cx="573290" cy="1177850"/>
            </a:xfrm>
            <a:prstGeom prst="line">
              <a:avLst/>
            </a:prstGeom>
            <a:ln w="3175" cmpd="sng">
              <a:solidFill>
                <a:srgbClr val="FFFFFF"/>
              </a:solidFill>
            </a:ln>
            <a:effectLst/>
          </p:spPr>
          <p:style>
            <a:lnRef idx="2">
              <a:schemeClr val="accent1"/>
            </a:lnRef>
            <a:fillRef idx="0">
              <a:schemeClr val="accent1"/>
            </a:fillRef>
            <a:effectRef idx="1">
              <a:schemeClr val="accent1"/>
            </a:effectRef>
            <a:fontRef idx="minor">
              <a:schemeClr val="tx1"/>
            </a:fontRef>
          </p:style>
        </p:cxnSp>
        <p:cxnSp>
          <p:nvCxnSpPr>
            <p:cNvPr id="77" name="直线连接符 167"/>
            <p:cNvCxnSpPr/>
            <p:nvPr/>
          </p:nvCxnSpPr>
          <p:spPr>
            <a:xfrm>
              <a:off x="4180618" y="4171241"/>
              <a:ext cx="2055030" cy="731950"/>
            </a:xfrm>
            <a:prstGeom prst="line">
              <a:avLst/>
            </a:prstGeom>
            <a:ln w="3175" cmpd="sng">
              <a:solidFill>
                <a:srgbClr val="FFFFFF"/>
              </a:solidFill>
            </a:ln>
            <a:effectLst/>
          </p:spPr>
          <p:style>
            <a:lnRef idx="2">
              <a:schemeClr val="accent1"/>
            </a:lnRef>
            <a:fillRef idx="0">
              <a:schemeClr val="accent1"/>
            </a:fillRef>
            <a:effectRef idx="1">
              <a:schemeClr val="accent1"/>
            </a:effectRef>
            <a:fontRef idx="minor">
              <a:schemeClr val="tx1"/>
            </a:fontRef>
          </p:style>
        </p:cxnSp>
        <p:cxnSp>
          <p:nvCxnSpPr>
            <p:cNvPr id="78" name="直线连接符 168"/>
            <p:cNvCxnSpPr/>
            <p:nvPr/>
          </p:nvCxnSpPr>
          <p:spPr>
            <a:xfrm flipH="1">
              <a:off x="5971052" y="4903191"/>
              <a:ext cx="264597" cy="240309"/>
            </a:xfrm>
            <a:prstGeom prst="line">
              <a:avLst/>
            </a:prstGeom>
            <a:ln w="3175" cmpd="sng">
              <a:solidFill>
                <a:srgbClr val="FFFFFF"/>
              </a:solidFill>
            </a:ln>
            <a:effectLst/>
          </p:spPr>
          <p:style>
            <a:lnRef idx="2">
              <a:schemeClr val="accent1"/>
            </a:lnRef>
            <a:fillRef idx="0">
              <a:schemeClr val="accent1"/>
            </a:fillRef>
            <a:effectRef idx="1">
              <a:schemeClr val="accent1"/>
            </a:effectRef>
            <a:fontRef idx="minor">
              <a:schemeClr val="tx1"/>
            </a:fontRef>
          </p:style>
        </p:cxnSp>
        <p:cxnSp>
          <p:nvCxnSpPr>
            <p:cNvPr id="79" name="直线连接符 169"/>
            <p:cNvCxnSpPr/>
            <p:nvPr/>
          </p:nvCxnSpPr>
          <p:spPr>
            <a:xfrm flipH="1">
              <a:off x="6235649" y="3311124"/>
              <a:ext cx="440992" cy="1592067"/>
            </a:xfrm>
            <a:prstGeom prst="line">
              <a:avLst/>
            </a:prstGeom>
            <a:ln w="3175" cmpd="sng">
              <a:solidFill>
                <a:srgbClr val="FFFFFF"/>
              </a:solidFill>
            </a:ln>
            <a:effectLst/>
          </p:spPr>
          <p:style>
            <a:lnRef idx="2">
              <a:schemeClr val="accent1"/>
            </a:lnRef>
            <a:fillRef idx="0">
              <a:schemeClr val="accent1"/>
            </a:fillRef>
            <a:effectRef idx="1">
              <a:schemeClr val="accent1"/>
            </a:effectRef>
            <a:fontRef idx="minor">
              <a:schemeClr val="tx1"/>
            </a:fontRef>
          </p:style>
        </p:cxnSp>
        <p:cxnSp>
          <p:nvCxnSpPr>
            <p:cNvPr id="80" name="直线连接符 170"/>
            <p:cNvCxnSpPr/>
            <p:nvPr/>
          </p:nvCxnSpPr>
          <p:spPr>
            <a:xfrm flipH="1" flipV="1">
              <a:off x="6235649" y="4903191"/>
              <a:ext cx="1528298" cy="240309"/>
            </a:xfrm>
            <a:prstGeom prst="line">
              <a:avLst/>
            </a:prstGeom>
            <a:ln w="3175" cmpd="sng">
              <a:solidFill>
                <a:srgbClr val="FFFFFF"/>
              </a:solidFill>
            </a:ln>
            <a:effectLst/>
          </p:spPr>
          <p:style>
            <a:lnRef idx="2">
              <a:schemeClr val="accent1"/>
            </a:lnRef>
            <a:fillRef idx="0">
              <a:schemeClr val="accent1"/>
            </a:fillRef>
            <a:effectRef idx="1">
              <a:schemeClr val="accent1"/>
            </a:effectRef>
            <a:fontRef idx="minor">
              <a:schemeClr val="tx1"/>
            </a:fontRef>
          </p:style>
        </p:cxnSp>
        <p:cxnSp>
          <p:nvCxnSpPr>
            <p:cNvPr id="81" name="直线连接符 171"/>
            <p:cNvCxnSpPr/>
            <p:nvPr/>
          </p:nvCxnSpPr>
          <p:spPr>
            <a:xfrm flipH="1">
              <a:off x="7763947" y="3589204"/>
              <a:ext cx="473812" cy="1554296"/>
            </a:xfrm>
            <a:prstGeom prst="line">
              <a:avLst/>
            </a:prstGeom>
            <a:ln w="3175" cmpd="sng">
              <a:solidFill>
                <a:srgbClr val="FFFFFF"/>
              </a:solidFill>
            </a:ln>
            <a:effectLst/>
          </p:spPr>
          <p:style>
            <a:lnRef idx="2">
              <a:schemeClr val="accent1"/>
            </a:lnRef>
            <a:fillRef idx="0">
              <a:schemeClr val="accent1"/>
            </a:fillRef>
            <a:effectRef idx="1">
              <a:schemeClr val="accent1"/>
            </a:effectRef>
            <a:fontRef idx="minor">
              <a:schemeClr val="tx1"/>
            </a:fontRef>
          </p:style>
        </p:cxnSp>
        <p:cxnSp>
          <p:nvCxnSpPr>
            <p:cNvPr id="82" name="直线连接符 172"/>
            <p:cNvCxnSpPr/>
            <p:nvPr/>
          </p:nvCxnSpPr>
          <p:spPr>
            <a:xfrm>
              <a:off x="6676641" y="3311124"/>
              <a:ext cx="1087306" cy="1832376"/>
            </a:xfrm>
            <a:prstGeom prst="line">
              <a:avLst/>
            </a:prstGeom>
            <a:ln w="3175" cmpd="sng">
              <a:solidFill>
                <a:srgbClr val="FFFFFF"/>
              </a:solidFill>
            </a:ln>
            <a:effectLst/>
          </p:spPr>
          <p:style>
            <a:lnRef idx="2">
              <a:schemeClr val="accent1"/>
            </a:lnRef>
            <a:fillRef idx="0">
              <a:schemeClr val="accent1"/>
            </a:fillRef>
            <a:effectRef idx="1">
              <a:schemeClr val="accent1"/>
            </a:effectRef>
            <a:fontRef idx="minor">
              <a:schemeClr val="tx1"/>
            </a:fontRef>
          </p:style>
        </p:cxnSp>
        <p:cxnSp>
          <p:nvCxnSpPr>
            <p:cNvPr id="83" name="直线连接符 173"/>
            <p:cNvCxnSpPr/>
            <p:nvPr/>
          </p:nvCxnSpPr>
          <p:spPr>
            <a:xfrm flipH="1" flipV="1">
              <a:off x="573293" y="3765581"/>
              <a:ext cx="560196" cy="1377919"/>
            </a:xfrm>
            <a:prstGeom prst="line">
              <a:avLst/>
            </a:prstGeom>
            <a:ln w="3175" cmpd="sng">
              <a:solidFill>
                <a:srgbClr val="FFFFFF"/>
              </a:solidFill>
            </a:ln>
            <a:effectLst/>
          </p:spPr>
          <p:style>
            <a:lnRef idx="2">
              <a:schemeClr val="accent1"/>
            </a:lnRef>
            <a:fillRef idx="0">
              <a:schemeClr val="accent1"/>
            </a:fillRef>
            <a:effectRef idx="1">
              <a:schemeClr val="accent1"/>
            </a:effectRef>
            <a:fontRef idx="minor">
              <a:schemeClr val="tx1"/>
            </a:fontRef>
          </p:style>
        </p:cxnSp>
        <p:cxnSp>
          <p:nvCxnSpPr>
            <p:cNvPr id="84" name="直线连接符 174"/>
            <p:cNvCxnSpPr/>
            <p:nvPr/>
          </p:nvCxnSpPr>
          <p:spPr>
            <a:xfrm flipH="1" flipV="1">
              <a:off x="2857639" y="4171241"/>
              <a:ext cx="590930" cy="972259"/>
            </a:xfrm>
            <a:prstGeom prst="line">
              <a:avLst/>
            </a:prstGeom>
            <a:ln w="3175" cmpd="sng">
              <a:solidFill>
                <a:srgbClr val="FFFFFF"/>
              </a:solidFill>
            </a:ln>
            <a:effectLst/>
          </p:spPr>
          <p:style>
            <a:lnRef idx="2">
              <a:schemeClr val="accent1"/>
            </a:lnRef>
            <a:fillRef idx="0">
              <a:schemeClr val="accent1"/>
            </a:fillRef>
            <a:effectRef idx="1">
              <a:schemeClr val="accent1"/>
            </a:effectRef>
            <a:fontRef idx="minor">
              <a:schemeClr val="tx1"/>
            </a:fontRef>
          </p:style>
        </p:cxnSp>
        <p:cxnSp>
          <p:nvCxnSpPr>
            <p:cNvPr id="85" name="直线连接符 175"/>
            <p:cNvCxnSpPr/>
            <p:nvPr/>
          </p:nvCxnSpPr>
          <p:spPr>
            <a:xfrm flipH="1" flipV="1">
              <a:off x="1" y="4294702"/>
              <a:ext cx="1133488" cy="848798"/>
            </a:xfrm>
            <a:prstGeom prst="line">
              <a:avLst/>
            </a:prstGeom>
            <a:ln w="3175" cmpd="sng">
              <a:solidFill>
                <a:srgbClr val="FFFFFF"/>
              </a:solidFill>
            </a:ln>
            <a:effectLst/>
          </p:spPr>
          <p:style>
            <a:lnRef idx="2">
              <a:schemeClr val="accent1"/>
            </a:lnRef>
            <a:fillRef idx="0">
              <a:schemeClr val="accent1"/>
            </a:fillRef>
            <a:effectRef idx="1">
              <a:schemeClr val="accent1"/>
            </a:effectRef>
            <a:fontRef idx="minor">
              <a:schemeClr val="tx1"/>
            </a:fontRef>
          </p:style>
        </p:cxnSp>
        <p:cxnSp>
          <p:nvCxnSpPr>
            <p:cNvPr id="86" name="直线连接符 176"/>
            <p:cNvCxnSpPr/>
            <p:nvPr/>
          </p:nvCxnSpPr>
          <p:spPr>
            <a:xfrm flipV="1">
              <a:off x="3448569" y="4171241"/>
              <a:ext cx="732049" cy="972260"/>
            </a:xfrm>
            <a:prstGeom prst="line">
              <a:avLst/>
            </a:prstGeom>
            <a:ln w="3175" cmpd="sng">
              <a:solidFill>
                <a:srgbClr val="FFFFFF"/>
              </a:solidFill>
            </a:ln>
            <a:effectLst/>
          </p:spPr>
          <p:style>
            <a:lnRef idx="2">
              <a:schemeClr val="accent1"/>
            </a:lnRef>
            <a:fillRef idx="0">
              <a:schemeClr val="accent1"/>
            </a:fillRef>
            <a:effectRef idx="1">
              <a:schemeClr val="accent1"/>
            </a:effectRef>
            <a:fontRef idx="minor">
              <a:schemeClr val="tx1"/>
            </a:fontRef>
          </p:style>
        </p:cxnSp>
        <p:cxnSp>
          <p:nvCxnSpPr>
            <p:cNvPr id="87" name="直线连接符 177"/>
            <p:cNvCxnSpPr/>
            <p:nvPr/>
          </p:nvCxnSpPr>
          <p:spPr>
            <a:xfrm>
              <a:off x="1825713" y="4841460"/>
              <a:ext cx="1622856" cy="302040"/>
            </a:xfrm>
            <a:prstGeom prst="line">
              <a:avLst/>
            </a:prstGeom>
            <a:ln w="3175" cmpd="sng">
              <a:solidFill>
                <a:srgbClr val="FFFFFF"/>
              </a:solidFill>
            </a:ln>
            <a:effectLst/>
          </p:spPr>
          <p:style>
            <a:lnRef idx="2">
              <a:schemeClr val="accent1"/>
            </a:lnRef>
            <a:fillRef idx="0">
              <a:schemeClr val="accent1"/>
            </a:fillRef>
            <a:effectRef idx="1">
              <a:schemeClr val="accent1"/>
            </a:effectRef>
            <a:fontRef idx="minor">
              <a:schemeClr val="tx1"/>
            </a:fontRef>
          </p:style>
        </p:cxnSp>
        <p:cxnSp>
          <p:nvCxnSpPr>
            <p:cNvPr id="88" name="直线连接符 178"/>
            <p:cNvCxnSpPr/>
            <p:nvPr/>
          </p:nvCxnSpPr>
          <p:spPr>
            <a:xfrm flipH="1">
              <a:off x="1133491" y="4841460"/>
              <a:ext cx="692222" cy="302041"/>
            </a:xfrm>
            <a:prstGeom prst="line">
              <a:avLst/>
            </a:prstGeom>
            <a:ln w="3175" cmpd="sng">
              <a:solidFill>
                <a:srgbClr val="FFFFFF"/>
              </a:solidFill>
            </a:ln>
            <a:effectLst/>
          </p:spPr>
          <p:style>
            <a:lnRef idx="2">
              <a:schemeClr val="accent1"/>
            </a:lnRef>
            <a:fillRef idx="0">
              <a:schemeClr val="accent1"/>
            </a:fillRef>
            <a:effectRef idx="1">
              <a:schemeClr val="accent1"/>
            </a:effectRef>
            <a:fontRef idx="minor">
              <a:schemeClr val="tx1"/>
            </a:fontRef>
          </p:style>
        </p:cxnSp>
        <p:cxnSp>
          <p:nvCxnSpPr>
            <p:cNvPr id="89" name="直线连接符 179"/>
            <p:cNvCxnSpPr/>
            <p:nvPr/>
          </p:nvCxnSpPr>
          <p:spPr>
            <a:xfrm>
              <a:off x="4544450" y="4903191"/>
              <a:ext cx="1426602" cy="240309"/>
            </a:xfrm>
            <a:prstGeom prst="line">
              <a:avLst/>
            </a:prstGeom>
            <a:ln w="3175" cmpd="sng">
              <a:solidFill>
                <a:srgbClr val="FFFFFF"/>
              </a:solidFill>
            </a:ln>
            <a:effectLst/>
          </p:spPr>
          <p:style>
            <a:lnRef idx="2">
              <a:schemeClr val="accent1"/>
            </a:lnRef>
            <a:fillRef idx="0">
              <a:schemeClr val="accent1"/>
            </a:fillRef>
            <a:effectRef idx="1">
              <a:schemeClr val="accent1"/>
            </a:effectRef>
            <a:fontRef idx="minor">
              <a:schemeClr val="tx1"/>
            </a:fontRef>
          </p:style>
        </p:cxnSp>
        <p:cxnSp>
          <p:nvCxnSpPr>
            <p:cNvPr id="90" name="直线连接符 180"/>
            <p:cNvCxnSpPr/>
            <p:nvPr/>
          </p:nvCxnSpPr>
          <p:spPr>
            <a:xfrm flipV="1">
              <a:off x="3448569" y="4903192"/>
              <a:ext cx="1095881" cy="240308"/>
            </a:xfrm>
            <a:prstGeom prst="line">
              <a:avLst/>
            </a:prstGeom>
            <a:ln w="3175" cmpd="sng">
              <a:solidFill>
                <a:srgbClr val="FFFFFF"/>
              </a:solidFill>
            </a:ln>
            <a:effectLst/>
          </p:spPr>
          <p:style>
            <a:lnRef idx="2">
              <a:schemeClr val="accent1"/>
            </a:lnRef>
            <a:fillRef idx="0">
              <a:schemeClr val="accent1"/>
            </a:fillRef>
            <a:effectRef idx="1">
              <a:schemeClr val="accent1"/>
            </a:effectRef>
            <a:fontRef idx="minor">
              <a:schemeClr val="tx1"/>
            </a:fontRef>
          </p:style>
        </p:cxnSp>
        <p:cxnSp>
          <p:nvCxnSpPr>
            <p:cNvPr id="91" name="直线连接符 181"/>
            <p:cNvCxnSpPr/>
            <p:nvPr/>
          </p:nvCxnSpPr>
          <p:spPr>
            <a:xfrm flipH="1" flipV="1">
              <a:off x="4180619" y="4171241"/>
              <a:ext cx="363831" cy="731950"/>
            </a:xfrm>
            <a:prstGeom prst="line">
              <a:avLst/>
            </a:prstGeom>
            <a:ln w="3175" cmpd="sng">
              <a:solidFill>
                <a:srgbClr val="FFFFFF"/>
              </a:solidFill>
            </a:ln>
            <a:effectLst/>
          </p:spPr>
          <p:style>
            <a:lnRef idx="2">
              <a:schemeClr val="accent1"/>
            </a:lnRef>
            <a:fillRef idx="0">
              <a:schemeClr val="accent1"/>
            </a:fillRef>
            <a:effectRef idx="1">
              <a:schemeClr val="accent1"/>
            </a:effectRef>
            <a:fontRef idx="minor">
              <a:schemeClr val="tx1"/>
            </a:fontRef>
          </p:style>
        </p:cxnSp>
        <p:cxnSp>
          <p:nvCxnSpPr>
            <p:cNvPr id="92" name="直线连接符 182"/>
            <p:cNvCxnSpPr/>
            <p:nvPr/>
          </p:nvCxnSpPr>
          <p:spPr>
            <a:xfrm flipV="1">
              <a:off x="4355535" y="2"/>
              <a:ext cx="1280362" cy="326290"/>
            </a:xfrm>
            <a:prstGeom prst="line">
              <a:avLst/>
            </a:prstGeom>
            <a:ln w="3175" cmpd="sng">
              <a:solidFill>
                <a:srgbClr val="FFFFFF"/>
              </a:solidFill>
            </a:ln>
            <a:effectLst/>
          </p:spPr>
          <p:style>
            <a:lnRef idx="2">
              <a:schemeClr val="accent1"/>
            </a:lnRef>
            <a:fillRef idx="0">
              <a:schemeClr val="accent1"/>
            </a:fillRef>
            <a:effectRef idx="1">
              <a:schemeClr val="accent1"/>
            </a:effectRef>
            <a:fontRef idx="minor">
              <a:schemeClr val="tx1"/>
            </a:fontRef>
          </p:style>
        </p:cxnSp>
        <p:cxnSp>
          <p:nvCxnSpPr>
            <p:cNvPr id="93" name="直线连接符 183"/>
            <p:cNvCxnSpPr/>
            <p:nvPr/>
          </p:nvCxnSpPr>
          <p:spPr>
            <a:xfrm flipH="1" flipV="1">
              <a:off x="2601864" y="3"/>
              <a:ext cx="1753671" cy="326288"/>
            </a:xfrm>
            <a:prstGeom prst="line">
              <a:avLst/>
            </a:prstGeom>
            <a:ln w="3175" cmpd="sng">
              <a:solidFill>
                <a:srgbClr val="FFFFFF"/>
              </a:solidFill>
            </a:ln>
            <a:effectLst/>
          </p:spPr>
          <p:style>
            <a:lnRef idx="2">
              <a:schemeClr val="accent1"/>
            </a:lnRef>
            <a:fillRef idx="0">
              <a:schemeClr val="accent1"/>
            </a:fillRef>
            <a:effectRef idx="1">
              <a:schemeClr val="accent1"/>
            </a:effectRef>
            <a:fontRef idx="minor">
              <a:schemeClr val="tx1"/>
            </a:fontRef>
          </p:style>
        </p:cxnSp>
        <p:cxnSp>
          <p:nvCxnSpPr>
            <p:cNvPr id="94" name="直线连接符 184"/>
            <p:cNvCxnSpPr/>
            <p:nvPr/>
          </p:nvCxnSpPr>
          <p:spPr>
            <a:xfrm flipV="1">
              <a:off x="4544450" y="4903191"/>
              <a:ext cx="1691198" cy="1"/>
            </a:xfrm>
            <a:prstGeom prst="line">
              <a:avLst/>
            </a:prstGeom>
            <a:ln w="3175" cmpd="sng">
              <a:solidFill>
                <a:srgbClr val="FFFFFF"/>
              </a:solidFill>
            </a:ln>
            <a:effectLst/>
          </p:spPr>
          <p:style>
            <a:lnRef idx="2">
              <a:schemeClr val="accent1"/>
            </a:lnRef>
            <a:fillRef idx="0">
              <a:schemeClr val="accent1"/>
            </a:fillRef>
            <a:effectRef idx="1">
              <a:schemeClr val="accent1"/>
            </a:effectRef>
            <a:fontRef idx="minor">
              <a:schemeClr val="tx1"/>
            </a:fontRef>
          </p:style>
        </p:cxnSp>
        <p:cxnSp>
          <p:nvCxnSpPr>
            <p:cNvPr id="95" name="直线连接符 185"/>
            <p:cNvCxnSpPr/>
            <p:nvPr/>
          </p:nvCxnSpPr>
          <p:spPr>
            <a:xfrm flipH="1" flipV="1">
              <a:off x="1825714" y="4841460"/>
              <a:ext cx="294330" cy="302040"/>
            </a:xfrm>
            <a:prstGeom prst="line">
              <a:avLst/>
            </a:prstGeom>
            <a:ln w="3175" cmpd="sng">
              <a:solidFill>
                <a:srgbClr val="FFFFFF"/>
              </a:solidFill>
            </a:ln>
            <a:effectLst/>
          </p:spPr>
          <p:style>
            <a:lnRef idx="2">
              <a:schemeClr val="accent1"/>
            </a:lnRef>
            <a:fillRef idx="0">
              <a:schemeClr val="accent1"/>
            </a:fillRef>
            <a:effectRef idx="1">
              <a:schemeClr val="accent1"/>
            </a:effectRef>
            <a:fontRef idx="minor">
              <a:schemeClr val="tx1"/>
            </a:fontRef>
          </p:style>
        </p:cxnSp>
      </p:grpSp>
      <p:grpSp>
        <p:nvGrpSpPr>
          <p:cNvPr id="96" name="组 92"/>
          <p:cNvGrpSpPr/>
          <p:nvPr/>
        </p:nvGrpSpPr>
        <p:grpSpPr>
          <a:xfrm>
            <a:off x="2375392" y="333593"/>
            <a:ext cx="4393217" cy="4393217"/>
            <a:chOff x="942673" y="622206"/>
            <a:chExt cx="2065543" cy="2065543"/>
          </a:xfrm>
          <a:effectLst/>
        </p:grpSpPr>
        <p:sp>
          <p:nvSpPr>
            <p:cNvPr id="97" name="Freeform 5"/>
            <p:cNvSpPr>
              <a:spLocks/>
            </p:cNvSpPr>
            <p:nvPr/>
          </p:nvSpPr>
          <p:spPr bwMode="auto">
            <a:xfrm>
              <a:off x="942673" y="622206"/>
              <a:ext cx="2065543" cy="2065543"/>
            </a:xfrm>
            <a:custGeom>
              <a:avLst/>
              <a:gdLst>
                <a:gd name="T0" fmla="*/ 1580 w 1582"/>
                <a:gd name="T1" fmla="*/ 832 h 1582"/>
                <a:gd name="T2" fmla="*/ 1566 w 1582"/>
                <a:gd name="T3" fmla="*/ 952 h 1582"/>
                <a:gd name="T4" fmla="*/ 1534 w 1582"/>
                <a:gd name="T5" fmla="*/ 1064 h 1582"/>
                <a:gd name="T6" fmla="*/ 1486 w 1582"/>
                <a:gd name="T7" fmla="*/ 1168 h 1582"/>
                <a:gd name="T8" fmla="*/ 1424 w 1582"/>
                <a:gd name="T9" fmla="*/ 1266 h 1582"/>
                <a:gd name="T10" fmla="*/ 1350 w 1582"/>
                <a:gd name="T11" fmla="*/ 1352 h 1582"/>
                <a:gd name="T12" fmla="*/ 1264 w 1582"/>
                <a:gd name="T13" fmla="*/ 1426 h 1582"/>
                <a:gd name="T14" fmla="*/ 1168 w 1582"/>
                <a:gd name="T15" fmla="*/ 1488 h 1582"/>
                <a:gd name="T16" fmla="*/ 1062 w 1582"/>
                <a:gd name="T17" fmla="*/ 1534 h 1582"/>
                <a:gd name="T18" fmla="*/ 950 w 1582"/>
                <a:gd name="T19" fmla="*/ 1566 h 1582"/>
                <a:gd name="T20" fmla="*/ 832 w 1582"/>
                <a:gd name="T21" fmla="*/ 1582 h 1582"/>
                <a:gd name="T22" fmla="*/ 750 w 1582"/>
                <a:gd name="T23" fmla="*/ 1582 h 1582"/>
                <a:gd name="T24" fmla="*/ 632 w 1582"/>
                <a:gd name="T25" fmla="*/ 1566 h 1582"/>
                <a:gd name="T26" fmla="*/ 518 w 1582"/>
                <a:gd name="T27" fmla="*/ 1534 h 1582"/>
                <a:gd name="T28" fmla="*/ 414 w 1582"/>
                <a:gd name="T29" fmla="*/ 1488 h 1582"/>
                <a:gd name="T30" fmla="*/ 318 w 1582"/>
                <a:gd name="T31" fmla="*/ 1426 h 1582"/>
                <a:gd name="T32" fmla="*/ 232 w 1582"/>
                <a:gd name="T33" fmla="*/ 1352 h 1582"/>
                <a:gd name="T34" fmla="*/ 156 w 1582"/>
                <a:gd name="T35" fmla="*/ 1266 h 1582"/>
                <a:gd name="T36" fmla="*/ 96 w 1582"/>
                <a:gd name="T37" fmla="*/ 1168 h 1582"/>
                <a:gd name="T38" fmla="*/ 48 w 1582"/>
                <a:gd name="T39" fmla="*/ 1064 h 1582"/>
                <a:gd name="T40" fmla="*/ 16 w 1582"/>
                <a:gd name="T41" fmla="*/ 952 h 1582"/>
                <a:gd name="T42" fmla="*/ 0 w 1582"/>
                <a:gd name="T43" fmla="*/ 832 h 1582"/>
                <a:gd name="T44" fmla="*/ 0 w 1582"/>
                <a:gd name="T45" fmla="*/ 752 h 1582"/>
                <a:gd name="T46" fmla="*/ 16 w 1582"/>
                <a:gd name="T47" fmla="*/ 632 h 1582"/>
                <a:gd name="T48" fmla="*/ 48 w 1582"/>
                <a:gd name="T49" fmla="*/ 520 h 1582"/>
                <a:gd name="T50" fmla="*/ 96 w 1582"/>
                <a:gd name="T51" fmla="*/ 414 h 1582"/>
                <a:gd name="T52" fmla="*/ 156 w 1582"/>
                <a:gd name="T53" fmla="*/ 318 h 1582"/>
                <a:gd name="T54" fmla="*/ 232 w 1582"/>
                <a:gd name="T55" fmla="*/ 232 h 1582"/>
                <a:gd name="T56" fmla="*/ 318 w 1582"/>
                <a:gd name="T57" fmla="*/ 158 h 1582"/>
                <a:gd name="T58" fmla="*/ 414 w 1582"/>
                <a:gd name="T59" fmla="*/ 96 h 1582"/>
                <a:gd name="T60" fmla="*/ 518 w 1582"/>
                <a:gd name="T61" fmla="*/ 48 h 1582"/>
                <a:gd name="T62" fmla="*/ 632 w 1582"/>
                <a:gd name="T63" fmla="*/ 16 h 1582"/>
                <a:gd name="T64" fmla="*/ 750 w 1582"/>
                <a:gd name="T65" fmla="*/ 2 h 1582"/>
                <a:gd name="T66" fmla="*/ 832 w 1582"/>
                <a:gd name="T67" fmla="*/ 2 h 1582"/>
                <a:gd name="T68" fmla="*/ 950 w 1582"/>
                <a:gd name="T69" fmla="*/ 16 h 1582"/>
                <a:gd name="T70" fmla="*/ 1062 w 1582"/>
                <a:gd name="T71" fmla="*/ 48 h 1582"/>
                <a:gd name="T72" fmla="*/ 1168 w 1582"/>
                <a:gd name="T73" fmla="*/ 96 h 1582"/>
                <a:gd name="T74" fmla="*/ 1264 w 1582"/>
                <a:gd name="T75" fmla="*/ 158 h 1582"/>
                <a:gd name="T76" fmla="*/ 1350 w 1582"/>
                <a:gd name="T77" fmla="*/ 232 h 1582"/>
                <a:gd name="T78" fmla="*/ 1424 w 1582"/>
                <a:gd name="T79" fmla="*/ 318 h 1582"/>
                <a:gd name="T80" fmla="*/ 1486 w 1582"/>
                <a:gd name="T81" fmla="*/ 414 h 1582"/>
                <a:gd name="T82" fmla="*/ 1534 w 1582"/>
                <a:gd name="T83" fmla="*/ 520 h 1582"/>
                <a:gd name="T84" fmla="*/ 1566 w 1582"/>
                <a:gd name="T85" fmla="*/ 632 h 1582"/>
                <a:gd name="T86" fmla="*/ 1580 w 1582"/>
                <a:gd name="T87" fmla="*/ 752 h 1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82" h="1582">
                  <a:moveTo>
                    <a:pt x="1582" y="792"/>
                  </a:moveTo>
                  <a:lnTo>
                    <a:pt x="1582" y="792"/>
                  </a:lnTo>
                  <a:lnTo>
                    <a:pt x="1580" y="832"/>
                  </a:lnTo>
                  <a:lnTo>
                    <a:pt x="1578" y="872"/>
                  </a:lnTo>
                  <a:lnTo>
                    <a:pt x="1572" y="912"/>
                  </a:lnTo>
                  <a:lnTo>
                    <a:pt x="1566" y="952"/>
                  </a:lnTo>
                  <a:lnTo>
                    <a:pt x="1556" y="990"/>
                  </a:lnTo>
                  <a:lnTo>
                    <a:pt x="1546" y="1028"/>
                  </a:lnTo>
                  <a:lnTo>
                    <a:pt x="1534" y="1064"/>
                  </a:lnTo>
                  <a:lnTo>
                    <a:pt x="1520" y="1100"/>
                  </a:lnTo>
                  <a:lnTo>
                    <a:pt x="1504" y="1134"/>
                  </a:lnTo>
                  <a:lnTo>
                    <a:pt x="1486" y="1168"/>
                  </a:lnTo>
                  <a:lnTo>
                    <a:pt x="1468" y="1202"/>
                  </a:lnTo>
                  <a:lnTo>
                    <a:pt x="1446" y="1234"/>
                  </a:lnTo>
                  <a:lnTo>
                    <a:pt x="1424" y="1266"/>
                  </a:lnTo>
                  <a:lnTo>
                    <a:pt x="1402" y="1294"/>
                  </a:lnTo>
                  <a:lnTo>
                    <a:pt x="1376" y="1324"/>
                  </a:lnTo>
                  <a:lnTo>
                    <a:pt x="1350" y="1352"/>
                  </a:lnTo>
                  <a:lnTo>
                    <a:pt x="1322" y="1378"/>
                  </a:lnTo>
                  <a:lnTo>
                    <a:pt x="1294" y="1402"/>
                  </a:lnTo>
                  <a:lnTo>
                    <a:pt x="1264" y="1426"/>
                  </a:lnTo>
                  <a:lnTo>
                    <a:pt x="1234" y="1448"/>
                  </a:lnTo>
                  <a:lnTo>
                    <a:pt x="1200" y="1468"/>
                  </a:lnTo>
                  <a:lnTo>
                    <a:pt x="1168" y="1488"/>
                  </a:lnTo>
                  <a:lnTo>
                    <a:pt x="1134" y="1504"/>
                  </a:lnTo>
                  <a:lnTo>
                    <a:pt x="1098" y="1520"/>
                  </a:lnTo>
                  <a:lnTo>
                    <a:pt x="1062" y="1534"/>
                  </a:lnTo>
                  <a:lnTo>
                    <a:pt x="1026" y="1548"/>
                  </a:lnTo>
                  <a:lnTo>
                    <a:pt x="988" y="1558"/>
                  </a:lnTo>
                  <a:lnTo>
                    <a:pt x="950" y="1566"/>
                  </a:lnTo>
                  <a:lnTo>
                    <a:pt x="912" y="1574"/>
                  </a:lnTo>
                  <a:lnTo>
                    <a:pt x="872" y="1578"/>
                  </a:lnTo>
                  <a:lnTo>
                    <a:pt x="832" y="1582"/>
                  </a:lnTo>
                  <a:lnTo>
                    <a:pt x="790" y="1582"/>
                  </a:lnTo>
                  <a:lnTo>
                    <a:pt x="790" y="1582"/>
                  </a:lnTo>
                  <a:lnTo>
                    <a:pt x="750" y="1582"/>
                  </a:lnTo>
                  <a:lnTo>
                    <a:pt x="710" y="1578"/>
                  </a:lnTo>
                  <a:lnTo>
                    <a:pt x="670" y="1574"/>
                  </a:lnTo>
                  <a:lnTo>
                    <a:pt x="632" y="1566"/>
                  </a:lnTo>
                  <a:lnTo>
                    <a:pt x="594" y="1558"/>
                  </a:lnTo>
                  <a:lnTo>
                    <a:pt x="556" y="1548"/>
                  </a:lnTo>
                  <a:lnTo>
                    <a:pt x="518" y="1534"/>
                  </a:lnTo>
                  <a:lnTo>
                    <a:pt x="482" y="1520"/>
                  </a:lnTo>
                  <a:lnTo>
                    <a:pt x="448" y="1504"/>
                  </a:lnTo>
                  <a:lnTo>
                    <a:pt x="414" y="1488"/>
                  </a:lnTo>
                  <a:lnTo>
                    <a:pt x="380" y="1468"/>
                  </a:lnTo>
                  <a:lnTo>
                    <a:pt x="348" y="1448"/>
                  </a:lnTo>
                  <a:lnTo>
                    <a:pt x="318" y="1426"/>
                  </a:lnTo>
                  <a:lnTo>
                    <a:pt x="288" y="1402"/>
                  </a:lnTo>
                  <a:lnTo>
                    <a:pt x="258" y="1378"/>
                  </a:lnTo>
                  <a:lnTo>
                    <a:pt x="232" y="1352"/>
                  </a:lnTo>
                  <a:lnTo>
                    <a:pt x="206" y="1324"/>
                  </a:lnTo>
                  <a:lnTo>
                    <a:pt x="180" y="1294"/>
                  </a:lnTo>
                  <a:lnTo>
                    <a:pt x="156" y="1266"/>
                  </a:lnTo>
                  <a:lnTo>
                    <a:pt x="134" y="1234"/>
                  </a:lnTo>
                  <a:lnTo>
                    <a:pt x="114" y="1202"/>
                  </a:lnTo>
                  <a:lnTo>
                    <a:pt x="96" y="1168"/>
                  </a:lnTo>
                  <a:lnTo>
                    <a:pt x="78" y="1134"/>
                  </a:lnTo>
                  <a:lnTo>
                    <a:pt x="62" y="1100"/>
                  </a:lnTo>
                  <a:lnTo>
                    <a:pt x="48" y="1064"/>
                  </a:lnTo>
                  <a:lnTo>
                    <a:pt x="36" y="1028"/>
                  </a:lnTo>
                  <a:lnTo>
                    <a:pt x="24" y="990"/>
                  </a:lnTo>
                  <a:lnTo>
                    <a:pt x="16" y="952"/>
                  </a:lnTo>
                  <a:lnTo>
                    <a:pt x="8" y="912"/>
                  </a:lnTo>
                  <a:lnTo>
                    <a:pt x="4" y="872"/>
                  </a:lnTo>
                  <a:lnTo>
                    <a:pt x="0" y="832"/>
                  </a:lnTo>
                  <a:lnTo>
                    <a:pt x="0" y="792"/>
                  </a:lnTo>
                  <a:lnTo>
                    <a:pt x="0" y="792"/>
                  </a:lnTo>
                  <a:lnTo>
                    <a:pt x="0" y="752"/>
                  </a:lnTo>
                  <a:lnTo>
                    <a:pt x="4" y="710"/>
                  </a:lnTo>
                  <a:lnTo>
                    <a:pt x="8" y="672"/>
                  </a:lnTo>
                  <a:lnTo>
                    <a:pt x="16" y="632"/>
                  </a:lnTo>
                  <a:lnTo>
                    <a:pt x="24" y="594"/>
                  </a:lnTo>
                  <a:lnTo>
                    <a:pt x="36" y="556"/>
                  </a:lnTo>
                  <a:lnTo>
                    <a:pt x="48" y="520"/>
                  </a:lnTo>
                  <a:lnTo>
                    <a:pt x="62" y="484"/>
                  </a:lnTo>
                  <a:lnTo>
                    <a:pt x="78" y="448"/>
                  </a:lnTo>
                  <a:lnTo>
                    <a:pt x="96" y="414"/>
                  </a:lnTo>
                  <a:lnTo>
                    <a:pt x="114" y="382"/>
                  </a:lnTo>
                  <a:lnTo>
                    <a:pt x="134" y="350"/>
                  </a:lnTo>
                  <a:lnTo>
                    <a:pt x="156" y="318"/>
                  </a:lnTo>
                  <a:lnTo>
                    <a:pt x="180" y="288"/>
                  </a:lnTo>
                  <a:lnTo>
                    <a:pt x="206" y="260"/>
                  </a:lnTo>
                  <a:lnTo>
                    <a:pt x="232" y="232"/>
                  </a:lnTo>
                  <a:lnTo>
                    <a:pt x="258" y="206"/>
                  </a:lnTo>
                  <a:lnTo>
                    <a:pt x="288" y="182"/>
                  </a:lnTo>
                  <a:lnTo>
                    <a:pt x="318" y="158"/>
                  </a:lnTo>
                  <a:lnTo>
                    <a:pt x="348" y="136"/>
                  </a:lnTo>
                  <a:lnTo>
                    <a:pt x="380" y="116"/>
                  </a:lnTo>
                  <a:lnTo>
                    <a:pt x="414" y="96"/>
                  </a:lnTo>
                  <a:lnTo>
                    <a:pt x="448" y="78"/>
                  </a:lnTo>
                  <a:lnTo>
                    <a:pt x="482" y="62"/>
                  </a:lnTo>
                  <a:lnTo>
                    <a:pt x="518" y="48"/>
                  </a:lnTo>
                  <a:lnTo>
                    <a:pt x="556" y="36"/>
                  </a:lnTo>
                  <a:lnTo>
                    <a:pt x="594" y="26"/>
                  </a:lnTo>
                  <a:lnTo>
                    <a:pt x="632" y="16"/>
                  </a:lnTo>
                  <a:lnTo>
                    <a:pt x="670" y="10"/>
                  </a:lnTo>
                  <a:lnTo>
                    <a:pt x="710" y="4"/>
                  </a:lnTo>
                  <a:lnTo>
                    <a:pt x="750" y="2"/>
                  </a:lnTo>
                  <a:lnTo>
                    <a:pt x="790" y="0"/>
                  </a:lnTo>
                  <a:lnTo>
                    <a:pt x="790" y="0"/>
                  </a:lnTo>
                  <a:lnTo>
                    <a:pt x="832" y="2"/>
                  </a:lnTo>
                  <a:lnTo>
                    <a:pt x="872" y="4"/>
                  </a:lnTo>
                  <a:lnTo>
                    <a:pt x="912" y="10"/>
                  </a:lnTo>
                  <a:lnTo>
                    <a:pt x="950" y="16"/>
                  </a:lnTo>
                  <a:lnTo>
                    <a:pt x="988" y="26"/>
                  </a:lnTo>
                  <a:lnTo>
                    <a:pt x="1026" y="36"/>
                  </a:lnTo>
                  <a:lnTo>
                    <a:pt x="1062" y="48"/>
                  </a:lnTo>
                  <a:lnTo>
                    <a:pt x="1098" y="62"/>
                  </a:lnTo>
                  <a:lnTo>
                    <a:pt x="1134" y="78"/>
                  </a:lnTo>
                  <a:lnTo>
                    <a:pt x="1168" y="96"/>
                  </a:lnTo>
                  <a:lnTo>
                    <a:pt x="1200" y="116"/>
                  </a:lnTo>
                  <a:lnTo>
                    <a:pt x="1234" y="136"/>
                  </a:lnTo>
                  <a:lnTo>
                    <a:pt x="1264" y="158"/>
                  </a:lnTo>
                  <a:lnTo>
                    <a:pt x="1294" y="182"/>
                  </a:lnTo>
                  <a:lnTo>
                    <a:pt x="1322" y="206"/>
                  </a:lnTo>
                  <a:lnTo>
                    <a:pt x="1350" y="232"/>
                  </a:lnTo>
                  <a:lnTo>
                    <a:pt x="1376" y="260"/>
                  </a:lnTo>
                  <a:lnTo>
                    <a:pt x="1402" y="288"/>
                  </a:lnTo>
                  <a:lnTo>
                    <a:pt x="1424" y="318"/>
                  </a:lnTo>
                  <a:lnTo>
                    <a:pt x="1446" y="350"/>
                  </a:lnTo>
                  <a:lnTo>
                    <a:pt x="1468" y="382"/>
                  </a:lnTo>
                  <a:lnTo>
                    <a:pt x="1486" y="414"/>
                  </a:lnTo>
                  <a:lnTo>
                    <a:pt x="1504" y="448"/>
                  </a:lnTo>
                  <a:lnTo>
                    <a:pt x="1520" y="484"/>
                  </a:lnTo>
                  <a:lnTo>
                    <a:pt x="1534" y="520"/>
                  </a:lnTo>
                  <a:lnTo>
                    <a:pt x="1546" y="556"/>
                  </a:lnTo>
                  <a:lnTo>
                    <a:pt x="1556" y="594"/>
                  </a:lnTo>
                  <a:lnTo>
                    <a:pt x="1566" y="632"/>
                  </a:lnTo>
                  <a:lnTo>
                    <a:pt x="1572" y="672"/>
                  </a:lnTo>
                  <a:lnTo>
                    <a:pt x="1578" y="710"/>
                  </a:lnTo>
                  <a:lnTo>
                    <a:pt x="1580" y="752"/>
                  </a:lnTo>
                  <a:lnTo>
                    <a:pt x="1582" y="792"/>
                  </a:lnTo>
                  <a:lnTo>
                    <a:pt x="1582" y="792"/>
                  </a:lnTo>
                  <a:close/>
                </a:path>
              </a:pathLst>
            </a:custGeom>
            <a:solidFill>
              <a:srgbClr val="007EA8"/>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6"/>
            <p:cNvSpPr>
              <a:spLocks/>
            </p:cNvSpPr>
            <p:nvPr/>
          </p:nvSpPr>
          <p:spPr bwMode="auto">
            <a:xfrm>
              <a:off x="1305645" y="776273"/>
              <a:ext cx="1415328" cy="1856638"/>
            </a:xfrm>
            <a:custGeom>
              <a:avLst/>
              <a:gdLst>
                <a:gd name="T0" fmla="*/ 1024 w 1084"/>
                <a:gd name="T1" fmla="*/ 902 h 1422"/>
                <a:gd name="T2" fmla="*/ 868 w 1084"/>
                <a:gd name="T3" fmla="*/ 822 h 1422"/>
                <a:gd name="T4" fmla="*/ 764 w 1084"/>
                <a:gd name="T5" fmla="*/ 854 h 1422"/>
                <a:gd name="T6" fmla="*/ 710 w 1084"/>
                <a:gd name="T7" fmla="*/ 788 h 1422"/>
                <a:gd name="T8" fmla="*/ 664 w 1084"/>
                <a:gd name="T9" fmla="*/ 788 h 1422"/>
                <a:gd name="T10" fmla="*/ 634 w 1084"/>
                <a:gd name="T11" fmla="*/ 712 h 1422"/>
                <a:gd name="T12" fmla="*/ 576 w 1084"/>
                <a:gd name="T13" fmla="*/ 724 h 1422"/>
                <a:gd name="T14" fmla="*/ 576 w 1084"/>
                <a:gd name="T15" fmla="*/ 626 h 1422"/>
                <a:gd name="T16" fmla="*/ 724 w 1084"/>
                <a:gd name="T17" fmla="*/ 682 h 1422"/>
                <a:gd name="T18" fmla="*/ 762 w 1084"/>
                <a:gd name="T19" fmla="*/ 600 h 1422"/>
                <a:gd name="T20" fmla="*/ 806 w 1084"/>
                <a:gd name="T21" fmla="*/ 504 h 1422"/>
                <a:gd name="T22" fmla="*/ 926 w 1084"/>
                <a:gd name="T23" fmla="*/ 238 h 1422"/>
                <a:gd name="T24" fmla="*/ 844 w 1084"/>
                <a:gd name="T25" fmla="*/ 144 h 1422"/>
                <a:gd name="T26" fmla="*/ 800 w 1084"/>
                <a:gd name="T27" fmla="*/ 286 h 1422"/>
                <a:gd name="T28" fmla="*/ 628 w 1084"/>
                <a:gd name="T29" fmla="*/ 182 h 1422"/>
                <a:gd name="T30" fmla="*/ 752 w 1084"/>
                <a:gd name="T31" fmla="*/ 114 h 1422"/>
                <a:gd name="T32" fmla="*/ 714 w 1084"/>
                <a:gd name="T33" fmla="*/ 20 h 1422"/>
                <a:gd name="T34" fmla="*/ 440 w 1084"/>
                <a:gd name="T35" fmla="*/ 42 h 1422"/>
                <a:gd name="T36" fmla="*/ 272 w 1084"/>
                <a:gd name="T37" fmla="*/ 42 h 1422"/>
                <a:gd name="T38" fmla="*/ 48 w 1084"/>
                <a:gd name="T39" fmla="*/ 58 h 1422"/>
                <a:gd name="T40" fmla="*/ 28 w 1084"/>
                <a:gd name="T41" fmla="*/ 92 h 1422"/>
                <a:gd name="T42" fmla="*/ 60 w 1084"/>
                <a:gd name="T43" fmla="*/ 134 h 1422"/>
                <a:gd name="T44" fmla="*/ 22 w 1084"/>
                <a:gd name="T45" fmla="*/ 204 h 1422"/>
                <a:gd name="T46" fmla="*/ 32 w 1084"/>
                <a:gd name="T47" fmla="*/ 290 h 1422"/>
                <a:gd name="T48" fmla="*/ 136 w 1084"/>
                <a:gd name="T49" fmla="*/ 184 h 1422"/>
                <a:gd name="T50" fmla="*/ 308 w 1084"/>
                <a:gd name="T51" fmla="*/ 320 h 1422"/>
                <a:gd name="T52" fmla="*/ 370 w 1084"/>
                <a:gd name="T53" fmla="*/ 604 h 1422"/>
                <a:gd name="T54" fmla="*/ 534 w 1084"/>
                <a:gd name="T55" fmla="*/ 762 h 1422"/>
                <a:gd name="T56" fmla="*/ 698 w 1084"/>
                <a:gd name="T57" fmla="*/ 882 h 1422"/>
                <a:gd name="T58" fmla="*/ 740 w 1084"/>
                <a:gd name="T59" fmla="*/ 890 h 1422"/>
                <a:gd name="T60" fmla="*/ 742 w 1084"/>
                <a:gd name="T61" fmla="*/ 1056 h 1422"/>
                <a:gd name="T62" fmla="*/ 784 w 1084"/>
                <a:gd name="T63" fmla="*/ 1158 h 1422"/>
                <a:gd name="T64" fmla="*/ 694 w 1084"/>
                <a:gd name="T65" fmla="*/ 1422 h 1422"/>
                <a:gd name="T66" fmla="*/ 958 w 1084"/>
                <a:gd name="T67" fmla="*/ 1244 h 1422"/>
                <a:gd name="T68" fmla="*/ 1046 w 1084"/>
                <a:gd name="T69" fmla="*/ 1164 h 1422"/>
                <a:gd name="T70" fmla="*/ 1024 w 1084"/>
                <a:gd name="T71" fmla="*/ 962 h 1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84" h="1422">
                  <a:moveTo>
                    <a:pt x="1024" y="962"/>
                  </a:moveTo>
                  <a:lnTo>
                    <a:pt x="1024" y="902"/>
                  </a:lnTo>
                  <a:lnTo>
                    <a:pt x="968" y="854"/>
                  </a:lnTo>
                  <a:lnTo>
                    <a:pt x="868" y="822"/>
                  </a:lnTo>
                  <a:lnTo>
                    <a:pt x="784" y="822"/>
                  </a:lnTo>
                  <a:lnTo>
                    <a:pt x="764" y="854"/>
                  </a:lnTo>
                  <a:lnTo>
                    <a:pt x="730" y="834"/>
                  </a:lnTo>
                  <a:lnTo>
                    <a:pt x="710" y="788"/>
                  </a:lnTo>
                  <a:lnTo>
                    <a:pt x="664" y="788"/>
                  </a:lnTo>
                  <a:lnTo>
                    <a:pt x="664" y="788"/>
                  </a:lnTo>
                  <a:lnTo>
                    <a:pt x="688" y="712"/>
                  </a:lnTo>
                  <a:lnTo>
                    <a:pt x="634" y="712"/>
                  </a:lnTo>
                  <a:lnTo>
                    <a:pt x="604" y="744"/>
                  </a:lnTo>
                  <a:lnTo>
                    <a:pt x="576" y="724"/>
                  </a:lnTo>
                  <a:lnTo>
                    <a:pt x="576" y="682"/>
                  </a:lnTo>
                  <a:lnTo>
                    <a:pt x="576" y="626"/>
                  </a:lnTo>
                  <a:lnTo>
                    <a:pt x="700" y="596"/>
                  </a:lnTo>
                  <a:lnTo>
                    <a:pt x="724" y="682"/>
                  </a:lnTo>
                  <a:lnTo>
                    <a:pt x="762" y="654"/>
                  </a:lnTo>
                  <a:lnTo>
                    <a:pt x="762" y="600"/>
                  </a:lnTo>
                  <a:lnTo>
                    <a:pt x="784" y="578"/>
                  </a:lnTo>
                  <a:lnTo>
                    <a:pt x="806" y="504"/>
                  </a:lnTo>
                  <a:lnTo>
                    <a:pt x="1014" y="432"/>
                  </a:lnTo>
                  <a:lnTo>
                    <a:pt x="926" y="238"/>
                  </a:lnTo>
                  <a:lnTo>
                    <a:pt x="888" y="228"/>
                  </a:lnTo>
                  <a:lnTo>
                    <a:pt x="844" y="144"/>
                  </a:lnTo>
                  <a:lnTo>
                    <a:pt x="776" y="144"/>
                  </a:lnTo>
                  <a:lnTo>
                    <a:pt x="800" y="286"/>
                  </a:lnTo>
                  <a:lnTo>
                    <a:pt x="752" y="286"/>
                  </a:lnTo>
                  <a:lnTo>
                    <a:pt x="628" y="182"/>
                  </a:lnTo>
                  <a:lnTo>
                    <a:pt x="650" y="134"/>
                  </a:lnTo>
                  <a:lnTo>
                    <a:pt x="752" y="114"/>
                  </a:lnTo>
                  <a:lnTo>
                    <a:pt x="752" y="42"/>
                  </a:lnTo>
                  <a:lnTo>
                    <a:pt x="714" y="20"/>
                  </a:lnTo>
                  <a:lnTo>
                    <a:pt x="542" y="42"/>
                  </a:lnTo>
                  <a:lnTo>
                    <a:pt x="440" y="42"/>
                  </a:lnTo>
                  <a:lnTo>
                    <a:pt x="362" y="20"/>
                  </a:lnTo>
                  <a:lnTo>
                    <a:pt x="272" y="42"/>
                  </a:lnTo>
                  <a:lnTo>
                    <a:pt x="136" y="0"/>
                  </a:lnTo>
                  <a:lnTo>
                    <a:pt x="48" y="58"/>
                  </a:lnTo>
                  <a:lnTo>
                    <a:pt x="72" y="92"/>
                  </a:lnTo>
                  <a:lnTo>
                    <a:pt x="28" y="92"/>
                  </a:lnTo>
                  <a:lnTo>
                    <a:pt x="28" y="134"/>
                  </a:lnTo>
                  <a:lnTo>
                    <a:pt x="60" y="134"/>
                  </a:lnTo>
                  <a:lnTo>
                    <a:pt x="0" y="168"/>
                  </a:lnTo>
                  <a:lnTo>
                    <a:pt x="22" y="204"/>
                  </a:lnTo>
                  <a:lnTo>
                    <a:pt x="54" y="204"/>
                  </a:lnTo>
                  <a:lnTo>
                    <a:pt x="32" y="290"/>
                  </a:lnTo>
                  <a:lnTo>
                    <a:pt x="68" y="258"/>
                  </a:lnTo>
                  <a:lnTo>
                    <a:pt x="136" y="184"/>
                  </a:lnTo>
                  <a:lnTo>
                    <a:pt x="240" y="212"/>
                  </a:lnTo>
                  <a:lnTo>
                    <a:pt x="308" y="320"/>
                  </a:lnTo>
                  <a:lnTo>
                    <a:pt x="294" y="486"/>
                  </a:lnTo>
                  <a:lnTo>
                    <a:pt x="370" y="604"/>
                  </a:lnTo>
                  <a:lnTo>
                    <a:pt x="416" y="724"/>
                  </a:lnTo>
                  <a:lnTo>
                    <a:pt x="534" y="762"/>
                  </a:lnTo>
                  <a:lnTo>
                    <a:pt x="606" y="800"/>
                  </a:lnTo>
                  <a:lnTo>
                    <a:pt x="698" y="882"/>
                  </a:lnTo>
                  <a:lnTo>
                    <a:pt x="730" y="882"/>
                  </a:lnTo>
                  <a:lnTo>
                    <a:pt x="740" y="890"/>
                  </a:lnTo>
                  <a:lnTo>
                    <a:pt x="720" y="948"/>
                  </a:lnTo>
                  <a:lnTo>
                    <a:pt x="742" y="1056"/>
                  </a:lnTo>
                  <a:lnTo>
                    <a:pt x="720" y="1110"/>
                  </a:lnTo>
                  <a:lnTo>
                    <a:pt x="784" y="1158"/>
                  </a:lnTo>
                  <a:lnTo>
                    <a:pt x="808" y="1194"/>
                  </a:lnTo>
                  <a:lnTo>
                    <a:pt x="694" y="1422"/>
                  </a:lnTo>
                  <a:lnTo>
                    <a:pt x="850" y="1370"/>
                  </a:lnTo>
                  <a:lnTo>
                    <a:pt x="958" y="1244"/>
                  </a:lnTo>
                  <a:lnTo>
                    <a:pt x="980" y="1172"/>
                  </a:lnTo>
                  <a:lnTo>
                    <a:pt x="1046" y="1164"/>
                  </a:lnTo>
                  <a:lnTo>
                    <a:pt x="1084" y="996"/>
                  </a:lnTo>
                  <a:lnTo>
                    <a:pt x="1024" y="962"/>
                  </a:lnTo>
                  <a:close/>
                </a:path>
              </a:pathLst>
            </a:custGeom>
            <a:solidFill>
              <a:srgbClr val="91D04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01" name="文本框 96"/>
          <p:cNvSpPr txBox="1"/>
          <p:nvPr/>
        </p:nvSpPr>
        <p:spPr>
          <a:xfrm>
            <a:off x="529748" y="909070"/>
            <a:ext cx="8186857" cy="1919308"/>
          </a:xfrm>
          <a:prstGeom prst="rect">
            <a:avLst/>
          </a:prstGeom>
          <a:noFill/>
          <a:effectLst>
            <a:outerShdw blurRad="50800" dist="38100" dir="5400000" algn="t" rotWithShape="0">
              <a:prstClr val="black">
                <a:alpha val="40000"/>
              </a:prstClr>
            </a:outerShdw>
          </a:effectLst>
        </p:spPr>
        <p:txBody>
          <a:bodyPr wrap="none" rtlCol="0">
            <a:spAutoFit/>
          </a:bodyPr>
          <a:lstStyle/>
          <a:p>
            <a:pPr algn="ctr">
              <a:lnSpc>
                <a:spcPct val="130000"/>
              </a:lnSpc>
            </a:pPr>
            <a:r>
              <a:rPr kumimoji="1" lang="zh-CN" altLang="en-US" sz="4800" b="1" dirty="0" smtClean="0">
                <a:solidFill>
                  <a:schemeClr val="bg1"/>
                </a:solidFill>
                <a:effectLst>
                  <a:outerShdw blurRad="38100" dist="38100" dir="2700000" algn="tl">
                    <a:srgbClr val="000000">
                      <a:alpha val="43137"/>
                    </a:srgbClr>
                  </a:outerShdw>
                </a:effectLst>
                <a:latin typeface="+mn-ea"/>
              </a:rPr>
              <a:t>以专业认证为抓手</a:t>
            </a:r>
            <a:endParaRPr kumimoji="1" lang="en-US" altLang="zh-CN" sz="4800" b="1" dirty="0" smtClean="0">
              <a:solidFill>
                <a:schemeClr val="bg1"/>
              </a:solidFill>
              <a:effectLst>
                <a:outerShdw blurRad="38100" dist="38100" dir="2700000" algn="tl">
                  <a:srgbClr val="000000">
                    <a:alpha val="43137"/>
                  </a:srgbClr>
                </a:outerShdw>
              </a:effectLst>
              <a:latin typeface="+mn-ea"/>
            </a:endParaRPr>
          </a:p>
          <a:p>
            <a:pPr algn="ctr">
              <a:lnSpc>
                <a:spcPct val="130000"/>
              </a:lnSpc>
            </a:pPr>
            <a:r>
              <a:rPr kumimoji="1" lang="zh-CN" altLang="en-US" sz="4800" b="1" dirty="0" smtClean="0">
                <a:solidFill>
                  <a:schemeClr val="bg1"/>
                </a:solidFill>
                <a:effectLst>
                  <a:outerShdw blurRad="38100" dist="38100" dir="2700000" algn="tl">
                    <a:srgbClr val="000000">
                      <a:alpha val="43137"/>
                    </a:srgbClr>
                  </a:outerShdw>
                </a:effectLst>
                <a:latin typeface="+mn-ea"/>
              </a:rPr>
              <a:t>落实人才培养质量最后一公里</a:t>
            </a:r>
            <a:endParaRPr kumimoji="1" lang="zh-CN" altLang="en-US" sz="4800" b="1" dirty="0">
              <a:solidFill>
                <a:schemeClr val="bg1"/>
              </a:solidFill>
              <a:effectLst>
                <a:outerShdw blurRad="38100" dist="38100" dir="2700000" algn="tl">
                  <a:srgbClr val="000000">
                    <a:alpha val="43137"/>
                  </a:srgbClr>
                </a:outerShdw>
              </a:effectLst>
              <a:latin typeface="+mn-ea"/>
            </a:endParaRPr>
          </a:p>
        </p:txBody>
      </p:sp>
      <p:sp>
        <p:nvSpPr>
          <p:cNvPr id="102" name="矩形 101"/>
          <p:cNvSpPr/>
          <p:nvPr/>
        </p:nvSpPr>
        <p:spPr>
          <a:xfrm>
            <a:off x="2560874" y="3586927"/>
            <a:ext cx="4022256" cy="646331"/>
          </a:xfrm>
          <a:prstGeom prst="rect">
            <a:avLst/>
          </a:prstGeom>
        </p:spPr>
        <p:txBody>
          <a:bodyPr wrap="none">
            <a:spAutoFit/>
          </a:bodyPr>
          <a:lstStyle/>
          <a:p>
            <a:pPr algn="ctr"/>
            <a:r>
              <a:rPr kumimoji="1" lang="en-US" altLang="zh-CN" sz="3600" b="1" dirty="0" smtClean="0">
                <a:solidFill>
                  <a:schemeClr val="bg1"/>
                </a:solidFill>
              </a:rPr>
              <a:t>2016-08-13</a:t>
            </a:r>
            <a:r>
              <a:rPr kumimoji="1" lang="zh-CN" altLang="en-US" sz="3600" b="1" dirty="0" smtClean="0">
                <a:solidFill>
                  <a:schemeClr val="bg1"/>
                </a:solidFill>
              </a:rPr>
              <a:t>，扬州</a:t>
            </a:r>
            <a:endParaRPr kumimoji="1" lang="zh-CN" altLang="en-US" sz="3600" b="1" dirty="0">
              <a:solidFill>
                <a:schemeClr val="bg1"/>
              </a:solidFill>
            </a:endParaRPr>
          </a:p>
        </p:txBody>
      </p:sp>
    </p:spTree>
    <p:extLst>
      <p:ext uri="{BB962C8B-B14F-4D97-AF65-F5344CB8AC3E}">
        <p14:creationId xmlns:p14="http://schemas.microsoft.com/office/powerpoint/2010/main" xmlns="" val="90561660"/>
      </p:ext>
    </p:extLst>
  </p:cSld>
  <p:clrMapOvr>
    <a:masterClrMapping/>
  </p:clrMapOvr>
  <mc:AlternateContent xmlns:mc="http://schemas.openxmlformats.org/markup-compatibility/2006">
    <mc:Choice xmlns:p14="http://schemas.microsoft.com/office/powerpoint/2010/main" xmlns="" Requires="p14">
      <p:transition spd="slow" p14:dur="800">
        <p14:flythrough/>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4"/>
          <p:cNvSpPr txBox="1"/>
          <p:nvPr/>
        </p:nvSpPr>
        <p:spPr>
          <a:xfrm>
            <a:off x="304800" y="197636"/>
            <a:ext cx="6647974" cy="646331"/>
          </a:xfrm>
          <a:prstGeom prst="rect">
            <a:avLst/>
          </a:prstGeom>
          <a:noFill/>
          <a:effectLst/>
        </p:spPr>
        <p:txBody>
          <a:bodyPr wrap="none" rtlCol="0">
            <a:spAutoFit/>
          </a:bodyPr>
          <a:lstStyle/>
          <a:p>
            <a:r>
              <a:rPr kumimoji="1" lang="zh-CN" altLang="en-US" sz="3600" b="1" dirty="0" smtClean="0">
                <a:solidFill>
                  <a:srgbClr val="000099"/>
                </a:solidFill>
              </a:rPr>
              <a:t>加入</a:t>
            </a:r>
            <a:r>
              <a:rPr kumimoji="1" lang="en-US" altLang="zh-CN" sz="3600" b="1" dirty="0" smtClean="0">
                <a:solidFill>
                  <a:srgbClr val="000099"/>
                </a:solidFill>
              </a:rPr>
              <a:t>《</a:t>
            </a:r>
            <a:r>
              <a:rPr kumimoji="1" lang="zh-CN" altLang="en-US" sz="3600" b="1" dirty="0" smtClean="0">
                <a:solidFill>
                  <a:srgbClr val="000099"/>
                </a:solidFill>
              </a:rPr>
              <a:t>华盛顿协议</a:t>
            </a:r>
            <a:r>
              <a:rPr kumimoji="1" lang="en-US" altLang="zh-CN" sz="3600" b="1" dirty="0" smtClean="0">
                <a:solidFill>
                  <a:srgbClr val="000099"/>
                </a:solidFill>
              </a:rPr>
              <a:t>》</a:t>
            </a:r>
            <a:r>
              <a:rPr kumimoji="1" lang="zh-CN" altLang="en-US" sz="3600" b="1" dirty="0" smtClean="0">
                <a:solidFill>
                  <a:srgbClr val="000099"/>
                </a:solidFill>
              </a:rPr>
              <a:t>的</a:t>
            </a:r>
            <a:r>
              <a:rPr kumimoji="1" lang="zh-CN" altLang="en-US" sz="3600" b="1" dirty="0" smtClean="0">
                <a:solidFill>
                  <a:srgbClr val="000099"/>
                </a:solidFill>
              </a:rPr>
              <a:t>重要意义</a:t>
            </a:r>
            <a:endParaRPr kumimoji="1" lang="zh-CN" altLang="en-US" sz="3600" b="1" dirty="0">
              <a:solidFill>
                <a:srgbClr val="000099"/>
              </a:solidFill>
            </a:endParaRPr>
          </a:p>
        </p:txBody>
      </p:sp>
      <p:sp>
        <p:nvSpPr>
          <p:cNvPr id="5" name="标题 1"/>
          <p:cNvSpPr txBox="1">
            <a:spLocks/>
          </p:cNvSpPr>
          <p:nvPr/>
        </p:nvSpPr>
        <p:spPr>
          <a:xfrm>
            <a:off x="631372" y="914396"/>
            <a:ext cx="8011886" cy="3755573"/>
          </a:xfrm>
          <a:prstGeom prst="rect">
            <a:avLst/>
          </a:prstGeom>
        </p:spPr>
        <p:txBody>
          <a:bodyP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540000" lvl="7" indent="-342900">
              <a:lnSpc>
                <a:spcPct val="150000"/>
              </a:lnSpc>
              <a:buClr>
                <a:srgbClr val="C00000"/>
              </a:buClr>
              <a:buFont typeface="Wingdings" pitchFamily="2" charset="2"/>
              <a:buChar char="p"/>
            </a:pPr>
            <a:r>
              <a:rPr kumimoji="1" lang="zh-CN" altLang="en-US" sz="2800" b="1" dirty="0" smtClean="0">
                <a:solidFill>
                  <a:srgbClr val="000099"/>
                </a:solidFill>
              </a:rPr>
              <a:t> </a:t>
            </a:r>
            <a:r>
              <a:rPr kumimoji="1" lang="zh-CN" altLang="en-US" sz="2800" b="1" dirty="0" smtClean="0">
                <a:solidFill>
                  <a:srgbClr val="000099"/>
                </a:solidFill>
              </a:rPr>
              <a:t>高等教育强国建设标志性进展：</a:t>
            </a:r>
            <a:endParaRPr kumimoji="1" lang="en-US" altLang="zh-CN" sz="2800" b="1" dirty="0" smtClean="0">
              <a:solidFill>
                <a:srgbClr val="000099"/>
              </a:solidFill>
            </a:endParaRPr>
          </a:p>
          <a:p>
            <a:pPr marL="540000" lvl="7" indent="-342900">
              <a:lnSpc>
                <a:spcPct val="150000"/>
              </a:lnSpc>
              <a:buClr>
                <a:srgbClr val="C00000"/>
              </a:buClr>
            </a:pPr>
            <a:r>
              <a:rPr kumimoji="1" lang="en-US" altLang="zh-CN" sz="2800" b="1" dirty="0" smtClean="0">
                <a:solidFill>
                  <a:srgbClr val="000099"/>
                </a:solidFill>
              </a:rPr>
              <a:t>      </a:t>
            </a:r>
            <a:r>
              <a:rPr kumimoji="1" lang="zh-CN" altLang="en-US" sz="2800" b="1" dirty="0" smtClean="0">
                <a:solidFill>
                  <a:srgbClr val="000099"/>
                </a:solidFill>
              </a:rPr>
              <a:t>进入工程教育强国俱乐部</a:t>
            </a:r>
            <a:endParaRPr kumimoji="1" lang="en-US" altLang="zh-CN" sz="2800" b="1" dirty="0" smtClean="0">
              <a:solidFill>
                <a:srgbClr val="FF0000"/>
              </a:solidFill>
            </a:endParaRPr>
          </a:p>
          <a:p>
            <a:pPr marL="540000" lvl="7" indent="-342900">
              <a:lnSpc>
                <a:spcPct val="150000"/>
              </a:lnSpc>
              <a:buClr>
                <a:srgbClr val="C00000"/>
              </a:buClr>
              <a:buFont typeface="Wingdings" pitchFamily="2" charset="2"/>
              <a:buChar char="p"/>
            </a:pPr>
            <a:r>
              <a:rPr kumimoji="1" lang="zh-CN" altLang="en-US" sz="2800" b="1" dirty="0" smtClean="0">
                <a:solidFill>
                  <a:srgbClr val="FF0000"/>
                </a:solidFill>
              </a:rPr>
              <a:t> </a:t>
            </a:r>
            <a:r>
              <a:rPr kumimoji="1" lang="zh-CN" altLang="en-US" sz="2800" b="1" dirty="0" smtClean="0">
                <a:solidFill>
                  <a:srgbClr val="000099"/>
                </a:solidFill>
              </a:rPr>
              <a:t>中国高等教育国际影响力话语权：</a:t>
            </a:r>
            <a:endParaRPr kumimoji="1" lang="en-US" altLang="zh-CN" sz="2800" b="1" dirty="0" smtClean="0">
              <a:solidFill>
                <a:srgbClr val="000099"/>
              </a:solidFill>
            </a:endParaRPr>
          </a:p>
          <a:p>
            <a:pPr marL="540000" lvl="7" indent="-342900">
              <a:lnSpc>
                <a:spcPct val="150000"/>
              </a:lnSpc>
              <a:buClr>
                <a:srgbClr val="C00000"/>
              </a:buClr>
            </a:pPr>
            <a:r>
              <a:rPr kumimoji="1" lang="en-US" altLang="zh-CN" sz="2800" b="1" dirty="0" smtClean="0">
                <a:solidFill>
                  <a:srgbClr val="000099"/>
                </a:solidFill>
              </a:rPr>
              <a:t>     </a:t>
            </a:r>
            <a:r>
              <a:rPr kumimoji="1" lang="zh-CN" altLang="en-US" sz="2800" b="1" dirty="0" smtClean="0">
                <a:solidFill>
                  <a:srgbClr val="000099"/>
                </a:solidFill>
              </a:rPr>
              <a:t>为中国模式中国标准中国方案创造条件</a:t>
            </a:r>
            <a:endParaRPr kumimoji="1" lang="en-US" altLang="zh-CN" sz="2800" b="1" dirty="0" smtClean="0">
              <a:solidFill>
                <a:srgbClr val="000099"/>
              </a:solidFill>
            </a:endParaRPr>
          </a:p>
          <a:p>
            <a:pPr marL="540000" lvl="7" indent="-342900">
              <a:lnSpc>
                <a:spcPct val="150000"/>
              </a:lnSpc>
              <a:buClr>
                <a:srgbClr val="C00000"/>
              </a:buClr>
              <a:buFont typeface="Wingdings" pitchFamily="2" charset="2"/>
              <a:buChar char="p"/>
            </a:pPr>
            <a:r>
              <a:rPr kumimoji="1" lang="en-US" altLang="zh-CN" sz="2800" b="1" dirty="0" smtClean="0">
                <a:solidFill>
                  <a:srgbClr val="000099"/>
                </a:solidFill>
                <a:effectLst>
                  <a:outerShdw blurRad="38100" dist="38100" dir="2700000" algn="tl">
                    <a:srgbClr val="000000">
                      <a:alpha val="43137"/>
                    </a:srgbClr>
                  </a:outerShdw>
                </a:effectLst>
              </a:rPr>
              <a:t> </a:t>
            </a:r>
            <a:r>
              <a:rPr kumimoji="1" lang="zh-CN" altLang="en-US" sz="2800" b="1" dirty="0" smtClean="0">
                <a:solidFill>
                  <a:srgbClr val="FF0000"/>
                </a:solidFill>
                <a:effectLst>
                  <a:outerShdw blurRad="38100" dist="38100" dir="2700000" algn="tl">
                    <a:srgbClr val="000000">
                      <a:alpha val="43137"/>
                    </a:srgbClr>
                  </a:outerShdw>
                </a:effectLst>
              </a:rPr>
              <a:t>为高等教育质量提高提供有效范式：</a:t>
            </a:r>
            <a:endParaRPr kumimoji="1" lang="en-US" altLang="zh-CN" sz="2800" b="1" dirty="0" smtClean="0">
              <a:solidFill>
                <a:srgbClr val="FF0000"/>
              </a:solidFill>
              <a:effectLst>
                <a:outerShdw blurRad="38100" dist="38100" dir="2700000" algn="tl">
                  <a:srgbClr val="000000">
                    <a:alpha val="43137"/>
                  </a:srgbClr>
                </a:outerShdw>
              </a:effectLst>
            </a:endParaRPr>
          </a:p>
          <a:p>
            <a:pPr marL="540000" lvl="7" indent="-342900">
              <a:lnSpc>
                <a:spcPct val="150000"/>
              </a:lnSpc>
              <a:buClr>
                <a:srgbClr val="C00000"/>
              </a:buClr>
            </a:pPr>
            <a:r>
              <a:rPr kumimoji="1" lang="en-US" altLang="zh-CN" sz="2800" b="1" dirty="0" smtClean="0">
                <a:solidFill>
                  <a:srgbClr val="FF0000"/>
                </a:solidFill>
                <a:effectLst>
                  <a:outerShdw blurRad="38100" dist="38100" dir="2700000" algn="tl">
                    <a:srgbClr val="000000">
                      <a:alpha val="43137"/>
                    </a:srgbClr>
                  </a:outerShdw>
                </a:effectLst>
              </a:rPr>
              <a:t>      </a:t>
            </a:r>
            <a:r>
              <a:rPr kumimoji="1" lang="zh-CN" altLang="en-US" sz="2800" b="1" dirty="0" smtClean="0">
                <a:solidFill>
                  <a:srgbClr val="FF0000"/>
                </a:solidFill>
                <a:effectLst>
                  <a:outerShdw blurRad="38100" dist="38100" dir="2700000" algn="tl">
                    <a:srgbClr val="000000">
                      <a:alpha val="43137"/>
                    </a:srgbClr>
                  </a:outerShdw>
                </a:effectLst>
              </a:rPr>
              <a:t>专业</a:t>
            </a:r>
            <a:r>
              <a:rPr kumimoji="1" lang="zh-CN" altLang="en-US" sz="2800" b="1" dirty="0" smtClean="0">
                <a:solidFill>
                  <a:srgbClr val="FF0000"/>
                </a:solidFill>
                <a:effectLst>
                  <a:outerShdw blurRad="38100" dist="38100" dir="2700000" algn="tl">
                    <a:srgbClr val="000000">
                      <a:alpha val="43137"/>
                    </a:srgbClr>
                  </a:outerShdw>
                </a:effectLst>
              </a:rPr>
              <a:t>认证理念、标准、方法</a:t>
            </a:r>
            <a:endParaRPr kumimoji="1" lang="en-US" altLang="zh-CN" sz="2800" b="1" dirty="0" smtClean="0">
              <a:solidFill>
                <a:srgbClr val="FF0000"/>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0" y="34121"/>
            <a:ext cx="1525248" cy="1513811"/>
            <a:chOff x="3131053" y="1062488"/>
            <a:chExt cx="2866074" cy="2866074"/>
          </a:xfrm>
          <a:solidFill>
            <a:srgbClr val="FDCC56"/>
          </a:solidFill>
          <a:effectLst>
            <a:outerShdw blurRad="50800" dist="38100" dir="5400000" algn="t" rotWithShape="0">
              <a:prstClr val="black">
                <a:alpha val="40000"/>
              </a:prstClr>
            </a:outerShdw>
          </a:effectLst>
        </p:grpSpPr>
        <p:sp>
          <p:nvSpPr>
            <p:cNvPr id="3" name="空心弧 2"/>
            <p:cNvSpPr/>
            <p:nvPr/>
          </p:nvSpPr>
          <p:spPr>
            <a:xfrm>
              <a:off x="3131053" y="1062488"/>
              <a:ext cx="2866074" cy="2866074"/>
            </a:xfrm>
            <a:prstGeom prst="blockArc">
              <a:avLst>
                <a:gd name="adj1" fmla="val 13797986"/>
                <a:gd name="adj2" fmla="val 10838748"/>
                <a:gd name="adj3" fmla="val 22684"/>
              </a:avLst>
            </a:prstGeom>
            <a:solidFill>
              <a:srgbClr val="15629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solidFill>
                  <a:schemeClr val="tx1"/>
                </a:solidFill>
              </a:endParaRPr>
            </a:p>
          </p:txBody>
        </p:sp>
        <p:sp>
          <p:nvSpPr>
            <p:cNvPr id="4" name="椭圆 3"/>
            <p:cNvSpPr/>
            <p:nvPr/>
          </p:nvSpPr>
          <p:spPr>
            <a:xfrm>
              <a:off x="3346949" y="1278383"/>
              <a:ext cx="2434284" cy="2434284"/>
            </a:xfrm>
            <a:prstGeom prst="ellipse">
              <a:avLst/>
            </a:prstGeom>
            <a:solidFill>
              <a:srgbClr val="FDCC56"/>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sz="12000" b="1" dirty="0" smtClean="0"/>
                <a:t>2</a:t>
              </a:r>
              <a:endParaRPr kumimoji="1" lang="zh-CN" altLang="en-US" sz="12000" b="1" dirty="0"/>
            </a:p>
          </p:txBody>
        </p:sp>
      </p:grpSp>
      <p:sp>
        <p:nvSpPr>
          <p:cNvPr id="6" name="文本框 6"/>
          <p:cNvSpPr txBox="1"/>
          <p:nvPr/>
        </p:nvSpPr>
        <p:spPr>
          <a:xfrm>
            <a:off x="871808" y="1900767"/>
            <a:ext cx="7751441" cy="1052596"/>
          </a:xfrm>
          <a:prstGeom prst="rect">
            <a:avLst/>
          </a:prstGeom>
          <a:noFill/>
          <a:effectLst/>
        </p:spPr>
        <p:txBody>
          <a:bodyPr wrap="square" rtlCol="0">
            <a:spAutoFit/>
          </a:bodyPr>
          <a:lstStyle/>
          <a:p>
            <a:pPr algn="ctr">
              <a:lnSpc>
                <a:spcPct val="130000"/>
              </a:lnSpc>
            </a:pPr>
            <a:r>
              <a:rPr kumimoji="1" lang="zh-CN" altLang="en-US" sz="4800" b="1" dirty="0" smtClean="0">
                <a:solidFill>
                  <a:srgbClr val="000099"/>
                </a:solidFill>
              </a:rPr>
              <a:t>专业认证的</a:t>
            </a:r>
            <a:r>
              <a:rPr kumimoji="1" lang="zh-CN" altLang="en-US" sz="4800" b="1" dirty="0" smtClean="0">
                <a:solidFill>
                  <a:srgbClr val="000099"/>
                </a:solidFill>
              </a:rPr>
              <a:t>理念与标准</a:t>
            </a:r>
            <a:endParaRPr kumimoji="1" lang="zh-CN" altLang="en-US" sz="4800" b="1" dirty="0">
              <a:solidFill>
                <a:srgbClr val="000099"/>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4"/>
          <p:cNvSpPr txBox="1"/>
          <p:nvPr/>
        </p:nvSpPr>
        <p:spPr>
          <a:xfrm>
            <a:off x="304800" y="197636"/>
            <a:ext cx="3416320" cy="646331"/>
          </a:xfrm>
          <a:prstGeom prst="rect">
            <a:avLst/>
          </a:prstGeom>
          <a:noFill/>
          <a:effectLst/>
        </p:spPr>
        <p:txBody>
          <a:bodyPr wrap="none" rtlCol="0">
            <a:spAutoFit/>
          </a:bodyPr>
          <a:lstStyle/>
          <a:p>
            <a:r>
              <a:rPr kumimoji="1" lang="zh-CN" altLang="en-US" sz="3600" b="1" dirty="0" smtClean="0">
                <a:solidFill>
                  <a:srgbClr val="000099"/>
                </a:solidFill>
              </a:rPr>
              <a:t>什么是专业认证</a:t>
            </a:r>
            <a:endParaRPr kumimoji="1" lang="zh-CN" altLang="en-US" sz="3600" b="1" dirty="0">
              <a:solidFill>
                <a:srgbClr val="000099"/>
              </a:solidFill>
            </a:endParaRPr>
          </a:p>
        </p:txBody>
      </p:sp>
      <p:sp>
        <p:nvSpPr>
          <p:cNvPr id="5" name="标题 1"/>
          <p:cNvSpPr txBox="1">
            <a:spLocks/>
          </p:cNvSpPr>
          <p:nvPr/>
        </p:nvSpPr>
        <p:spPr>
          <a:xfrm>
            <a:off x="631372" y="1197426"/>
            <a:ext cx="8011886" cy="3407940"/>
          </a:xfrm>
          <a:prstGeom prst="rect">
            <a:avLst/>
          </a:prstGeom>
        </p:spPr>
        <p:txBody>
          <a:bodyP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lvl="7">
              <a:lnSpc>
                <a:spcPct val="170000"/>
              </a:lnSpc>
            </a:pPr>
            <a:r>
              <a:rPr kumimoji="1" lang="zh-CN" altLang="en-US" sz="2800" b="1" dirty="0" smtClean="0">
                <a:solidFill>
                  <a:srgbClr val="000099"/>
                </a:solidFill>
              </a:rPr>
              <a:t>专业</a:t>
            </a:r>
            <a:r>
              <a:rPr kumimoji="1" lang="zh-CN" altLang="en-US" sz="2800" b="1" dirty="0">
                <a:solidFill>
                  <a:srgbClr val="000099"/>
                </a:solidFill>
              </a:rPr>
              <a:t>认证</a:t>
            </a:r>
            <a:r>
              <a:rPr kumimoji="1" lang="zh-CN" altLang="en-US" sz="2800" b="1" dirty="0" smtClean="0">
                <a:solidFill>
                  <a:srgbClr val="000099"/>
                </a:solidFill>
              </a:rPr>
              <a:t>是保障</a:t>
            </a:r>
            <a:r>
              <a:rPr kumimoji="1" lang="zh-CN" altLang="en-US" sz="2800" b="1" dirty="0">
                <a:solidFill>
                  <a:srgbClr val="000099"/>
                </a:solidFill>
              </a:rPr>
              <a:t>和提高</a:t>
            </a:r>
            <a:r>
              <a:rPr kumimoji="1" lang="zh-CN" altLang="en-US" sz="2800" b="1" dirty="0" smtClean="0">
                <a:solidFill>
                  <a:srgbClr val="000099"/>
                </a:solidFill>
              </a:rPr>
              <a:t>专业教学质量的方法</a:t>
            </a:r>
            <a:endParaRPr kumimoji="1" lang="en-US" altLang="zh-CN" sz="2400" b="1" dirty="0" smtClean="0">
              <a:solidFill>
                <a:srgbClr val="000099"/>
              </a:solidFill>
            </a:endParaRPr>
          </a:p>
          <a:p>
            <a:pPr marL="540000" lvl="7" indent="-342900">
              <a:lnSpc>
                <a:spcPct val="170000"/>
              </a:lnSpc>
              <a:buClr>
                <a:srgbClr val="C00000"/>
              </a:buClr>
              <a:buFont typeface="Wingdings" pitchFamily="2" charset="2"/>
              <a:buChar char="p"/>
            </a:pPr>
            <a:r>
              <a:rPr kumimoji="1" lang="zh-CN" altLang="en-US" sz="2400" b="1" dirty="0" smtClean="0">
                <a:solidFill>
                  <a:srgbClr val="FF0000"/>
                </a:solidFill>
              </a:rPr>
              <a:t>实质：</a:t>
            </a:r>
            <a:r>
              <a:rPr kumimoji="1" lang="zh-CN" altLang="en-US" sz="2400" b="1" dirty="0" smtClean="0">
                <a:solidFill>
                  <a:srgbClr val="000099"/>
                </a:solidFill>
              </a:rPr>
              <a:t>按照既定的质量标准对专业人才培养进行认定；</a:t>
            </a:r>
            <a:endParaRPr kumimoji="1" lang="en-US" altLang="zh-CN" sz="2400" b="1" dirty="0" smtClean="0">
              <a:solidFill>
                <a:srgbClr val="000099"/>
              </a:solidFill>
            </a:endParaRPr>
          </a:p>
          <a:p>
            <a:pPr marL="540000" lvl="7" indent="-342900">
              <a:lnSpc>
                <a:spcPct val="170000"/>
              </a:lnSpc>
              <a:buClr>
                <a:srgbClr val="C00000"/>
              </a:buClr>
              <a:buFont typeface="Wingdings" pitchFamily="2" charset="2"/>
              <a:buChar char="p"/>
            </a:pPr>
            <a:r>
              <a:rPr kumimoji="1" lang="zh-CN" altLang="en-US" sz="2400" b="1" dirty="0" smtClean="0">
                <a:solidFill>
                  <a:srgbClr val="FF0000"/>
                </a:solidFill>
              </a:rPr>
              <a:t>目的：</a:t>
            </a:r>
            <a:r>
              <a:rPr kumimoji="1" lang="zh-CN" altLang="en-US" sz="2400" b="1" dirty="0" smtClean="0">
                <a:solidFill>
                  <a:srgbClr val="000099"/>
                </a:solidFill>
              </a:rPr>
              <a:t>保证专业能够培养出符合标准的合格毕业生；</a:t>
            </a:r>
            <a:r>
              <a:rPr kumimoji="1" lang="en-US" altLang="zh-CN" sz="2400" b="1" dirty="0" smtClean="0">
                <a:solidFill>
                  <a:srgbClr val="000099"/>
                </a:solidFill>
              </a:rPr>
              <a:t> </a:t>
            </a:r>
          </a:p>
          <a:p>
            <a:pPr marL="540000" lvl="7" indent="-342900">
              <a:lnSpc>
                <a:spcPct val="170000"/>
              </a:lnSpc>
              <a:buClr>
                <a:srgbClr val="C00000"/>
              </a:buClr>
              <a:buFont typeface="Wingdings" pitchFamily="2" charset="2"/>
              <a:buChar char="p"/>
            </a:pPr>
            <a:r>
              <a:rPr kumimoji="1" lang="zh-CN" altLang="en-US" sz="2400" b="1" dirty="0" smtClean="0">
                <a:solidFill>
                  <a:srgbClr val="FF0000"/>
                </a:solidFill>
              </a:rPr>
              <a:t>作用：</a:t>
            </a:r>
            <a:r>
              <a:rPr kumimoji="1" lang="zh-CN" altLang="en-US" sz="2400" b="1" dirty="0" smtClean="0">
                <a:solidFill>
                  <a:srgbClr val="000099"/>
                </a:solidFill>
              </a:rPr>
              <a:t>促进</a:t>
            </a:r>
            <a:r>
              <a:rPr kumimoji="1" lang="zh-CN" altLang="en-US" sz="2400" b="1" dirty="0" smtClean="0">
                <a:solidFill>
                  <a:srgbClr val="000099"/>
                </a:solidFill>
              </a:rPr>
              <a:t>专业人才培养质量</a:t>
            </a:r>
            <a:r>
              <a:rPr kumimoji="1" lang="zh-CN" altLang="en-US" sz="2400" b="1" dirty="0" smtClean="0">
                <a:solidFill>
                  <a:srgbClr val="000099"/>
                </a:solidFill>
              </a:rPr>
              <a:t>提高和持续改进；</a:t>
            </a:r>
            <a:endParaRPr kumimoji="1" lang="en-US" altLang="zh-CN" sz="2400" b="1" dirty="0" smtClean="0">
              <a:solidFill>
                <a:srgbClr val="000099"/>
              </a:solidFill>
            </a:endParaRPr>
          </a:p>
          <a:p>
            <a:pPr marL="540000" lvl="7" indent="-342900">
              <a:lnSpc>
                <a:spcPct val="170000"/>
              </a:lnSpc>
              <a:buClr>
                <a:srgbClr val="C00000"/>
              </a:buClr>
              <a:buFont typeface="Wingdings" pitchFamily="2" charset="2"/>
              <a:buChar char="p"/>
            </a:pPr>
            <a:r>
              <a:rPr kumimoji="1" lang="zh-CN" altLang="en-US" sz="2400" b="1" dirty="0" smtClean="0">
                <a:solidFill>
                  <a:srgbClr val="FF0000"/>
                </a:solidFill>
              </a:rPr>
              <a:t>影响</a:t>
            </a:r>
            <a:r>
              <a:rPr kumimoji="1" lang="zh-CN" altLang="en-US" sz="2400" b="1" dirty="0" smtClean="0">
                <a:solidFill>
                  <a:srgbClr val="FF0000"/>
                </a:solidFill>
              </a:rPr>
              <a:t>：</a:t>
            </a:r>
            <a:r>
              <a:rPr kumimoji="1" lang="zh-CN" altLang="en-US" sz="2400" b="1" dirty="0" smtClean="0">
                <a:solidFill>
                  <a:srgbClr val="0000CC"/>
                </a:solidFill>
              </a:rPr>
              <a:t>为</a:t>
            </a:r>
            <a:r>
              <a:rPr kumimoji="1" lang="zh-CN" altLang="en-US" sz="2400" b="1" dirty="0" smtClean="0">
                <a:solidFill>
                  <a:srgbClr val="000099"/>
                </a:solidFill>
              </a:rPr>
              <a:t>公众</a:t>
            </a:r>
            <a:r>
              <a:rPr kumimoji="1" lang="zh-CN" altLang="en-US" sz="2400" b="1" dirty="0" smtClean="0">
                <a:solidFill>
                  <a:srgbClr val="000099"/>
                </a:solidFill>
              </a:rPr>
              <a:t>提供专业质量</a:t>
            </a:r>
            <a:r>
              <a:rPr kumimoji="1" lang="zh-CN" altLang="en-US" sz="2400" b="1" dirty="0">
                <a:solidFill>
                  <a:srgbClr val="000099"/>
                </a:solidFill>
              </a:rPr>
              <a:t>的</a:t>
            </a:r>
            <a:r>
              <a:rPr kumimoji="1" lang="zh-CN" altLang="en-US" sz="2400" b="1" dirty="0" smtClean="0">
                <a:solidFill>
                  <a:srgbClr val="000099"/>
                </a:solidFill>
              </a:rPr>
              <a:t>权威信息 </a:t>
            </a:r>
            <a:r>
              <a:rPr kumimoji="1" lang="zh-CN" altLang="en-US" sz="2400" b="1" dirty="0">
                <a:solidFill>
                  <a:srgbClr val="000099"/>
                </a:solidFill>
              </a:rPr>
              <a:t>。 </a:t>
            </a:r>
            <a:endParaRPr kumimoji="1" lang="en-US" altLang="zh-CN" sz="2400" b="1" dirty="0">
              <a:solidFill>
                <a:srgbClr val="000099"/>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a:spLocks/>
          </p:cNvSpPr>
          <p:nvPr/>
        </p:nvSpPr>
        <p:spPr>
          <a:xfrm>
            <a:off x="179512" y="71438"/>
            <a:ext cx="6204284" cy="714356"/>
          </a:xfrm>
          <a:prstGeom prst="rect">
            <a:avLst/>
          </a:prstGeom>
        </p:spPr>
        <p:txBody>
          <a:bodyP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lvl="0" eaLnBrk="0" hangingPunct="0">
              <a:defRPr/>
            </a:pPr>
            <a:r>
              <a:rPr lang="zh-CN" altLang="en-US" sz="3600" b="1" spc="50" dirty="0" smtClean="0">
                <a:ln w="11430"/>
                <a:solidFill>
                  <a:srgbClr val="2D18C6"/>
                </a:solidFill>
                <a:latin typeface="+mj-ea"/>
                <a:ea typeface="+mj-ea"/>
                <a:cs typeface="+mj-cs"/>
              </a:rPr>
              <a:t>专业认证的逻辑</a:t>
            </a:r>
            <a:endParaRPr kumimoji="0" lang="zh-CN" altLang="en-US" sz="3600" b="1" u="none" strike="noStrike" kern="1200" spc="50" normalizeH="0" baseline="0" noProof="0" dirty="0">
              <a:ln w="11430"/>
              <a:solidFill>
                <a:srgbClr val="FF0000"/>
              </a:solidFill>
              <a:effectLst>
                <a:outerShdw blurRad="38100" dist="38100" dir="2700000" algn="tl">
                  <a:srgbClr val="000000">
                    <a:alpha val="43137"/>
                  </a:srgbClr>
                </a:outerShdw>
              </a:effectLst>
              <a:uLnTx/>
              <a:uFillTx/>
              <a:latin typeface="+mj-ea"/>
              <a:ea typeface="+mj-ea"/>
            </a:endParaRPr>
          </a:p>
        </p:txBody>
      </p:sp>
      <p:sp>
        <p:nvSpPr>
          <p:cNvPr id="4" name="圆角矩形 3"/>
          <p:cNvSpPr/>
          <p:nvPr/>
        </p:nvSpPr>
        <p:spPr>
          <a:xfrm>
            <a:off x="3377038" y="4400980"/>
            <a:ext cx="1871662" cy="620745"/>
          </a:xfrm>
          <a:prstGeom prst="roundRect">
            <a:avLst/>
          </a:prstGeom>
        </p:spPr>
        <p:style>
          <a:lnRef idx="3">
            <a:schemeClr val="lt1"/>
          </a:lnRef>
          <a:fillRef idx="1">
            <a:schemeClr val="accent4"/>
          </a:fillRef>
          <a:effectRef idx="1">
            <a:schemeClr val="accent4"/>
          </a:effectRef>
          <a:fontRef idx="minor">
            <a:schemeClr val="lt1"/>
          </a:fontRef>
        </p:style>
        <p:txBody>
          <a:bodyPr anchor="ctr"/>
          <a:lstStyle/>
          <a:p>
            <a:pPr algn="ctr">
              <a:defRPr/>
            </a:pPr>
            <a:r>
              <a:rPr lang="zh-CN" altLang="en-US" sz="2800" b="1" i="0" dirty="0">
                <a:solidFill>
                  <a:srgbClr val="200B5B"/>
                </a:solidFill>
                <a:latin typeface="黑体" panose="02010609060101010101" pitchFamily="49" charset="-122"/>
                <a:ea typeface="黑体" panose="02010609060101010101" pitchFamily="49" charset="-122"/>
              </a:rPr>
              <a:t>支持条件</a:t>
            </a:r>
          </a:p>
        </p:txBody>
      </p:sp>
      <p:sp>
        <p:nvSpPr>
          <p:cNvPr id="5" name="圆角矩形 4"/>
          <p:cNvSpPr/>
          <p:nvPr/>
        </p:nvSpPr>
        <p:spPr>
          <a:xfrm>
            <a:off x="6607617" y="1960404"/>
            <a:ext cx="802118" cy="2030842"/>
          </a:xfrm>
          <a:prstGeom prst="roundRect">
            <a:avLst/>
          </a:prstGeom>
        </p:spPr>
        <p:style>
          <a:lnRef idx="3">
            <a:schemeClr val="lt1"/>
          </a:lnRef>
          <a:fillRef idx="1">
            <a:schemeClr val="accent4"/>
          </a:fillRef>
          <a:effectRef idx="1">
            <a:schemeClr val="accent4"/>
          </a:effectRef>
          <a:fontRef idx="minor">
            <a:schemeClr val="lt1"/>
          </a:fontRef>
        </p:style>
        <p:txBody>
          <a:bodyPr anchor="ctr"/>
          <a:lstStyle/>
          <a:p>
            <a:pPr algn="ctr">
              <a:defRPr/>
            </a:pPr>
            <a:r>
              <a:rPr lang="zh-CN" altLang="en-US" sz="2800" b="1" i="0" dirty="0">
                <a:solidFill>
                  <a:srgbClr val="200B5B"/>
                </a:solidFill>
                <a:latin typeface="黑体" panose="02010609060101010101" pitchFamily="49" charset="-122"/>
                <a:ea typeface="黑体" panose="02010609060101010101" pitchFamily="49" charset="-122"/>
              </a:rPr>
              <a:t>培</a:t>
            </a:r>
            <a:endParaRPr lang="en-US" altLang="zh-CN" sz="2800" b="1" i="0" dirty="0">
              <a:solidFill>
                <a:srgbClr val="200B5B"/>
              </a:solidFill>
              <a:latin typeface="黑体" panose="02010609060101010101" pitchFamily="49" charset="-122"/>
              <a:ea typeface="黑体" panose="02010609060101010101" pitchFamily="49" charset="-122"/>
            </a:endParaRPr>
          </a:p>
          <a:p>
            <a:pPr algn="ctr">
              <a:defRPr/>
            </a:pPr>
            <a:r>
              <a:rPr lang="zh-CN" altLang="en-US" sz="2800" b="1" i="0" dirty="0">
                <a:solidFill>
                  <a:srgbClr val="200B5B"/>
                </a:solidFill>
                <a:latin typeface="黑体" panose="02010609060101010101" pitchFamily="49" charset="-122"/>
                <a:ea typeface="黑体" panose="02010609060101010101" pitchFamily="49" charset="-122"/>
              </a:rPr>
              <a:t>养</a:t>
            </a:r>
            <a:endParaRPr lang="en-US" altLang="zh-CN" sz="2800" b="1" i="0" dirty="0">
              <a:solidFill>
                <a:srgbClr val="200B5B"/>
              </a:solidFill>
              <a:latin typeface="黑体" panose="02010609060101010101" pitchFamily="49" charset="-122"/>
              <a:ea typeface="黑体" panose="02010609060101010101" pitchFamily="49" charset="-122"/>
            </a:endParaRPr>
          </a:p>
          <a:p>
            <a:pPr algn="ctr">
              <a:defRPr/>
            </a:pPr>
            <a:r>
              <a:rPr lang="zh-CN" altLang="en-US" sz="2800" b="1" i="0" dirty="0">
                <a:solidFill>
                  <a:srgbClr val="200B5B"/>
                </a:solidFill>
                <a:latin typeface="黑体" panose="02010609060101010101" pitchFamily="49" charset="-122"/>
                <a:ea typeface="黑体" panose="02010609060101010101" pitchFamily="49" charset="-122"/>
              </a:rPr>
              <a:t>目</a:t>
            </a:r>
            <a:endParaRPr lang="en-US" altLang="zh-CN" sz="2800" b="1" i="0" dirty="0">
              <a:solidFill>
                <a:srgbClr val="200B5B"/>
              </a:solidFill>
              <a:latin typeface="黑体" panose="02010609060101010101" pitchFamily="49" charset="-122"/>
              <a:ea typeface="黑体" panose="02010609060101010101" pitchFamily="49" charset="-122"/>
            </a:endParaRPr>
          </a:p>
          <a:p>
            <a:pPr algn="ctr">
              <a:defRPr/>
            </a:pPr>
            <a:r>
              <a:rPr lang="zh-CN" altLang="en-US" sz="2800" b="1" i="0" dirty="0">
                <a:solidFill>
                  <a:srgbClr val="200B5B"/>
                </a:solidFill>
                <a:latin typeface="黑体" panose="02010609060101010101" pitchFamily="49" charset="-122"/>
                <a:ea typeface="黑体" panose="02010609060101010101" pitchFamily="49" charset="-122"/>
              </a:rPr>
              <a:t>标</a:t>
            </a:r>
          </a:p>
        </p:txBody>
      </p:sp>
      <p:sp>
        <p:nvSpPr>
          <p:cNvPr id="6" name="右箭头 5"/>
          <p:cNvSpPr/>
          <p:nvPr/>
        </p:nvSpPr>
        <p:spPr>
          <a:xfrm>
            <a:off x="4945332" y="2408384"/>
            <a:ext cx="1367110" cy="792162"/>
          </a:xfrm>
          <a:prstGeom prst="rightArrow">
            <a:avLst/>
          </a:prstGeom>
        </p:spPr>
        <p:style>
          <a:lnRef idx="1">
            <a:schemeClr val="dk1"/>
          </a:lnRef>
          <a:fillRef idx="2">
            <a:schemeClr val="dk1"/>
          </a:fillRef>
          <a:effectRef idx="1">
            <a:schemeClr val="dk1"/>
          </a:effectRef>
          <a:fontRef idx="minor">
            <a:schemeClr val="dk1"/>
          </a:fontRef>
        </p:style>
        <p:txBody>
          <a:bodyPr anchor="ctr"/>
          <a:lstStyle/>
          <a:p>
            <a:pPr algn="ctr">
              <a:defRPr/>
            </a:pPr>
            <a:endParaRPr lang="zh-CN" altLang="en-US" sz="2800" i="0">
              <a:solidFill>
                <a:srgbClr val="EAEAEA"/>
              </a:solidFill>
            </a:endParaRPr>
          </a:p>
        </p:txBody>
      </p:sp>
      <p:sp>
        <p:nvSpPr>
          <p:cNvPr id="7" name="上箭头 6"/>
          <p:cNvSpPr/>
          <p:nvPr/>
        </p:nvSpPr>
        <p:spPr>
          <a:xfrm>
            <a:off x="3807994" y="4113742"/>
            <a:ext cx="865188" cy="287338"/>
          </a:xfrm>
          <a:prstGeom prst="upArrow">
            <a:avLst/>
          </a:prstGeom>
        </p:spPr>
        <p:style>
          <a:lnRef idx="1">
            <a:schemeClr val="dk1"/>
          </a:lnRef>
          <a:fillRef idx="2">
            <a:schemeClr val="dk1"/>
          </a:fillRef>
          <a:effectRef idx="1">
            <a:schemeClr val="dk1"/>
          </a:effectRef>
          <a:fontRef idx="minor">
            <a:schemeClr val="dk1"/>
          </a:fontRef>
        </p:style>
        <p:txBody>
          <a:bodyPr anchor="ctr"/>
          <a:lstStyle/>
          <a:p>
            <a:pPr algn="ctr">
              <a:defRPr/>
            </a:pPr>
            <a:endParaRPr lang="zh-CN" altLang="en-US" sz="2800" i="0">
              <a:solidFill>
                <a:srgbClr val="EAEAEA"/>
              </a:solidFill>
            </a:endParaRPr>
          </a:p>
        </p:txBody>
      </p:sp>
      <p:sp>
        <p:nvSpPr>
          <p:cNvPr id="8" name="下箭头 7"/>
          <p:cNvSpPr/>
          <p:nvPr/>
        </p:nvSpPr>
        <p:spPr>
          <a:xfrm>
            <a:off x="3663978" y="1567756"/>
            <a:ext cx="865188" cy="287338"/>
          </a:xfrm>
          <a:prstGeom prst="downArrow">
            <a:avLst/>
          </a:prstGeom>
        </p:spPr>
        <p:style>
          <a:lnRef idx="1">
            <a:schemeClr val="dk1"/>
          </a:lnRef>
          <a:fillRef idx="2">
            <a:schemeClr val="dk1"/>
          </a:fillRef>
          <a:effectRef idx="1">
            <a:schemeClr val="dk1"/>
          </a:effectRef>
          <a:fontRef idx="minor">
            <a:schemeClr val="dk1"/>
          </a:fontRef>
        </p:style>
        <p:txBody>
          <a:bodyPr anchor="ctr"/>
          <a:lstStyle/>
          <a:p>
            <a:pPr algn="ctr">
              <a:defRPr/>
            </a:pPr>
            <a:endParaRPr lang="zh-CN" altLang="en-US" sz="2800" i="0">
              <a:solidFill>
                <a:srgbClr val="EAEAEA"/>
              </a:solidFill>
            </a:endParaRPr>
          </a:p>
        </p:txBody>
      </p:sp>
      <p:sp>
        <p:nvSpPr>
          <p:cNvPr id="9" name="圆角矩形 8"/>
          <p:cNvSpPr/>
          <p:nvPr/>
        </p:nvSpPr>
        <p:spPr>
          <a:xfrm>
            <a:off x="1216798" y="1960403"/>
            <a:ext cx="720080" cy="2030843"/>
          </a:xfrm>
          <a:prstGeom prst="roundRect">
            <a:avLst/>
          </a:prstGeom>
        </p:spPr>
        <p:style>
          <a:lnRef idx="3">
            <a:schemeClr val="lt1"/>
          </a:lnRef>
          <a:fillRef idx="1">
            <a:schemeClr val="accent4"/>
          </a:fillRef>
          <a:effectRef idx="1">
            <a:schemeClr val="accent4"/>
          </a:effectRef>
          <a:fontRef idx="minor">
            <a:schemeClr val="lt1"/>
          </a:fontRef>
        </p:style>
        <p:txBody>
          <a:bodyPr anchor="ctr"/>
          <a:lstStyle/>
          <a:p>
            <a:pPr algn="ctr">
              <a:defRPr/>
            </a:pPr>
            <a:r>
              <a:rPr lang="zh-CN" altLang="en-US" sz="2800" b="1" i="0" dirty="0">
                <a:solidFill>
                  <a:srgbClr val="200B5B"/>
                </a:solidFill>
                <a:latin typeface="黑体" panose="02010609060101010101" pitchFamily="49" charset="-122"/>
                <a:ea typeface="黑体" panose="02010609060101010101" pitchFamily="49" charset="-122"/>
              </a:rPr>
              <a:t>课程体系</a:t>
            </a:r>
          </a:p>
        </p:txBody>
      </p:sp>
      <p:sp>
        <p:nvSpPr>
          <p:cNvPr id="11" name="圆角矩形 10"/>
          <p:cNvSpPr/>
          <p:nvPr/>
        </p:nvSpPr>
        <p:spPr>
          <a:xfrm>
            <a:off x="3377038" y="893610"/>
            <a:ext cx="1728192" cy="673476"/>
          </a:xfrm>
          <a:prstGeom prst="roundRect">
            <a:avLst/>
          </a:prstGeom>
        </p:spPr>
        <p:style>
          <a:lnRef idx="3">
            <a:schemeClr val="lt1"/>
          </a:lnRef>
          <a:fillRef idx="1">
            <a:schemeClr val="accent4"/>
          </a:fillRef>
          <a:effectRef idx="1">
            <a:schemeClr val="accent4"/>
          </a:effectRef>
          <a:fontRef idx="minor">
            <a:schemeClr val="lt1"/>
          </a:fontRef>
        </p:style>
        <p:txBody>
          <a:bodyPr anchor="ctr"/>
          <a:lstStyle/>
          <a:p>
            <a:pPr algn="ctr">
              <a:defRPr/>
            </a:pPr>
            <a:r>
              <a:rPr lang="zh-CN" altLang="en-US" sz="2800" b="1" i="0" dirty="0">
                <a:solidFill>
                  <a:srgbClr val="200B5B"/>
                </a:solidFill>
                <a:latin typeface="黑体" panose="02010609060101010101" pitchFamily="49" charset="-122"/>
                <a:ea typeface="黑体" panose="02010609060101010101" pitchFamily="49" charset="-122"/>
              </a:rPr>
              <a:t>师资队伍</a:t>
            </a:r>
          </a:p>
        </p:txBody>
      </p:sp>
      <p:sp>
        <p:nvSpPr>
          <p:cNvPr id="12" name="右箭头 11"/>
          <p:cNvSpPr/>
          <p:nvPr/>
        </p:nvSpPr>
        <p:spPr>
          <a:xfrm>
            <a:off x="1936878" y="2406921"/>
            <a:ext cx="1296144" cy="792162"/>
          </a:xfrm>
          <a:prstGeom prst="rightArrow">
            <a:avLst/>
          </a:prstGeom>
        </p:spPr>
        <p:style>
          <a:lnRef idx="1">
            <a:schemeClr val="dk1"/>
          </a:lnRef>
          <a:fillRef idx="2">
            <a:schemeClr val="dk1"/>
          </a:fillRef>
          <a:effectRef idx="1">
            <a:schemeClr val="dk1"/>
          </a:effectRef>
          <a:fontRef idx="minor">
            <a:schemeClr val="dk1"/>
          </a:fontRef>
        </p:style>
        <p:txBody>
          <a:bodyPr anchor="ctr"/>
          <a:lstStyle/>
          <a:p>
            <a:pPr algn="ctr">
              <a:defRPr/>
            </a:pPr>
            <a:endParaRPr lang="zh-CN" altLang="en-US" sz="2800" i="0">
              <a:solidFill>
                <a:srgbClr val="EAEAEA"/>
              </a:solidFill>
            </a:endParaRPr>
          </a:p>
        </p:txBody>
      </p:sp>
      <p:sp>
        <p:nvSpPr>
          <p:cNvPr id="13" name="圆角矩形 12"/>
          <p:cNvSpPr/>
          <p:nvPr/>
        </p:nvSpPr>
        <p:spPr>
          <a:xfrm>
            <a:off x="3663978" y="2112804"/>
            <a:ext cx="1009203" cy="1878442"/>
          </a:xfrm>
          <a:prstGeom prst="roundRect">
            <a:avLst/>
          </a:prstGeom>
        </p:spPr>
        <p:style>
          <a:lnRef idx="3">
            <a:schemeClr val="lt1"/>
          </a:lnRef>
          <a:fillRef idx="1">
            <a:schemeClr val="accent4"/>
          </a:fillRef>
          <a:effectRef idx="1">
            <a:schemeClr val="accent4"/>
          </a:effectRef>
          <a:fontRef idx="minor">
            <a:schemeClr val="lt1"/>
          </a:fontRef>
        </p:style>
        <p:txBody>
          <a:bodyPr anchor="ctr"/>
          <a:lstStyle/>
          <a:p>
            <a:pPr algn="ctr">
              <a:defRPr/>
            </a:pPr>
            <a:r>
              <a:rPr lang="zh-CN" altLang="en-US" sz="2800" b="1" i="0" dirty="0" smtClean="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学习成果</a:t>
            </a:r>
            <a:endParaRPr lang="zh-CN" altLang="en-US" sz="2800" b="1" i="0"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16" name="圆角矩形标注 15"/>
          <p:cNvSpPr/>
          <p:nvPr/>
        </p:nvSpPr>
        <p:spPr>
          <a:xfrm>
            <a:off x="3231980" y="1895086"/>
            <a:ext cx="4465092" cy="2176867"/>
          </a:xfrm>
          <a:prstGeom prst="wedgeRoundRectCallout">
            <a:avLst>
              <a:gd name="adj1" fmla="val 31517"/>
              <a:gd name="adj2" fmla="val -70707"/>
              <a:gd name="adj3" fmla="val 16667"/>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i="0"/>
          </a:p>
        </p:txBody>
      </p:sp>
      <p:sp>
        <p:nvSpPr>
          <p:cNvPr id="17" name="圆角矩形 16"/>
          <p:cNvSpPr/>
          <p:nvPr/>
        </p:nvSpPr>
        <p:spPr>
          <a:xfrm>
            <a:off x="6383796" y="827600"/>
            <a:ext cx="1080369" cy="576064"/>
          </a:xfrm>
          <a:prstGeom prst="roundRect">
            <a:avLst/>
          </a:prstGeom>
        </p:spPr>
        <p:style>
          <a:lnRef idx="3">
            <a:schemeClr val="lt1"/>
          </a:lnRef>
          <a:fillRef idx="1">
            <a:schemeClr val="accent4"/>
          </a:fillRef>
          <a:effectRef idx="1">
            <a:schemeClr val="accent4"/>
          </a:effectRef>
          <a:fontRef idx="minor">
            <a:schemeClr val="lt1"/>
          </a:fontRef>
        </p:style>
        <p:txBody>
          <a:bodyPr anchor="ctr"/>
          <a:lstStyle/>
          <a:p>
            <a:pPr algn="ctr">
              <a:defRPr/>
            </a:pPr>
            <a:r>
              <a:rPr lang="zh-CN" altLang="en-US" sz="2800" b="1" i="0" dirty="0" smtClean="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学生</a:t>
            </a:r>
            <a:endParaRPr lang="zh-CN" altLang="en-US" sz="2800" b="1" i="0"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xmlns="" val="38527702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ppt_x"/>
                                          </p:val>
                                        </p:tav>
                                        <p:tav tm="100000">
                                          <p:val>
                                            <p:strVal val="#ppt_x"/>
                                          </p:val>
                                        </p:tav>
                                      </p:tavLst>
                                    </p:anim>
                                    <p:anim calcmode="lin" valueType="num">
                                      <p:cBhvr additive="base">
                                        <p:cTn id="1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ppt_x"/>
                                          </p:val>
                                        </p:tav>
                                        <p:tav tm="100000">
                                          <p:val>
                                            <p:strVal val="#ppt_x"/>
                                          </p:val>
                                        </p:tav>
                                      </p:tavLst>
                                    </p:anim>
                                    <p:anim calcmode="lin" valueType="num">
                                      <p:cBhvr additive="base">
                                        <p:cTn id="2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additive="base">
                                        <p:cTn id="29" dur="500" fill="hold"/>
                                        <p:tgtEl>
                                          <p:spTgt spid="17"/>
                                        </p:tgtEl>
                                        <p:attrNameLst>
                                          <p:attrName>ppt_x</p:attrName>
                                        </p:attrNameLst>
                                      </p:cBhvr>
                                      <p:tavLst>
                                        <p:tav tm="0">
                                          <p:val>
                                            <p:strVal val="#ppt_x"/>
                                          </p:val>
                                        </p:tav>
                                        <p:tav tm="100000">
                                          <p:val>
                                            <p:strVal val="#ppt_x"/>
                                          </p:val>
                                        </p:tav>
                                      </p:tavLst>
                                    </p:anim>
                                    <p:anim calcmode="lin" valueType="num">
                                      <p:cBhvr additive="base">
                                        <p:cTn id="3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ppt_x"/>
                                          </p:val>
                                        </p:tav>
                                        <p:tav tm="100000">
                                          <p:val>
                                            <p:strVal val="#ppt_x"/>
                                          </p:val>
                                        </p:tav>
                                      </p:tavLst>
                                    </p:anim>
                                    <p:anim calcmode="lin" valueType="num">
                                      <p:cBhvr additive="base">
                                        <p:cTn id="36" dur="500" fill="hold"/>
                                        <p:tgtEl>
                                          <p:spTgt spid="9"/>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500" fill="hold"/>
                                        <p:tgtEl>
                                          <p:spTgt spid="12"/>
                                        </p:tgtEl>
                                        <p:attrNameLst>
                                          <p:attrName>ppt_x</p:attrName>
                                        </p:attrNameLst>
                                      </p:cBhvr>
                                      <p:tavLst>
                                        <p:tav tm="0">
                                          <p:val>
                                            <p:strVal val="#ppt_x"/>
                                          </p:val>
                                        </p:tav>
                                        <p:tav tm="100000">
                                          <p:val>
                                            <p:strVal val="#ppt_x"/>
                                          </p:val>
                                        </p:tav>
                                      </p:tavLst>
                                    </p:anim>
                                    <p:anim calcmode="lin" valueType="num">
                                      <p:cBhvr additive="base">
                                        <p:cTn id="4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8"/>
                                        </p:tgtEl>
                                        <p:attrNameLst>
                                          <p:attrName>style.visibility</p:attrName>
                                        </p:attrNameLst>
                                      </p:cBhvr>
                                      <p:to>
                                        <p:strVal val="visible"/>
                                      </p:to>
                                    </p:set>
                                    <p:anim calcmode="lin" valueType="num">
                                      <p:cBhvr additive="base">
                                        <p:cTn id="45" dur="500" fill="hold"/>
                                        <p:tgtEl>
                                          <p:spTgt spid="8"/>
                                        </p:tgtEl>
                                        <p:attrNameLst>
                                          <p:attrName>ppt_x</p:attrName>
                                        </p:attrNameLst>
                                      </p:cBhvr>
                                      <p:tavLst>
                                        <p:tav tm="0">
                                          <p:val>
                                            <p:strVal val="#ppt_x"/>
                                          </p:val>
                                        </p:tav>
                                        <p:tav tm="100000">
                                          <p:val>
                                            <p:strVal val="#ppt_x"/>
                                          </p:val>
                                        </p:tav>
                                      </p:tavLst>
                                    </p:anim>
                                    <p:anim calcmode="lin" valueType="num">
                                      <p:cBhvr additive="base">
                                        <p:cTn id="46" dur="500" fill="hold"/>
                                        <p:tgtEl>
                                          <p:spTgt spid="8"/>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500" fill="hold"/>
                                        <p:tgtEl>
                                          <p:spTgt spid="11"/>
                                        </p:tgtEl>
                                        <p:attrNameLst>
                                          <p:attrName>ppt_x</p:attrName>
                                        </p:attrNameLst>
                                      </p:cBhvr>
                                      <p:tavLst>
                                        <p:tav tm="0">
                                          <p:val>
                                            <p:strVal val="#ppt_x"/>
                                          </p:val>
                                        </p:tav>
                                        <p:tav tm="100000">
                                          <p:val>
                                            <p:strVal val="#ppt_x"/>
                                          </p:val>
                                        </p:tav>
                                      </p:tavLst>
                                    </p:anim>
                                    <p:anim calcmode="lin" valueType="num">
                                      <p:cBhvr additive="base">
                                        <p:cTn id="5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4"/>
                                        </p:tgtEl>
                                        <p:attrNameLst>
                                          <p:attrName>style.visibility</p:attrName>
                                        </p:attrNameLst>
                                      </p:cBhvr>
                                      <p:to>
                                        <p:strVal val="visible"/>
                                      </p:to>
                                    </p:set>
                                    <p:anim calcmode="lin" valueType="num">
                                      <p:cBhvr additive="base">
                                        <p:cTn id="55" dur="500" fill="hold"/>
                                        <p:tgtEl>
                                          <p:spTgt spid="4"/>
                                        </p:tgtEl>
                                        <p:attrNameLst>
                                          <p:attrName>ppt_x</p:attrName>
                                        </p:attrNameLst>
                                      </p:cBhvr>
                                      <p:tavLst>
                                        <p:tav tm="0">
                                          <p:val>
                                            <p:strVal val="#ppt_x"/>
                                          </p:val>
                                        </p:tav>
                                        <p:tav tm="100000">
                                          <p:val>
                                            <p:strVal val="#ppt_x"/>
                                          </p:val>
                                        </p:tav>
                                      </p:tavLst>
                                    </p:anim>
                                    <p:anim calcmode="lin" valueType="num">
                                      <p:cBhvr additive="base">
                                        <p:cTn id="56" dur="500" fill="hold"/>
                                        <p:tgtEl>
                                          <p:spTgt spid="4"/>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7"/>
                                        </p:tgtEl>
                                        <p:attrNameLst>
                                          <p:attrName>style.visibility</p:attrName>
                                        </p:attrNameLst>
                                      </p:cBhvr>
                                      <p:to>
                                        <p:strVal val="visible"/>
                                      </p:to>
                                    </p:set>
                                    <p:anim calcmode="lin" valueType="num">
                                      <p:cBhvr additive="base">
                                        <p:cTn id="59" dur="500" fill="hold"/>
                                        <p:tgtEl>
                                          <p:spTgt spid="7"/>
                                        </p:tgtEl>
                                        <p:attrNameLst>
                                          <p:attrName>ppt_x</p:attrName>
                                        </p:attrNameLst>
                                      </p:cBhvr>
                                      <p:tavLst>
                                        <p:tav tm="0">
                                          <p:val>
                                            <p:strVal val="#ppt_x"/>
                                          </p:val>
                                        </p:tav>
                                        <p:tav tm="100000">
                                          <p:val>
                                            <p:strVal val="#ppt_x"/>
                                          </p:val>
                                        </p:tav>
                                      </p:tavLst>
                                    </p:anim>
                                    <p:anim calcmode="lin" valueType="num">
                                      <p:cBhvr additive="base">
                                        <p:cTn id="6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1" grpId="0" animBg="1"/>
      <p:bldP spid="12" grpId="0" animBg="1"/>
      <p:bldP spid="13" grpId="0" animBg="1"/>
      <p:bldP spid="16" grpId="0" animBg="1"/>
      <p:bldP spid="1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4"/>
          <p:cNvSpPr txBox="1"/>
          <p:nvPr/>
        </p:nvSpPr>
        <p:spPr>
          <a:xfrm>
            <a:off x="138510" y="43035"/>
            <a:ext cx="5724644" cy="646331"/>
          </a:xfrm>
          <a:prstGeom prst="rect">
            <a:avLst/>
          </a:prstGeom>
          <a:noFill/>
          <a:effectLst/>
        </p:spPr>
        <p:txBody>
          <a:bodyPr wrap="none" rtlCol="0">
            <a:spAutoFit/>
          </a:bodyPr>
          <a:lstStyle/>
          <a:p>
            <a:r>
              <a:rPr kumimoji="1" lang="zh-CN" altLang="en-US" sz="3600" b="1" dirty="0" smtClean="0">
                <a:solidFill>
                  <a:srgbClr val="000099"/>
                </a:solidFill>
              </a:rPr>
              <a:t>国际</a:t>
            </a:r>
            <a:r>
              <a:rPr kumimoji="1" lang="zh-CN" altLang="en-US" sz="3600" b="1" dirty="0" smtClean="0">
                <a:solidFill>
                  <a:srgbClr val="000099"/>
                </a:solidFill>
              </a:rPr>
              <a:t>上开展</a:t>
            </a:r>
            <a:r>
              <a:rPr kumimoji="1" lang="zh-CN" altLang="en-US" sz="3600" b="1" dirty="0" smtClean="0">
                <a:solidFill>
                  <a:srgbClr val="000099"/>
                </a:solidFill>
              </a:rPr>
              <a:t>的几</a:t>
            </a:r>
            <a:r>
              <a:rPr kumimoji="1" lang="zh-CN" altLang="en-US" sz="3600" b="1" dirty="0" smtClean="0">
                <a:solidFill>
                  <a:srgbClr val="000099"/>
                </a:solidFill>
              </a:rPr>
              <a:t>类教育认证</a:t>
            </a:r>
            <a:endParaRPr kumimoji="1" lang="zh-CN" altLang="en-US" sz="3600" b="1" dirty="0">
              <a:solidFill>
                <a:srgbClr val="000099"/>
              </a:solidFill>
            </a:endParaRPr>
          </a:p>
        </p:txBody>
      </p:sp>
      <p:sp>
        <p:nvSpPr>
          <p:cNvPr id="27" name="AutoShape 3"/>
          <p:cNvSpPr>
            <a:spLocks noChangeArrowheads="1"/>
          </p:cNvSpPr>
          <p:nvPr/>
        </p:nvSpPr>
        <p:spPr bwMode="auto">
          <a:xfrm>
            <a:off x="484211" y="1120928"/>
            <a:ext cx="7190216" cy="564930"/>
          </a:xfrm>
          <a:prstGeom prst="roundRect">
            <a:avLst>
              <a:gd name="adj" fmla="val 11921"/>
            </a:avLst>
          </a:prstGeom>
          <a:gradFill rotWithShape="1">
            <a:gsLst>
              <a:gs pos="0">
                <a:srgbClr val="333399"/>
              </a:gs>
              <a:gs pos="100000">
                <a:srgbClr val="333399">
                  <a:gamma/>
                  <a:shade val="69804"/>
                  <a:invGamma/>
                </a:srgbClr>
              </a:gs>
            </a:gsLst>
            <a:lin ang="5400000" scaled="1"/>
          </a:gradFill>
          <a:ln w="25400" cmpd="sng">
            <a:solidFill>
              <a:srgbClr val="FEFEFE"/>
            </a:solidFill>
            <a:round/>
            <a:headEnd/>
            <a:tailEnd/>
          </a:ln>
          <a:effectLst>
            <a:outerShdw dist="53882" dir="2700000" algn="ctr" rotWithShape="0">
              <a:srgbClr val="000000">
                <a:alpha val="50000"/>
              </a:srgb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Text" lastClr="000000"/>
              </a:solidFill>
              <a:effectLst/>
              <a:uLnTx/>
              <a:uFillTx/>
            </a:endParaRPr>
          </a:p>
        </p:txBody>
      </p:sp>
      <p:sp>
        <p:nvSpPr>
          <p:cNvPr id="28" name="AutoShape 4"/>
          <p:cNvSpPr>
            <a:spLocks noChangeArrowheads="1"/>
          </p:cNvSpPr>
          <p:nvPr/>
        </p:nvSpPr>
        <p:spPr bwMode="auto">
          <a:xfrm>
            <a:off x="484211" y="1891743"/>
            <a:ext cx="7190216" cy="600997"/>
          </a:xfrm>
          <a:prstGeom prst="roundRect">
            <a:avLst>
              <a:gd name="adj" fmla="val 11921"/>
            </a:avLst>
          </a:prstGeom>
          <a:gradFill rotWithShape="1">
            <a:gsLst>
              <a:gs pos="0">
                <a:srgbClr val="99CC00"/>
              </a:gs>
              <a:gs pos="100000">
                <a:srgbClr val="99CC00">
                  <a:gamma/>
                  <a:shade val="69804"/>
                  <a:invGamma/>
                </a:srgbClr>
              </a:gs>
            </a:gsLst>
            <a:lin ang="5400000" scaled="1"/>
          </a:gradFill>
          <a:ln w="25400" cmpd="sng">
            <a:solidFill>
              <a:srgbClr val="FEFEFE"/>
            </a:solidFill>
            <a:round/>
            <a:headEnd/>
            <a:tailEnd/>
          </a:ln>
          <a:effectLst>
            <a:outerShdw dist="53882" dir="2700000" algn="ctr" rotWithShape="0">
              <a:srgbClr val="000000">
                <a:alpha val="50000"/>
              </a:srgb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Text" lastClr="000000"/>
              </a:solidFill>
              <a:effectLst/>
              <a:uLnTx/>
              <a:uFillTx/>
            </a:endParaRPr>
          </a:p>
        </p:txBody>
      </p:sp>
      <p:sp>
        <p:nvSpPr>
          <p:cNvPr id="29" name="AutoShape 5"/>
          <p:cNvSpPr>
            <a:spLocks noChangeArrowheads="1"/>
          </p:cNvSpPr>
          <p:nvPr/>
        </p:nvSpPr>
        <p:spPr bwMode="auto">
          <a:xfrm>
            <a:off x="484212" y="2687643"/>
            <a:ext cx="7190215" cy="648000"/>
          </a:xfrm>
          <a:prstGeom prst="roundRect">
            <a:avLst>
              <a:gd name="adj" fmla="val 11921"/>
            </a:avLst>
          </a:prstGeom>
          <a:gradFill rotWithShape="1">
            <a:gsLst>
              <a:gs pos="0">
                <a:srgbClr val="009999"/>
              </a:gs>
              <a:gs pos="100000">
                <a:srgbClr val="009999">
                  <a:gamma/>
                  <a:shade val="69804"/>
                  <a:invGamma/>
                </a:srgbClr>
              </a:gs>
            </a:gsLst>
            <a:lin ang="5400000" scaled="1"/>
          </a:gradFill>
          <a:ln w="25400" cmpd="sng">
            <a:solidFill>
              <a:srgbClr val="FEFEFE"/>
            </a:solidFill>
            <a:round/>
            <a:headEnd/>
            <a:tailEnd/>
          </a:ln>
          <a:effectLst>
            <a:outerShdw dist="53882" dir="2700000" algn="ctr" rotWithShape="0">
              <a:srgbClr val="000000">
                <a:alpha val="50000"/>
              </a:srgb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Text" lastClr="000000"/>
              </a:solidFill>
              <a:effectLst/>
              <a:uLnTx/>
              <a:uFillTx/>
            </a:endParaRPr>
          </a:p>
        </p:txBody>
      </p:sp>
      <p:pic>
        <p:nvPicPr>
          <p:cNvPr id="33" name="Picture 9" descr="Picture4"/>
          <p:cNvPicPr>
            <a:picLocks noChangeAspect="1" noChangeArrowheads="1"/>
          </p:cNvPicPr>
          <p:nvPr/>
        </p:nvPicPr>
        <p:blipFill>
          <a:blip r:embed="rId3"/>
          <a:srcRect/>
          <a:stretch>
            <a:fillRect/>
          </a:stretch>
        </p:blipFill>
        <p:spPr bwMode="auto">
          <a:xfrm>
            <a:off x="579747" y="1177438"/>
            <a:ext cx="674688" cy="481828"/>
          </a:xfrm>
          <a:prstGeom prst="rect">
            <a:avLst/>
          </a:prstGeom>
          <a:noFill/>
          <a:ln w="9525" cmpd="sng">
            <a:noFill/>
            <a:miter lim="800000"/>
            <a:headEnd/>
            <a:tailEnd/>
          </a:ln>
        </p:spPr>
      </p:pic>
      <p:pic>
        <p:nvPicPr>
          <p:cNvPr id="34" name="Picture 10" descr="Picture4"/>
          <p:cNvPicPr>
            <a:picLocks noChangeAspect="1" noChangeArrowheads="1"/>
          </p:cNvPicPr>
          <p:nvPr/>
        </p:nvPicPr>
        <p:blipFill>
          <a:blip r:embed="rId3"/>
          <a:srcRect/>
          <a:stretch>
            <a:fillRect/>
          </a:stretch>
        </p:blipFill>
        <p:spPr bwMode="auto">
          <a:xfrm>
            <a:off x="579748" y="1995854"/>
            <a:ext cx="600176" cy="508600"/>
          </a:xfrm>
          <a:prstGeom prst="rect">
            <a:avLst/>
          </a:prstGeom>
          <a:noFill/>
          <a:ln w="9525" cmpd="sng">
            <a:noFill/>
            <a:miter lim="800000"/>
            <a:headEnd/>
            <a:tailEnd/>
          </a:ln>
        </p:spPr>
      </p:pic>
      <p:sp>
        <p:nvSpPr>
          <p:cNvPr id="40" name="Text Box 15"/>
          <p:cNvSpPr txBox="1">
            <a:spLocks noChangeArrowheads="1"/>
          </p:cNvSpPr>
          <p:nvPr/>
        </p:nvSpPr>
        <p:spPr bwMode="auto">
          <a:xfrm>
            <a:off x="836644" y="1108208"/>
            <a:ext cx="5596813" cy="523220"/>
          </a:xfrm>
          <a:prstGeom prst="rect">
            <a:avLst/>
          </a:prstGeom>
          <a:noFill/>
          <a:ln w="9525">
            <a:noFill/>
            <a:miter lim="800000"/>
            <a:headEnd/>
            <a:tailEnd/>
          </a:ln>
          <a:effectLst/>
        </p:spPr>
        <p:txBody>
          <a:bodyPr wrap="square">
            <a:spAutoFit/>
          </a:bodyPr>
          <a:lstStyle/>
          <a:p>
            <a:pPr marL="285750" indent="-285750" eaLnBrk="0" hangingPunct="0">
              <a:buFont typeface="Arial" pitchFamily="34" charset="0"/>
              <a:buChar char="•"/>
            </a:pPr>
            <a:r>
              <a:rPr lang="zh-CN" altLang="en-US" sz="2400" b="1" dirty="0" smtClean="0">
                <a:solidFill>
                  <a:srgbClr val="FEFFFF"/>
                </a:solidFill>
                <a:cs typeface="Arial" pitchFamily="34" charset="0"/>
              </a:rPr>
              <a:t>工程教育认证</a:t>
            </a:r>
            <a:r>
              <a:rPr lang="zh-CN" altLang="en-US" sz="2800" b="1" dirty="0" smtClean="0">
                <a:solidFill>
                  <a:schemeClr val="bg1"/>
                </a:solidFill>
                <a:latin typeface="Times New Roman" pitchFamily="18" charset="0"/>
                <a:cs typeface="Times New Roman" pitchFamily="18" charset="0"/>
              </a:rPr>
              <a:t>（</a:t>
            </a:r>
            <a:r>
              <a:rPr lang="en-US" altLang="zh-CN" sz="2800" b="1" dirty="0" smtClean="0">
                <a:solidFill>
                  <a:schemeClr val="bg1"/>
                </a:solidFill>
                <a:latin typeface="Times New Roman" pitchFamily="18" charset="0"/>
                <a:cs typeface="Times New Roman" pitchFamily="18" charset="0"/>
              </a:rPr>
              <a:t> WA</a:t>
            </a:r>
            <a:r>
              <a:rPr lang="zh-CN" altLang="en-US" sz="2400" b="1" dirty="0" smtClean="0">
                <a:solidFill>
                  <a:schemeClr val="bg1"/>
                </a:solidFill>
                <a:latin typeface="Times New Roman" pitchFamily="18" charset="0"/>
                <a:cs typeface="Times New Roman" pitchFamily="18" charset="0"/>
              </a:rPr>
              <a:t>、</a:t>
            </a:r>
            <a:r>
              <a:rPr lang="en-US" altLang="zh-CN" sz="2400" b="1" dirty="0" smtClean="0">
                <a:solidFill>
                  <a:schemeClr val="bg1"/>
                </a:solidFill>
                <a:latin typeface="Times New Roman" pitchFamily="18" charset="0"/>
                <a:cs typeface="Times New Roman" pitchFamily="18" charset="0"/>
              </a:rPr>
              <a:t>EUR-ACE</a:t>
            </a:r>
            <a:r>
              <a:rPr lang="zh-CN" altLang="en-US" sz="2800" b="1" dirty="0" smtClean="0">
                <a:solidFill>
                  <a:srgbClr val="FEFFFF"/>
                </a:solidFill>
                <a:cs typeface="Arial" pitchFamily="34" charset="0"/>
              </a:rPr>
              <a:t>）</a:t>
            </a:r>
            <a:endParaRPr lang="en-US" altLang="zh-CN" sz="2400" b="1" dirty="0" smtClean="0">
              <a:solidFill>
                <a:srgbClr val="FEFFFF"/>
              </a:solidFill>
              <a:cs typeface="Arial" pitchFamily="34" charset="0"/>
            </a:endParaRPr>
          </a:p>
        </p:txBody>
      </p:sp>
      <p:pic>
        <p:nvPicPr>
          <p:cNvPr id="46" name="Picture 10" descr="Picture4"/>
          <p:cNvPicPr>
            <a:picLocks noChangeAspect="1" noChangeArrowheads="1"/>
          </p:cNvPicPr>
          <p:nvPr/>
        </p:nvPicPr>
        <p:blipFill>
          <a:blip r:embed="rId3"/>
          <a:srcRect/>
          <a:stretch>
            <a:fillRect/>
          </a:stretch>
        </p:blipFill>
        <p:spPr bwMode="auto">
          <a:xfrm>
            <a:off x="578160" y="2687643"/>
            <a:ext cx="846177" cy="717066"/>
          </a:xfrm>
          <a:prstGeom prst="rect">
            <a:avLst/>
          </a:prstGeom>
          <a:noFill/>
          <a:ln w="9525" cmpd="sng">
            <a:noFill/>
            <a:miter lim="800000"/>
            <a:headEnd/>
            <a:tailEnd/>
          </a:ln>
        </p:spPr>
      </p:pic>
      <p:sp>
        <p:nvSpPr>
          <p:cNvPr id="23" name="Text Box 15"/>
          <p:cNvSpPr txBox="1">
            <a:spLocks noChangeArrowheads="1"/>
          </p:cNvSpPr>
          <p:nvPr/>
        </p:nvSpPr>
        <p:spPr bwMode="auto">
          <a:xfrm>
            <a:off x="841011" y="1936862"/>
            <a:ext cx="6830021" cy="523220"/>
          </a:xfrm>
          <a:prstGeom prst="rect">
            <a:avLst/>
          </a:prstGeom>
          <a:noFill/>
          <a:ln w="9525">
            <a:noFill/>
            <a:miter lim="800000"/>
            <a:headEnd/>
            <a:tailEnd/>
          </a:ln>
          <a:effectLst/>
        </p:spPr>
        <p:txBody>
          <a:bodyPr wrap="square">
            <a:spAutoFit/>
          </a:bodyPr>
          <a:lstStyle/>
          <a:p>
            <a:pPr marL="285750" indent="-285750" eaLnBrk="0" hangingPunct="0">
              <a:buFont typeface="Arial" pitchFamily="34" charset="0"/>
              <a:buChar char="•"/>
            </a:pPr>
            <a:r>
              <a:rPr lang="zh-CN" altLang="en-US" sz="2400" b="1" dirty="0" smtClean="0">
                <a:solidFill>
                  <a:srgbClr val="FEFFFF"/>
                </a:solidFill>
                <a:cs typeface="Arial" pitchFamily="34" charset="0"/>
              </a:rPr>
              <a:t>医学教育认证</a:t>
            </a:r>
            <a:r>
              <a:rPr lang="zh-CN" altLang="en-US" sz="2800" b="1" dirty="0" smtClean="0">
                <a:solidFill>
                  <a:schemeClr val="bg1"/>
                </a:solidFill>
                <a:latin typeface="Times New Roman" pitchFamily="18" charset="0"/>
                <a:cs typeface="Times New Roman" pitchFamily="18" charset="0"/>
              </a:rPr>
              <a:t>（</a:t>
            </a:r>
            <a:r>
              <a:rPr lang="en-US" altLang="zh-CN" sz="2800" b="1" dirty="0" smtClean="0">
                <a:solidFill>
                  <a:schemeClr val="bg1"/>
                </a:solidFill>
                <a:latin typeface="Times New Roman" pitchFamily="18" charset="0"/>
                <a:cs typeface="Times New Roman" pitchFamily="18" charset="0"/>
              </a:rPr>
              <a:t> WFME</a:t>
            </a:r>
            <a:r>
              <a:rPr lang="zh-CN" altLang="en-US" sz="2800" b="1" dirty="0" smtClean="0">
                <a:solidFill>
                  <a:srgbClr val="FEFFFF"/>
                </a:solidFill>
                <a:cs typeface="Arial" pitchFamily="34" charset="0"/>
              </a:rPr>
              <a:t>）</a:t>
            </a:r>
            <a:endParaRPr lang="en-US" altLang="zh-CN" sz="2400" b="1" dirty="0" smtClean="0">
              <a:solidFill>
                <a:srgbClr val="FEFFFF"/>
              </a:solidFill>
              <a:cs typeface="Arial" pitchFamily="34" charset="0"/>
            </a:endParaRPr>
          </a:p>
        </p:txBody>
      </p:sp>
      <p:sp>
        <p:nvSpPr>
          <p:cNvPr id="24" name="Text Box 15"/>
          <p:cNvSpPr txBox="1">
            <a:spLocks noChangeArrowheads="1"/>
          </p:cNvSpPr>
          <p:nvPr/>
        </p:nvSpPr>
        <p:spPr bwMode="auto">
          <a:xfrm>
            <a:off x="836644" y="2802827"/>
            <a:ext cx="7175242" cy="461665"/>
          </a:xfrm>
          <a:prstGeom prst="rect">
            <a:avLst/>
          </a:prstGeom>
          <a:noFill/>
          <a:ln w="9525">
            <a:noFill/>
            <a:miter lim="800000"/>
            <a:headEnd/>
            <a:tailEnd/>
          </a:ln>
          <a:effectLst/>
        </p:spPr>
        <p:txBody>
          <a:bodyPr wrap="square">
            <a:spAutoFit/>
          </a:bodyPr>
          <a:lstStyle/>
          <a:p>
            <a:pPr marL="285750" indent="-285750" eaLnBrk="0" hangingPunct="0">
              <a:buFont typeface="Arial" pitchFamily="34" charset="0"/>
              <a:buChar char="•"/>
            </a:pPr>
            <a:r>
              <a:rPr lang="zh-CN" altLang="en-US" sz="2400" b="1" dirty="0" smtClean="0">
                <a:solidFill>
                  <a:srgbClr val="FEFFFF"/>
                </a:solidFill>
                <a:cs typeface="Arial" pitchFamily="34" charset="0"/>
              </a:rPr>
              <a:t>商学院三大国际认证</a:t>
            </a:r>
            <a:r>
              <a:rPr lang="zh-CN" altLang="en-US" sz="2400" b="1" dirty="0" smtClean="0">
                <a:solidFill>
                  <a:srgbClr val="FEFFFF"/>
                </a:solidFill>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 </a:t>
            </a:r>
            <a:r>
              <a:rPr lang="en-US" altLang="zh-CN" sz="2000" b="1" dirty="0" smtClean="0">
                <a:solidFill>
                  <a:schemeClr val="bg1"/>
                </a:solidFill>
                <a:latin typeface="Times New Roman" pitchFamily="18" charset="0"/>
                <a:cs typeface="Times New Roman" pitchFamily="18" charset="0"/>
              </a:rPr>
              <a:t>AACSB</a:t>
            </a:r>
            <a:r>
              <a:rPr lang="zh-CN" altLang="en-US" sz="2000" b="1" dirty="0" smtClean="0">
                <a:solidFill>
                  <a:schemeClr val="bg1"/>
                </a:solidFill>
                <a:latin typeface="Times New Roman" pitchFamily="18" charset="0"/>
                <a:cs typeface="Times New Roman" pitchFamily="18" charset="0"/>
              </a:rPr>
              <a:t>、</a:t>
            </a:r>
            <a:r>
              <a:rPr lang="en-US" altLang="zh-CN" sz="2000" b="1" dirty="0" smtClean="0">
                <a:solidFill>
                  <a:schemeClr val="bg1"/>
                </a:solidFill>
                <a:latin typeface="Times New Roman" pitchFamily="18" charset="0"/>
                <a:cs typeface="Times New Roman" pitchFamily="18" charset="0"/>
              </a:rPr>
              <a:t>EQUIS</a:t>
            </a:r>
            <a:r>
              <a:rPr lang="zh-CN" altLang="en-US" sz="2000" b="1" dirty="0" smtClean="0">
                <a:solidFill>
                  <a:schemeClr val="bg1"/>
                </a:solidFill>
                <a:latin typeface="Times New Roman" pitchFamily="18" charset="0"/>
                <a:cs typeface="Times New Roman" pitchFamily="18" charset="0"/>
              </a:rPr>
              <a:t>、</a:t>
            </a:r>
            <a:r>
              <a:rPr lang="en-US" altLang="zh-CN" sz="2000" b="1" dirty="0" smtClean="0">
                <a:solidFill>
                  <a:schemeClr val="bg1"/>
                </a:solidFill>
                <a:latin typeface="Times New Roman" pitchFamily="18" charset="0"/>
                <a:cs typeface="Times New Roman" pitchFamily="18" charset="0"/>
              </a:rPr>
              <a:t>AMBA</a:t>
            </a:r>
            <a:r>
              <a:rPr lang="en-US" altLang="zh-CN" sz="2400" dirty="0" smtClean="0">
                <a:solidFill>
                  <a:schemeClr val="bg1"/>
                </a:solidFill>
              </a:rPr>
              <a:t> </a:t>
            </a:r>
            <a:r>
              <a:rPr lang="zh-CN" altLang="en-US" sz="2400" b="1" dirty="0" smtClean="0">
                <a:solidFill>
                  <a:srgbClr val="FEFFFF"/>
                </a:solidFill>
                <a:cs typeface="Arial" pitchFamily="34" charset="0"/>
              </a:rPr>
              <a:t>）</a:t>
            </a:r>
            <a:endParaRPr lang="en-US" altLang="zh-CN" sz="2400" b="1" dirty="0" smtClean="0">
              <a:solidFill>
                <a:srgbClr val="FEFFFF"/>
              </a:solidFill>
              <a:cs typeface="Arial" pitchFamily="34" charset="0"/>
            </a:endParaRPr>
          </a:p>
        </p:txBody>
      </p:sp>
      <p:sp>
        <p:nvSpPr>
          <p:cNvPr id="25" name="AutoShape 5"/>
          <p:cNvSpPr>
            <a:spLocks noChangeArrowheads="1"/>
          </p:cNvSpPr>
          <p:nvPr/>
        </p:nvSpPr>
        <p:spPr bwMode="auto">
          <a:xfrm>
            <a:off x="534616" y="3525861"/>
            <a:ext cx="7139811" cy="573088"/>
          </a:xfrm>
          <a:prstGeom prst="roundRect">
            <a:avLst>
              <a:gd name="adj" fmla="val 11921"/>
            </a:avLst>
          </a:prstGeom>
          <a:solidFill>
            <a:schemeClr val="accent1"/>
          </a:solidFill>
          <a:ln w="25400" cmpd="sng">
            <a:solidFill>
              <a:srgbClr val="FEFEFE"/>
            </a:solidFill>
            <a:round/>
            <a:headEnd/>
            <a:tailEnd/>
          </a:ln>
          <a:effectLst>
            <a:outerShdw dist="53882" dir="2700000" algn="ctr" rotWithShape="0">
              <a:srgbClr val="000000">
                <a:alpha val="50000"/>
              </a:srgb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Text" lastClr="000000"/>
              </a:solidFill>
              <a:effectLst/>
              <a:uLnTx/>
              <a:uFillTx/>
            </a:endParaRPr>
          </a:p>
        </p:txBody>
      </p:sp>
      <p:pic>
        <p:nvPicPr>
          <p:cNvPr id="35" name="Picture 10" descr="Picture4"/>
          <p:cNvPicPr>
            <a:picLocks noChangeAspect="1" noChangeArrowheads="1"/>
          </p:cNvPicPr>
          <p:nvPr/>
        </p:nvPicPr>
        <p:blipFill>
          <a:blip r:embed="rId3"/>
          <a:srcRect/>
          <a:stretch>
            <a:fillRect/>
          </a:stretch>
        </p:blipFill>
        <p:spPr bwMode="auto">
          <a:xfrm>
            <a:off x="567270" y="3525861"/>
            <a:ext cx="676275" cy="573088"/>
          </a:xfrm>
          <a:prstGeom prst="rect">
            <a:avLst/>
          </a:prstGeom>
          <a:noFill/>
          <a:ln w="9525" cmpd="sng">
            <a:noFill/>
            <a:miter lim="800000"/>
            <a:headEnd/>
            <a:tailEnd/>
          </a:ln>
        </p:spPr>
      </p:pic>
      <p:sp>
        <p:nvSpPr>
          <p:cNvPr id="36" name="Text Box 15"/>
          <p:cNvSpPr txBox="1">
            <a:spLocks noChangeArrowheads="1"/>
          </p:cNvSpPr>
          <p:nvPr/>
        </p:nvSpPr>
        <p:spPr bwMode="auto">
          <a:xfrm>
            <a:off x="825755" y="3564843"/>
            <a:ext cx="5917014" cy="461665"/>
          </a:xfrm>
          <a:prstGeom prst="rect">
            <a:avLst/>
          </a:prstGeom>
          <a:noFill/>
          <a:ln w="9525">
            <a:noFill/>
            <a:miter lim="800000"/>
            <a:headEnd/>
            <a:tailEnd/>
          </a:ln>
          <a:effectLst/>
        </p:spPr>
        <p:txBody>
          <a:bodyPr wrap="square">
            <a:spAutoFit/>
          </a:bodyPr>
          <a:lstStyle/>
          <a:p>
            <a:pPr marL="285750" indent="-285750" eaLnBrk="0" hangingPunct="0">
              <a:buFont typeface="Arial" pitchFamily="34" charset="0"/>
              <a:buChar char="•"/>
            </a:pPr>
            <a:r>
              <a:rPr lang="zh-CN" altLang="en-US" sz="2400" b="1" dirty="0" smtClean="0">
                <a:solidFill>
                  <a:srgbClr val="FEFFFF"/>
                </a:solidFill>
                <a:cs typeface="Arial" pitchFamily="34" charset="0"/>
              </a:rPr>
              <a:t>法学、教师教育专业认证。。。。。。</a:t>
            </a:r>
            <a:endParaRPr lang="en-US" altLang="zh-CN" sz="2400" b="1" dirty="0" smtClean="0">
              <a:solidFill>
                <a:srgbClr val="FEFFFF"/>
              </a:solidFill>
              <a:cs typeface="Arial" pitchFamily="34" charset="0"/>
            </a:endParaRPr>
          </a:p>
        </p:txBody>
      </p:sp>
      <p:sp>
        <p:nvSpPr>
          <p:cNvPr id="17" name="AutoShape 5"/>
          <p:cNvSpPr>
            <a:spLocks noChangeArrowheads="1"/>
          </p:cNvSpPr>
          <p:nvPr/>
        </p:nvSpPr>
        <p:spPr bwMode="auto">
          <a:xfrm>
            <a:off x="534612" y="4331421"/>
            <a:ext cx="7139815" cy="518658"/>
          </a:xfrm>
          <a:prstGeom prst="roundRect">
            <a:avLst>
              <a:gd name="adj" fmla="val 11921"/>
            </a:avLst>
          </a:prstGeom>
          <a:solidFill>
            <a:srgbClr val="FFFF00"/>
          </a:solidFill>
          <a:ln w="25400" cmpd="sng">
            <a:solidFill>
              <a:srgbClr val="FEFEFE"/>
            </a:solidFill>
            <a:round/>
            <a:headEnd/>
            <a:tailEnd/>
          </a:ln>
          <a:effectLst>
            <a:outerShdw dist="53882" dir="2700000" algn="ctr" rotWithShape="0">
              <a:srgbClr val="000000">
                <a:alpha val="50000"/>
              </a:srgb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Text" lastClr="000000"/>
              </a:solidFill>
              <a:effectLst/>
              <a:uLnTx/>
              <a:uFillTx/>
            </a:endParaRPr>
          </a:p>
        </p:txBody>
      </p:sp>
      <p:pic>
        <p:nvPicPr>
          <p:cNvPr id="18" name="Picture 10" descr="Picture4"/>
          <p:cNvPicPr>
            <a:picLocks noChangeAspect="1" noChangeArrowheads="1"/>
          </p:cNvPicPr>
          <p:nvPr/>
        </p:nvPicPr>
        <p:blipFill>
          <a:blip r:embed="rId3"/>
          <a:srcRect/>
          <a:stretch>
            <a:fillRect/>
          </a:stretch>
        </p:blipFill>
        <p:spPr bwMode="auto">
          <a:xfrm>
            <a:off x="567266" y="4331421"/>
            <a:ext cx="676275" cy="573088"/>
          </a:xfrm>
          <a:prstGeom prst="rect">
            <a:avLst/>
          </a:prstGeom>
          <a:noFill/>
          <a:ln w="9525" cmpd="sng">
            <a:noFill/>
            <a:miter lim="800000"/>
            <a:headEnd/>
            <a:tailEnd/>
          </a:ln>
        </p:spPr>
      </p:pic>
      <p:sp>
        <p:nvSpPr>
          <p:cNvPr id="19" name="Text Box 15"/>
          <p:cNvSpPr txBox="1">
            <a:spLocks noChangeArrowheads="1"/>
          </p:cNvSpPr>
          <p:nvPr/>
        </p:nvSpPr>
        <p:spPr bwMode="auto">
          <a:xfrm>
            <a:off x="825750" y="4326859"/>
            <a:ext cx="5917017" cy="523220"/>
          </a:xfrm>
          <a:prstGeom prst="rect">
            <a:avLst/>
          </a:prstGeom>
          <a:noFill/>
          <a:ln w="9525">
            <a:noFill/>
            <a:miter lim="800000"/>
            <a:headEnd/>
            <a:tailEnd/>
          </a:ln>
          <a:effectLst/>
        </p:spPr>
        <p:txBody>
          <a:bodyPr wrap="square">
            <a:spAutoFit/>
          </a:bodyPr>
          <a:lstStyle/>
          <a:p>
            <a:pPr marL="285750" indent="-285750" eaLnBrk="0" hangingPunct="0">
              <a:buFont typeface="Arial" pitchFamily="34" charset="0"/>
              <a:buChar char="•"/>
            </a:pPr>
            <a:r>
              <a:rPr lang="zh-CN" altLang="en-US" sz="2400" b="1" dirty="0" smtClean="0">
                <a:solidFill>
                  <a:srgbClr val="2F7950"/>
                </a:solidFill>
                <a:cs typeface="Arial" pitchFamily="34" charset="0"/>
              </a:rPr>
              <a:t>美国</a:t>
            </a:r>
            <a:r>
              <a:rPr lang="en-US" altLang="zh-CN" sz="2800" b="1" dirty="0" smtClean="0">
                <a:solidFill>
                  <a:srgbClr val="2F7950"/>
                </a:solidFill>
                <a:latin typeface="Times New Roman" pitchFamily="18" charset="0"/>
                <a:cs typeface="Times New Roman" pitchFamily="18" charset="0"/>
              </a:rPr>
              <a:t>CHEA</a:t>
            </a:r>
            <a:r>
              <a:rPr lang="zh-CN" altLang="en-US" sz="2400" b="1" dirty="0" smtClean="0">
                <a:solidFill>
                  <a:srgbClr val="2F7950"/>
                </a:solidFill>
                <a:cs typeface="Arial" pitchFamily="34" charset="0"/>
              </a:rPr>
              <a:t>旗下的近百种专业认证</a:t>
            </a:r>
            <a:endParaRPr lang="en-US" altLang="zh-CN" sz="2400" b="1" dirty="0" smtClean="0">
              <a:solidFill>
                <a:srgbClr val="2F7950"/>
              </a:solidFill>
              <a:cs typeface="Arial" pitchFamily="34" charset="0"/>
            </a:endParaRPr>
          </a:p>
        </p:txBody>
      </p:sp>
    </p:spTree>
    <p:extLst>
      <p:ext uri="{BB962C8B-B14F-4D97-AF65-F5344CB8AC3E}">
        <p14:creationId xmlns:p14="http://schemas.microsoft.com/office/powerpoint/2010/main" xmlns="" val="232282721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18"/>
          <p:cNvSpPr txBox="1">
            <a:spLocks noChangeArrowheads="1"/>
          </p:cNvSpPr>
          <p:nvPr/>
        </p:nvSpPr>
        <p:spPr bwMode="auto">
          <a:xfrm>
            <a:off x="229928" y="182528"/>
            <a:ext cx="8696356" cy="646331"/>
          </a:xfrm>
          <a:prstGeom prst="rect">
            <a:avLst/>
          </a:prstGeom>
        </p:spPr>
        <p:txBody>
          <a:bodyP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eaLnBrk="0" hangingPunct="0">
              <a:defRPr kumimoji="1" sz="3600" b="1" spc="50">
                <a:ln w="11430"/>
                <a:solidFill>
                  <a:srgbClr val="000099"/>
                </a:solidFill>
                <a:effectLst/>
              </a:defRPr>
            </a:lvl1pPr>
          </a:lstStyle>
          <a:p>
            <a:r>
              <a:rPr lang="zh-CN" altLang="en-US" dirty="0" smtClean="0"/>
              <a:t>理念一：结果</a:t>
            </a:r>
            <a:r>
              <a:rPr lang="zh-CN" altLang="en-US" dirty="0" smtClean="0"/>
              <a:t>导向</a:t>
            </a:r>
            <a:r>
              <a:rPr lang="zh-CN" altLang="en-US" dirty="0" smtClean="0"/>
              <a:t>教育</a:t>
            </a:r>
            <a:endParaRPr lang="zh-CN" altLang="en-US" sz="3000" dirty="0">
              <a:latin typeface="Times New Roman" pitchFamily="18" charset="0"/>
              <a:cs typeface="Times New Roman" pitchFamily="18" charset="0"/>
            </a:endParaRPr>
          </a:p>
        </p:txBody>
      </p:sp>
      <p:sp>
        <p:nvSpPr>
          <p:cNvPr id="7" name="矩形 6"/>
          <p:cNvSpPr/>
          <p:nvPr/>
        </p:nvSpPr>
        <p:spPr>
          <a:xfrm>
            <a:off x="0" y="1394599"/>
            <a:ext cx="7835761" cy="804306"/>
          </a:xfrm>
          <a:prstGeom prst="rect">
            <a:avLst/>
          </a:prstGeom>
          <a:solidFill>
            <a:schemeClr val="tx1">
              <a:lumMod val="25000"/>
              <a:lumOff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000"/>
          </a:p>
        </p:txBody>
      </p:sp>
      <p:sp>
        <p:nvSpPr>
          <p:cNvPr id="8" name="矩形 7"/>
          <p:cNvSpPr/>
          <p:nvPr/>
        </p:nvSpPr>
        <p:spPr>
          <a:xfrm>
            <a:off x="229928" y="1399154"/>
            <a:ext cx="2241139" cy="738664"/>
          </a:xfrm>
          <a:prstGeom prst="rect">
            <a:avLst/>
          </a:prstGeom>
        </p:spPr>
        <p:txBody>
          <a:bodyPr wrap="square">
            <a:spAutoFit/>
          </a:bodyPr>
          <a:lstStyle/>
          <a:p>
            <a:pPr algn="ctr">
              <a:lnSpc>
                <a:spcPct val="150000"/>
              </a:lnSpc>
            </a:pPr>
            <a:r>
              <a:rPr lang="zh-CN" altLang="en-US" sz="2800" b="1" dirty="0" smtClean="0">
                <a:solidFill>
                  <a:srgbClr val="FF0000"/>
                </a:solidFill>
                <a:latin typeface="+mn-ea"/>
              </a:rPr>
              <a:t>面向需求</a:t>
            </a:r>
            <a:endParaRPr lang="en-US" altLang="zh-CN" sz="2800" b="1" dirty="0">
              <a:solidFill>
                <a:srgbClr val="FF0000"/>
              </a:solidFill>
              <a:latin typeface="+mn-ea"/>
            </a:endParaRPr>
          </a:p>
        </p:txBody>
      </p:sp>
      <p:sp>
        <p:nvSpPr>
          <p:cNvPr id="9" name="TextBox 57"/>
          <p:cNvSpPr txBox="1"/>
          <p:nvPr/>
        </p:nvSpPr>
        <p:spPr>
          <a:xfrm>
            <a:off x="2917393" y="1384325"/>
            <a:ext cx="4354263" cy="738664"/>
          </a:xfrm>
          <a:prstGeom prst="rect">
            <a:avLst/>
          </a:prstGeom>
          <a:noFill/>
          <a:effectLst/>
        </p:spPr>
        <p:txBody>
          <a:bodyPr wrap="square" rtlCol="0">
            <a:spAutoFit/>
          </a:bodyPr>
          <a:lstStyle/>
          <a:p>
            <a:pPr>
              <a:lnSpc>
                <a:spcPct val="150000"/>
              </a:lnSpc>
              <a:spcAft>
                <a:spcPts val="1200"/>
              </a:spcAft>
              <a:buFont typeface="Wingdings" pitchFamily="2" charset="2"/>
              <a:buChar char="p"/>
            </a:pPr>
            <a:r>
              <a:rPr lang="zh-CN" altLang="en-US" sz="2800" b="1" dirty="0" smtClean="0">
                <a:solidFill>
                  <a:srgbClr val="000099"/>
                </a:solidFill>
                <a:latin typeface="+mn-ea"/>
              </a:rPr>
              <a:t> 从适应服务到支撑引领</a:t>
            </a:r>
            <a:endParaRPr lang="en-US" altLang="zh-CN" sz="2800" b="1" dirty="0" smtClean="0">
              <a:solidFill>
                <a:srgbClr val="000099"/>
              </a:solidFill>
              <a:latin typeface="+mn-ea"/>
            </a:endParaRPr>
          </a:p>
        </p:txBody>
      </p:sp>
      <p:sp>
        <p:nvSpPr>
          <p:cNvPr id="10" name="矩形 9"/>
          <p:cNvSpPr/>
          <p:nvPr/>
        </p:nvSpPr>
        <p:spPr>
          <a:xfrm>
            <a:off x="0" y="2710552"/>
            <a:ext cx="7835761" cy="1845171"/>
          </a:xfrm>
          <a:prstGeom prst="rect">
            <a:avLst/>
          </a:prstGeom>
          <a:solidFill>
            <a:schemeClr val="tx1">
              <a:lumMod val="25000"/>
              <a:lumOff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000" b="1">
              <a:solidFill>
                <a:schemeClr val="bg1"/>
              </a:solidFill>
              <a:latin typeface="+mn-ea"/>
            </a:endParaRPr>
          </a:p>
        </p:txBody>
      </p:sp>
      <p:sp>
        <p:nvSpPr>
          <p:cNvPr id="11" name="矩形 10"/>
          <p:cNvSpPr/>
          <p:nvPr/>
        </p:nvSpPr>
        <p:spPr>
          <a:xfrm>
            <a:off x="566073" y="3009882"/>
            <a:ext cx="1904994" cy="1195199"/>
          </a:xfrm>
          <a:prstGeom prst="rect">
            <a:avLst/>
          </a:prstGeom>
        </p:spPr>
        <p:txBody>
          <a:bodyPr wrap="square">
            <a:spAutoFit/>
          </a:bodyPr>
          <a:lstStyle/>
          <a:p>
            <a:pPr lvl="0">
              <a:lnSpc>
                <a:spcPts val="5000"/>
              </a:lnSpc>
              <a:buClr>
                <a:srgbClr val="FF0000"/>
              </a:buClr>
            </a:pPr>
            <a:r>
              <a:rPr lang="zh-CN" altLang="en-US" sz="2800" b="1" dirty="0" smtClean="0">
                <a:solidFill>
                  <a:srgbClr val="FF0000"/>
                </a:solidFill>
                <a:latin typeface="+mn-ea"/>
              </a:rPr>
              <a:t>聚焦学生</a:t>
            </a:r>
            <a:endParaRPr lang="en-US" altLang="zh-CN" sz="2800" b="1" dirty="0" smtClean="0">
              <a:solidFill>
                <a:srgbClr val="FF0000"/>
              </a:solidFill>
              <a:latin typeface="+mn-ea"/>
            </a:endParaRPr>
          </a:p>
          <a:p>
            <a:pPr lvl="0">
              <a:lnSpc>
                <a:spcPts val="3600"/>
              </a:lnSpc>
              <a:buClr>
                <a:srgbClr val="FF0000"/>
              </a:buClr>
            </a:pPr>
            <a:r>
              <a:rPr lang="zh-CN" altLang="en-US" sz="2800" b="1" dirty="0" smtClean="0">
                <a:solidFill>
                  <a:srgbClr val="FF0000"/>
                </a:solidFill>
                <a:latin typeface="+mn-ea"/>
              </a:rPr>
              <a:t>学习成果</a:t>
            </a:r>
            <a:endParaRPr lang="zh-CN" altLang="en-US" sz="2800" b="1" dirty="0">
              <a:solidFill>
                <a:srgbClr val="FF0000"/>
              </a:solidFill>
              <a:latin typeface="+mn-ea"/>
            </a:endParaRPr>
          </a:p>
        </p:txBody>
      </p:sp>
      <p:sp>
        <p:nvSpPr>
          <p:cNvPr id="12" name="TextBox 51"/>
          <p:cNvSpPr txBox="1"/>
          <p:nvPr/>
        </p:nvSpPr>
        <p:spPr>
          <a:xfrm>
            <a:off x="2917393" y="2862952"/>
            <a:ext cx="4918368" cy="1692771"/>
          </a:xfrm>
          <a:prstGeom prst="rect">
            <a:avLst/>
          </a:prstGeom>
          <a:noFill/>
          <a:effectLst/>
        </p:spPr>
        <p:txBody>
          <a:bodyPr wrap="square" rtlCol="0">
            <a:spAutoFit/>
          </a:bodyPr>
          <a:lstStyle/>
          <a:p>
            <a:pPr>
              <a:spcAft>
                <a:spcPts val="1200"/>
              </a:spcAft>
              <a:buFont typeface="Wingdings" pitchFamily="2" charset="2"/>
              <a:buChar char="p"/>
            </a:pPr>
            <a:r>
              <a:rPr lang="zh-CN" altLang="en-US" sz="2800" b="1" dirty="0" smtClean="0">
                <a:solidFill>
                  <a:srgbClr val="000099"/>
                </a:solidFill>
                <a:latin typeface="+mn-ea"/>
              </a:rPr>
              <a:t> 从教师到学生</a:t>
            </a:r>
            <a:endParaRPr lang="en-US" altLang="zh-CN" sz="2800" b="1" dirty="0" smtClean="0">
              <a:solidFill>
                <a:srgbClr val="000099"/>
              </a:solidFill>
              <a:latin typeface="+mn-ea"/>
            </a:endParaRPr>
          </a:p>
          <a:p>
            <a:pPr>
              <a:spcAft>
                <a:spcPts val="1200"/>
              </a:spcAft>
              <a:buFont typeface="Wingdings" pitchFamily="2" charset="2"/>
              <a:buChar char="p"/>
            </a:pPr>
            <a:r>
              <a:rPr lang="zh-CN" altLang="en-US" sz="2800" b="1" dirty="0" smtClean="0">
                <a:solidFill>
                  <a:srgbClr val="000099"/>
                </a:solidFill>
                <a:latin typeface="+mn-ea"/>
              </a:rPr>
              <a:t> 从传授知识到能力培养</a:t>
            </a:r>
            <a:endParaRPr lang="en-US" altLang="zh-CN" sz="2800" b="1" dirty="0" smtClean="0">
              <a:solidFill>
                <a:srgbClr val="000099"/>
              </a:solidFill>
              <a:latin typeface="+mn-ea"/>
            </a:endParaRPr>
          </a:p>
          <a:p>
            <a:pPr>
              <a:spcAft>
                <a:spcPts val="1200"/>
              </a:spcAft>
              <a:buFont typeface="Wingdings" pitchFamily="2" charset="2"/>
              <a:buChar char="p"/>
            </a:pPr>
            <a:r>
              <a:rPr lang="zh-CN" altLang="en-US" sz="2800" b="1" dirty="0" smtClean="0">
                <a:solidFill>
                  <a:srgbClr val="000099"/>
                </a:solidFill>
                <a:latin typeface="+mn-ea"/>
              </a:rPr>
              <a:t> 从“教”到“学”</a:t>
            </a:r>
            <a:endParaRPr lang="zh-CN" altLang="en-US" sz="2800" b="1" dirty="0">
              <a:solidFill>
                <a:srgbClr val="000099"/>
              </a:solidFill>
              <a:latin typeface="+mn-ea"/>
            </a:endParaRPr>
          </a:p>
        </p:txBody>
      </p:sp>
    </p:spTree>
    <p:extLst>
      <p:ext uri="{BB962C8B-B14F-4D97-AF65-F5344CB8AC3E}">
        <p14:creationId xmlns:p14="http://schemas.microsoft.com/office/powerpoint/2010/main" xmlns="" val="126735472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18"/>
          <p:cNvSpPr txBox="1">
            <a:spLocks noChangeArrowheads="1"/>
          </p:cNvSpPr>
          <p:nvPr/>
        </p:nvSpPr>
        <p:spPr bwMode="auto">
          <a:xfrm>
            <a:off x="229928" y="182528"/>
            <a:ext cx="8696356" cy="646331"/>
          </a:xfrm>
          <a:prstGeom prst="rect">
            <a:avLst/>
          </a:prstGeom>
        </p:spPr>
        <p:txBody>
          <a:bodyP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eaLnBrk="0" hangingPunct="0">
              <a:defRPr kumimoji="1" sz="3600" b="1" spc="50">
                <a:ln w="11430"/>
                <a:solidFill>
                  <a:srgbClr val="000099"/>
                </a:solidFill>
                <a:effectLst/>
              </a:defRPr>
            </a:lvl1pPr>
          </a:lstStyle>
          <a:p>
            <a:r>
              <a:rPr lang="zh-CN" altLang="en-US" dirty="0" smtClean="0"/>
              <a:t>理念二：以</a:t>
            </a:r>
            <a:r>
              <a:rPr lang="zh-CN" altLang="en-US" dirty="0" smtClean="0"/>
              <a:t>学生为</a:t>
            </a:r>
            <a:r>
              <a:rPr lang="zh-CN" altLang="en-US" dirty="0" smtClean="0"/>
              <a:t>中心</a:t>
            </a:r>
            <a:endParaRPr lang="zh-CN" altLang="en-US" dirty="0"/>
          </a:p>
        </p:txBody>
      </p:sp>
      <p:sp>
        <p:nvSpPr>
          <p:cNvPr id="14" name="Text Box 5"/>
          <p:cNvSpPr txBox="1">
            <a:spLocks noChangeArrowheads="1"/>
          </p:cNvSpPr>
          <p:nvPr/>
        </p:nvSpPr>
        <p:spPr bwMode="gray">
          <a:xfrm>
            <a:off x="598714" y="1219205"/>
            <a:ext cx="8327570" cy="3237809"/>
          </a:xfrm>
          <a:prstGeom prst="rect">
            <a:avLst/>
          </a:prstGeom>
          <a:noFill/>
          <a:ln w="9525">
            <a:noFill/>
            <a:miter lim="800000"/>
            <a:headEnd/>
            <a:tailEnd/>
          </a:ln>
        </p:spPr>
        <p:txBody>
          <a:bodyPr wrap="square">
            <a:spAutoFit/>
          </a:bodyPr>
          <a:lstStyle/>
          <a:p>
            <a:pPr marL="342900" indent="-342900">
              <a:lnSpc>
                <a:spcPct val="120000"/>
              </a:lnSpc>
              <a:spcAft>
                <a:spcPct val="30000"/>
              </a:spcAft>
              <a:buClr>
                <a:srgbClr val="FF0000"/>
              </a:buClr>
              <a:buFont typeface="Wingdings" pitchFamily="2" charset="2"/>
              <a:buChar char="p"/>
            </a:pPr>
            <a:r>
              <a:rPr kumimoji="1" lang="zh-CN" altLang="en-US" sz="2800" b="1" dirty="0">
                <a:solidFill>
                  <a:srgbClr val="000099"/>
                </a:solidFill>
                <a:latin typeface="微软雅黑" pitchFamily="34" charset="-122"/>
                <a:ea typeface="微软雅黑" pitchFamily="34" charset="-122"/>
              </a:rPr>
              <a:t> </a:t>
            </a:r>
            <a:r>
              <a:rPr kumimoji="1" lang="zh-CN" altLang="en-US" sz="2800" b="1" dirty="0" smtClean="0">
                <a:solidFill>
                  <a:srgbClr val="000099"/>
                </a:solidFill>
                <a:latin typeface="微软雅黑" pitchFamily="34" charset="-122"/>
                <a:ea typeface="微软雅黑" pitchFamily="34" charset="-122"/>
              </a:rPr>
              <a:t>教育</a:t>
            </a:r>
            <a:r>
              <a:rPr kumimoji="1" lang="zh-CN" altLang="zh-CN" sz="2800" b="1" dirty="0" smtClean="0">
                <a:solidFill>
                  <a:srgbClr val="000099"/>
                </a:solidFill>
                <a:latin typeface="微软雅黑" pitchFamily="34" charset="-122"/>
                <a:ea typeface="微软雅黑" pitchFamily="34" charset="-122"/>
              </a:rPr>
              <a:t>目标</a:t>
            </a:r>
            <a:r>
              <a:rPr kumimoji="1" lang="zh-CN" altLang="zh-CN" sz="2800" b="1" dirty="0">
                <a:solidFill>
                  <a:srgbClr val="000099"/>
                </a:solidFill>
                <a:latin typeface="微软雅黑" pitchFamily="34" charset="-122"/>
                <a:ea typeface="微软雅黑" pitchFamily="34" charset="-122"/>
              </a:rPr>
              <a:t>围绕学生的</a:t>
            </a:r>
            <a:r>
              <a:rPr kumimoji="1" lang="zh-CN" altLang="zh-CN" sz="2800" b="1" dirty="0" smtClean="0">
                <a:solidFill>
                  <a:srgbClr val="000099"/>
                </a:solidFill>
                <a:latin typeface="微软雅黑" pitchFamily="34" charset="-122"/>
                <a:ea typeface="微软雅黑" pitchFamily="34" charset="-122"/>
              </a:rPr>
              <a:t>培养</a:t>
            </a:r>
            <a:endParaRPr kumimoji="1" lang="zh-CN" altLang="zh-CN" sz="2800" b="1" dirty="0">
              <a:solidFill>
                <a:srgbClr val="000099"/>
              </a:solidFill>
              <a:latin typeface="微软雅黑" pitchFamily="34" charset="-122"/>
              <a:ea typeface="微软雅黑" pitchFamily="34" charset="-122"/>
            </a:endParaRPr>
          </a:p>
          <a:p>
            <a:pPr marL="342900" indent="-342900">
              <a:lnSpc>
                <a:spcPts val="4200"/>
              </a:lnSpc>
              <a:spcAft>
                <a:spcPct val="30000"/>
              </a:spcAft>
              <a:buClr>
                <a:srgbClr val="FF0000"/>
              </a:buClr>
              <a:buFont typeface="Wingdings" pitchFamily="2" charset="2"/>
              <a:buChar char="p"/>
            </a:pPr>
            <a:r>
              <a:rPr kumimoji="1" lang="zh-CN" altLang="en-US" sz="2800" b="1" dirty="0">
                <a:solidFill>
                  <a:srgbClr val="000099"/>
                </a:solidFill>
                <a:latin typeface="微软雅黑" pitchFamily="34" charset="-122"/>
                <a:ea typeface="微软雅黑" pitchFamily="34" charset="-122"/>
              </a:rPr>
              <a:t> 教学</a:t>
            </a:r>
            <a:r>
              <a:rPr kumimoji="1" lang="zh-CN" altLang="zh-CN" sz="2800" b="1" dirty="0">
                <a:solidFill>
                  <a:srgbClr val="000099"/>
                </a:solidFill>
                <a:latin typeface="微软雅黑" pitchFamily="34" charset="-122"/>
                <a:ea typeface="微软雅黑" pitchFamily="34" charset="-122"/>
              </a:rPr>
              <a:t>内容</a:t>
            </a:r>
            <a:r>
              <a:rPr kumimoji="1" lang="zh-CN" altLang="en-US" sz="2800" b="1" dirty="0" smtClean="0">
                <a:solidFill>
                  <a:srgbClr val="000099"/>
                </a:solidFill>
                <a:latin typeface="微软雅黑" pitchFamily="34" charset="-122"/>
                <a:ea typeface="微软雅黑" pitchFamily="34" charset="-122"/>
              </a:rPr>
              <a:t>设计聚焦</a:t>
            </a:r>
            <a:r>
              <a:rPr kumimoji="1" lang="zh-CN" altLang="zh-CN" sz="2800" b="1" dirty="0" smtClean="0">
                <a:solidFill>
                  <a:srgbClr val="000099"/>
                </a:solidFill>
                <a:latin typeface="微软雅黑" pitchFamily="34" charset="-122"/>
                <a:ea typeface="微软雅黑" pitchFamily="34" charset="-122"/>
              </a:rPr>
              <a:t>学生的</a:t>
            </a:r>
            <a:r>
              <a:rPr kumimoji="1" lang="zh-CN" altLang="en-US" sz="2800" b="1" dirty="0" smtClean="0">
                <a:solidFill>
                  <a:srgbClr val="000099"/>
                </a:solidFill>
                <a:latin typeface="微软雅黑" pitchFamily="34" charset="-122"/>
                <a:ea typeface="微软雅黑" pitchFamily="34" charset="-122"/>
              </a:rPr>
              <a:t>毕业要求</a:t>
            </a:r>
            <a:endParaRPr kumimoji="1" lang="zh-CN" altLang="zh-CN" sz="2800" b="1" dirty="0">
              <a:solidFill>
                <a:srgbClr val="000099"/>
              </a:solidFill>
              <a:latin typeface="微软雅黑" pitchFamily="34" charset="-122"/>
              <a:ea typeface="微软雅黑" pitchFamily="34" charset="-122"/>
            </a:endParaRPr>
          </a:p>
          <a:p>
            <a:pPr marL="342900" indent="-342900">
              <a:lnSpc>
                <a:spcPts val="4200"/>
              </a:lnSpc>
              <a:spcAft>
                <a:spcPct val="30000"/>
              </a:spcAft>
              <a:buClr>
                <a:srgbClr val="FF0000"/>
              </a:buClr>
              <a:buFont typeface="Wingdings" pitchFamily="2" charset="2"/>
              <a:buChar char="p"/>
            </a:pPr>
            <a:r>
              <a:rPr kumimoji="1" lang="zh-CN" altLang="en-US" sz="2800" b="1" dirty="0">
                <a:solidFill>
                  <a:srgbClr val="000099"/>
                </a:solidFill>
                <a:latin typeface="微软雅黑" pitchFamily="34" charset="-122"/>
                <a:ea typeface="微软雅黑" pitchFamily="34" charset="-122"/>
              </a:rPr>
              <a:t> </a:t>
            </a:r>
            <a:r>
              <a:rPr kumimoji="1" lang="zh-CN" altLang="zh-CN" sz="2800" b="1" dirty="0">
                <a:solidFill>
                  <a:srgbClr val="000099"/>
                </a:solidFill>
                <a:latin typeface="微软雅黑" pitchFamily="34" charset="-122"/>
                <a:ea typeface="微软雅黑" pitchFamily="34" charset="-122"/>
              </a:rPr>
              <a:t>师资</a:t>
            </a:r>
            <a:r>
              <a:rPr kumimoji="1" lang="zh-CN" altLang="zh-CN" sz="2800" b="1" dirty="0" smtClean="0">
                <a:solidFill>
                  <a:srgbClr val="000099"/>
                </a:solidFill>
                <a:latin typeface="微软雅黑" pitchFamily="34" charset="-122"/>
                <a:ea typeface="微软雅黑" pitchFamily="34" charset="-122"/>
              </a:rPr>
              <a:t>与</a:t>
            </a:r>
            <a:r>
              <a:rPr kumimoji="1" lang="zh-CN" altLang="en-US" sz="2800" b="1" dirty="0" smtClean="0">
                <a:solidFill>
                  <a:srgbClr val="000099"/>
                </a:solidFill>
                <a:latin typeface="微软雅黑" pitchFamily="34" charset="-122"/>
                <a:ea typeface="微软雅黑" pitchFamily="34" charset="-122"/>
              </a:rPr>
              <a:t>资源配置以满足</a:t>
            </a:r>
            <a:r>
              <a:rPr kumimoji="1" lang="zh-CN" altLang="zh-CN" sz="2800" b="1" dirty="0">
                <a:solidFill>
                  <a:srgbClr val="000099"/>
                </a:solidFill>
                <a:latin typeface="微软雅黑" pitchFamily="34" charset="-122"/>
                <a:ea typeface="微软雅黑" pitchFamily="34" charset="-122"/>
              </a:rPr>
              <a:t>学生</a:t>
            </a:r>
            <a:r>
              <a:rPr kumimoji="1" lang="zh-CN" altLang="en-US" sz="2800" b="1" dirty="0">
                <a:solidFill>
                  <a:srgbClr val="000099"/>
                </a:solidFill>
                <a:latin typeface="微软雅黑" pitchFamily="34" charset="-122"/>
                <a:ea typeface="微软雅黑" pitchFamily="34" charset="-122"/>
              </a:rPr>
              <a:t>学习目标</a:t>
            </a:r>
            <a:r>
              <a:rPr kumimoji="1" lang="zh-CN" altLang="zh-CN" sz="2800" b="1" dirty="0">
                <a:solidFill>
                  <a:srgbClr val="000099"/>
                </a:solidFill>
                <a:latin typeface="微软雅黑" pitchFamily="34" charset="-122"/>
                <a:ea typeface="微软雅黑" pitchFamily="34" charset="-122"/>
              </a:rPr>
              <a:t>达成</a:t>
            </a:r>
            <a:r>
              <a:rPr kumimoji="1" lang="zh-CN" altLang="en-US" sz="2800" b="1" dirty="0">
                <a:solidFill>
                  <a:srgbClr val="000099"/>
                </a:solidFill>
                <a:latin typeface="微软雅黑" pitchFamily="34" charset="-122"/>
                <a:ea typeface="微软雅黑" pitchFamily="34" charset="-122"/>
              </a:rPr>
              <a:t>为</a:t>
            </a:r>
            <a:r>
              <a:rPr kumimoji="1" lang="zh-CN" altLang="en-US" sz="2800" b="1" dirty="0" smtClean="0">
                <a:solidFill>
                  <a:srgbClr val="000099"/>
                </a:solidFill>
                <a:latin typeface="微软雅黑" pitchFamily="34" charset="-122"/>
                <a:ea typeface="微软雅黑" pitchFamily="34" charset="-122"/>
              </a:rPr>
              <a:t>原则</a:t>
            </a:r>
            <a:endParaRPr kumimoji="1" lang="zh-CN" altLang="zh-CN" sz="2800" b="1" dirty="0">
              <a:solidFill>
                <a:srgbClr val="000099"/>
              </a:solidFill>
              <a:latin typeface="微软雅黑" pitchFamily="34" charset="-122"/>
              <a:ea typeface="微软雅黑" pitchFamily="34" charset="-122"/>
            </a:endParaRPr>
          </a:p>
          <a:p>
            <a:pPr marL="342900" indent="-342900">
              <a:lnSpc>
                <a:spcPct val="120000"/>
              </a:lnSpc>
              <a:spcAft>
                <a:spcPct val="30000"/>
              </a:spcAft>
              <a:buClr>
                <a:srgbClr val="FF0000"/>
              </a:buClr>
              <a:buFont typeface="Wingdings" pitchFamily="2" charset="2"/>
              <a:buChar char="p"/>
            </a:pPr>
            <a:r>
              <a:rPr kumimoji="1" lang="zh-CN" altLang="en-US" sz="2800" b="1" dirty="0">
                <a:solidFill>
                  <a:srgbClr val="000099"/>
                </a:solidFill>
                <a:latin typeface="微软雅黑" pitchFamily="34" charset="-122"/>
                <a:ea typeface="微软雅黑" pitchFamily="34" charset="-122"/>
              </a:rPr>
              <a:t> </a:t>
            </a:r>
            <a:r>
              <a:rPr kumimoji="1" lang="zh-CN" altLang="en-US" sz="2800" b="1" dirty="0" smtClean="0">
                <a:solidFill>
                  <a:srgbClr val="000099"/>
                </a:solidFill>
                <a:latin typeface="微软雅黑" pitchFamily="34" charset="-122"/>
                <a:ea typeface="微软雅黑" pitchFamily="34" charset="-122"/>
              </a:rPr>
              <a:t>教学</a:t>
            </a:r>
            <a:r>
              <a:rPr kumimoji="1" lang="zh-CN" altLang="zh-CN" sz="2800" b="1" dirty="0" smtClean="0">
                <a:solidFill>
                  <a:srgbClr val="000099"/>
                </a:solidFill>
                <a:latin typeface="微软雅黑" pitchFamily="34" charset="-122"/>
                <a:ea typeface="微软雅黑" pitchFamily="34" charset="-122"/>
              </a:rPr>
              <a:t>评价</a:t>
            </a:r>
            <a:r>
              <a:rPr kumimoji="1" lang="zh-CN" altLang="zh-CN" sz="2800" b="1" dirty="0">
                <a:solidFill>
                  <a:srgbClr val="000099"/>
                </a:solidFill>
                <a:latin typeface="微软雅黑" pitchFamily="34" charset="-122"/>
                <a:ea typeface="微软雅黑" pitchFamily="34" charset="-122"/>
              </a:rPr>
              <a:t>的焦点是对</a:t>
            </a:r>
            <a:r>
              <a:rPr kumimoji="1" lang="zh-CN" altLang="zh-CN" sz="2800" b="1" dirty="0" smtClean="0">
                <a:solidFill>
                  <a:srgbClr val="000099"/>
                </a:solidFill>
                <a:latin typeface="微软雅黑" pitchFamily="34" charset="-122"/>
                <a:ea typeface="微软雅黑" pitchFamily="34" charset="-122"/>
              </a:rPr>
              <a:t>学生</a:t>
            </a:r>
            <a:r>
              <a:rPr kumimoji="1" lang="zh-CN" altLang="en-US" sz="2800" b="1" dirty="0" smtClean="0">
                <a:solidFill>
                  <a:srgbClr val="000099"/>
                </a:solidFill>
                <a:latin typeface="微软雅黑" pitchFamily="34" charset="-122"/>
                <a:ea typeface="微软雅黑" pitchFamily="34" charset="-122"/>
              </a:rPr>
              <a:t>学习效果</a:t>
            </a:r>
            <a:r>
              <a:rPr kumimoji="1" lang="zh-CN" altLang="zh-CN" sz="2800" b="1" dirty="0">
                <a:solidFill>
                  <a:srgbClr val="000099"/>
                </a:solidFill>
                <a:latin typeface="微软雅黑" pitchFamily="34" charset="-122"/>
                <a:ea typeface="微软雅黑" pitchFamily="34" charset="-122"/>
              </a:rPr>
              <a:t>的</a:t>
            </a:r>
            <a:r>
              <a:rPr kumimoji="1" lang="zh-CN" altLang="zh-CN" sz="2800" b="1" dirty="0" smtClean="0">
                <a:solidFill>
                  <a:srgbClr val="000099"/>
                </a:solidFill>
                <a:latin typeface="微软雅黑" pitchFamily="34" charset="-122"/>
                <a:ea typeface="微软雅黑" pitchFamily="34" charset="-122"/>
              </a:rPr>
              <a:t>评价</a:t>
            </a:r>
            <a:endParaRPr kumimoji="1" lang="zh-CN" altLang="zh-CN" sz="2800" b="1" dirty="0">
              <a:solidFill>
                <a:srgbClr val="000099"/>
              </a:solidFill>
              <a:latin typeface="微软雅黑" pitchFamily="34" charset="-122"/>
              <a:ea typeface="微软雅黑" pitchFamily="34" charset="-122"/>
            </a:endParaRPr>
          </a:p>
          <a:p>
            <a:pPr marL="342900" indent="-342900">
              <a:lnSpc>
                <a:spcPct val="120000"/>
              </a:lnSpc>
              <a:spcAft>
                <a:spcPct val="30000"/>
              </a:spcAft>
              <a:buClr>
                <a:srgbClr val="FF0000"/>
              </a:buClr>
              <a:buFont typeface="Wingdings" pitchFamily="2" charset="2"/>
              <a:buChar char="p"/>
            </a:pPr>
            <a:r>
              <a:rPr kumimoji="1" lang="zh-CN" altLang="en-US" sz="2800" b="1" dirty="0">
                <a:solidFill>
                  <a:srgbClr val="000099"/>
                </a:solidFill>
                <a:latin typeface="微软雅黑" pitchFamily="34" charset="-122"/>
                <a:ea typeface="微软雅黑" pitchFamily="34" charset="-122"/>
              </a:rPr>
              <a:t> </a:t>
            </a:r>
            <a:r>
              <a:rPr kumimoji="1" lang="zh-CN" altLang="zh-CN" sz="2800" b="1" dirty="0">
                <a:solidFill>
                  <a:srgbClr val="000099"/>
                </a:solidFill>
                <a:latin typeface="微软雅黑" pitchFamily="34" charset="-122"/>
                <a:ea typeface="微软雅黑" pitchFamily="34" charset="-122"/>
              </a:rPr>
              <a:t>必须考虑全体</a:t>
            </a:r>
            <a:r>
              <a:rPr kumimoji="1" lang="zh-CN" altLang="zh-CN" sz="2800" b="1" dirty="0" smtClean="0">
                <a:solidFill>
                  <a:srgbClr val="000099"/>
                </a:solidFill>
                <a:latin typeface="微软雅黑" pitchFamily="34" charset="-122"/>
                <a:ea typeface="微软雅黑" pitchFamily="34" charset="-122"/>
              </a:rPr>
              <a:t>学生</a:t>
            </a:r>
            <a:endParaRPr kumimoji="1" lang="en-US" altLang="zh-CN" sz="2800" b="1" dirty="0">
              <a:solidFill>
                <a:srgbClr val="000099"/>
              </a:solidFill>
              <a:latin typeface="微软雅黑" pitchFamily="34" charset="-122"/>
              <a:ea typeface="微软雅黑" pitchFamily="34" charset="-122"/>
            </a:endParaRPr>
          </a:p>
        </p:txBody>
      </p:sp>
    </p:spTree>
    <p:extLst>
      <p:ext uri="{BB962C8B-B14F-4D97-AF65-F5344CB8AC3E}">
        <p14:creationId xmlns="" xmlns:p14="http://schemas.microsoft.com/office/powerpoint/2010/main" val="2875195436"/>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ox(in)">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167545" y="198179"/>
            <a:ext cx="7428311" cy="861075"/>
          </a:xfrm>
          <a:prstGeom prst="rect">
            <a:avLst/>
          </a:prstGeom>
        </p:spPr>
        <p:txBody>
          <a:bodyPr>
            <a:norm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lvl="0" defTabSz="914400" eaLnBrk="0" fontAlgn="base" hangingPunct="0">
              <a:spcBef>
                <a:spcPct val="0"/>
              </a:spcBef>
              <a:spcAft>
                <a:spcPct val="0"/>
              </a:spcAft>
              <a:defRPr/>
            </a:pPr>
            <a:r>
              <a:rPr lang="zh-CN" altLang="en-US" sz="3600" b="1" spc="50" dirty="0" smtClean="0">
                <a:ln w="11430"/>
                <a:solidFill>
                  <a:srgbClr val="2D18C6"/>
                </a:solidFill>
                <a:effectLst>
                  <a:outerShdw blurRad="38100" dist="38100" dir="2700000" algn="tl">
                    <a:srgbClr val="000000">
                      <a:alpha val="43137"/>
                    </a:srgbClr>
                  </a:outerShdw>
                </a:effectLst>
                <a:latin typeface="微软雅黑" pitchFamily="34" charset="-122"/>
                <a:ea typeface="微软雅黑" pitchFamily="34" charset="-122"/>
                <a:cs typeface="+mj-cs"/>
              </a:rPr>
              <a:t>理念三：持续改进质量保障</a:t>
            </a:r>
            <a:endParaRPr lang="en-US" altLang="zh-CN" sz="3600" b="1" spc="50" dirty="0" smtClean="0">
              <a:ln w="11430"/>
              <a:solidFill>
                <a:srgbClr val="2D18C6"/>
              </a:solidFill>
              <a:effectLst>
                <a:outerShdw blurRad="38100" dist="38100" dir="2700000" algn="tl">
                  <a:srgbClr val="000000">
                    <a:alpha val="43137"/>
                  </a:srgbClr>
                </a:outerShdw>
              </a:effectLst>
              <a:latin typeface="微软雅黑" pitchFamily="34" charset="-122"/>
              <a:ea typeface="微软雅黑" pitchFamily="34" charset="-122"/>
              <a:cs typeface="+mj-cs"/>
            </a:endParaRPr>
          </a:p>
        </p:txBody>
      </p:sp>
      <p:sp>
        <p:nvSpPr>
          <p:cNvPr id="3" name="矩形 2"/>
          <p:cNvSpPr/>
          <p:nvPr/>
        </p:nvSpPr>
        <p:spPr>
          <a:xfrm>
            <a:off x="167545" y="1176950"/>
            <a:ext cx="7428311" cy="652486"/>
          </a:xfrm>
          <a:prstGeom prst="rect">
            <a:avLst/>
          </a:prstGeom>
        </p:spPr>
        <p:txBody>
          <a:bodyPr wrap="square">
            <a:spAutoFit/>
          </a:bodyPr>
          <a:lstStyle/>
          <a:p>
            <a:pPr>
              <a:lnSpc>
                <a:spcPct val="130000"/>
              </a:lnSpc>
              <a:spcAft>
                <a:spcPts val="1800"/>
              </a:spcAft>
            </a:pPr>
            <a:r>
              <a:rPr lang="zh-CN" altLang="en-US" sz="2800" b="1" dirty="0" smtClean="0">
                <a:solidFill>
                  <a:srgbClr val="2D18C6"/>
                </a:solidFill>
                <a:latin typeface="Times New Roman" pitchFamily="18" charset="0"/>
                <a:ea typeface="微软雅黑" pitchFamily="34" charset="-122"/>
                <a:cs typeface="Times New Roman" pitchFamily="18" charset="0"/>
              </a:rPr>
              <a:t>   缘于全面质量管理的理念</a:t>
            </a:r>
            <a:r>
              <a:rPr lang="en-US" altLang="zh-CN" sz="2800" b="1" dirty="0" smtClean="0">
                <a:solidFill>
                  <a:srgbClr val="2D18C6"/>
                </a:solidFill>
                <a:latin typeface="Times New Roman" pitchFamily="18" charset="0"/>
                <a:ea typeface="微软雅黑" pitchFamily="34" charset="-122"/>
                <a:cs typeface="Times New Roman" pitchFamily="18" charset="0"/>
              </a:rPr>
              <a:t>——PDCA</a:t>
            </a:r>
            <a:r>
              <a:rPr lang="zh-CN" altLang="en-US" sz="2800" b="1" dirty="0" smtClean="0">
                <a:solidFill>
                  <a:srgbClr val="2D18C6"/>
                </a:solidFill>
                <a:latin typeface="Times New Roman" pitchFamily="18" charset="0"/>
                <a:ea typeface="微软雅黑" pitchFamily="34" charset="-122"/>
                <a:cs typeface="Times New Roman" pitchFamily="18" charset="0"/>
              </a:rPr>
              <a:t>戴明环</a:t>
            </a:r>
            <a:endParaRPr lang="en-US" altLang="zh-CN" sz="2400" b="1" dirty="0" smtClean="0">
              <a:solidFill>
                <a:srgbClr val="2D18C6"/>
              </a:solidFill>
              <a:latin typeface="Times New Roman" pitchFamily="18" charset="0"/>
              <a:ea typeface="微软雅黑" pitchFamily="34" charset="-122"/>
              <a:cs typeface="Times New Roman" pitchFamily="18" charset="0"/>
            </a:endParaRPr>
          </a:p>
        </p:txBody>
      </p:sp>
      <p:pic>
        <p:nvPicPr>
          <p:cNvPr id="1026" name="Picture 2" descr="C:\Users\ee\Desktop\戴明环.jpg"/>
          <p:cNvPicPr>
            <a:picLocks noChangeAspect="1" noChangeArrowheads="1"/>
          </p:cNvPicPr>
          <p:nvPr/>
        </p:nvPicPr>
        <p:blipFill>
          <a:blip r:embed="rId2"/>
          <a:srcRect/>
          <a:stretch>
            <a:fillRect/>
          </a:stretch>
        </p:blipFill>
        <p:spPr bwMode="auto">
          <a:xfrm>
            <a:off x="878065" y="2154745"/>
            <a:ext cx="2443208" cy="2267297"/>
          </a:xfrm>
          <a:prstGeom prst="rect">
            <a:avLst/>
          </a:prstGeom>
          <a:noFill/>
          <a:effectLst>
            <a:innerShdw blurRad="114300">
              <a:prstClr val="black"/>
            </a:innerShdw>
          </a:effectLst>
        </p:spPr>
      </p:pic>
      <p:pic>
        <p:nvPicPr>
          <p:cNvPr id="1027" name="Picture 3" descr="C:\Users\ee\Desktop\戴明环2.png"/>
          <p:cNvPicPr>
            <a:picLocks noChangeAspect="1" noChangeArrowheads="1"/>
          </p:cNvPicPr>
          <p:nvPr/>
        </p:nvPicPr>
        <p:blipFill>
          <a:blip r:embed="rId3"/>
          <a:srcRect/>
          <a:stretch>
            <a:fillRect/>
          </a:stretch>
        </p:blipFill>
        <p:spPr bwMode="auto">
          <a:xfrm>
            <a:off x="3323304" y="2161227"/>
            <a:ext cx="2408429" cy="2260815"/>
          </a:xfrm>
          <a:prstGeom prst="rect">
            <a:avLst/>
          </a:prstGeom>
          <a:noFill/>
          <a:effectLst>
            <a:innerShdw blurRad="114300">
              <a:prstClr val="black"/>
            </a:innerShdw>
          </a:effectLst>
        </p:spPr>
      </p:pic>
      <p:pic>
        <p:nvPicPr>
          <p:cNvPr id="1028" name="Picture 4" descr="C:\Users\ee\Desktop\戴明环3.png"/>
          <p:cNvPicPr>
            <a:picLocks noChangeAspect="1" noChangeArrowheads="1"/>
          </p:cNvPicPr>
          <p:nvPr/>
        </p:nvPicPr>
        <p:blipFill>
          <a:blip r:embed="rId4"/>
          <a:srcRect/>
          <a:stretch>
            <a:fillRect/>
          </a:stretch>
        </p:blipFill>
        <p:spPr bwMode="auto">
          <a:xfrm>
            <a:off x="5728792" y="2154733"/>
            <a:ext cx="2389043" cy="2267309"/>
          </a:xfrm>
          <a:prstGeom prst="rect">
            <a:avLst/>
          </a:prstGeom>
          <a:noFill/>
          <a:effectLst>
            <a:innerShdw blurRad="114300">
              <a:prstClr val="black"/>
            </a:innerShdw>
          </a:effec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24277" y="1294626"/>
            <a:ext cx="7342361" cy="2234458"/>
          </a:xfrm>
          <a:prstGeom prst="rect">
            <a:avLst/>
          </a:prstGeom>
        </p:spPr>
        <p:txBody>
          <a:bodyPr wrap="square">
            <a:spAutoFit/>
          </a:bodyPr>
          <a:lstStyle/>
          <a:p>
            <a:pPr>
              <a:lnSpc>
                <a:spcPct val="130000"/>
              </a:lnSpc>
              <a:spcAft>
                <a:spcPts val="1800"/>
              </a:spcAft>
              <a:buFont typeface="Wingdings" pitchFamily="2" charset="2"/>
              <a:buChar char="p"/>
            </a:pPr>
            <a:r>
              <a:rPr lang="zh-CN" altLang="en-US" sz="2800" b="1" dirty="0" smtClean="0">
                <a:solidFill>
                  <a:srgbClr val="2D18C6"/>
                </a:solidFill>
                <a:latin typeface="Times New Roman" pitchFamily="18" charset="0"/>
                <a:ea typeface="微软雅黑" pitchFamily="34" charset="-122"/>
                <a:cs typeface="Times New Roman" pitchFamily="18" charset="0"/>
              </a:rPr>
              <a:t>  每个教学环节都要持续改进，形成闭环</a:t>
            </a:r>
            <a:endParaRPr lang="en-US" altLang="zh-CN" sz="2800" b="1" dirty="0" smtClean="0">
              <a:solidFill>
                <a:srgbClr val="2D18C6"/>
              </a:solidFill>
              <a:latin typeface="Times New Roman" pitchFamily="18" charset="0"/>
              <a:ea typeface="微软雅黑" pitchFamily="34" charset="-122"/>
              <a:cs typeface="Times New Roman" pitchFamily="18" charset="0"/>
            </a:endParaRPr>
          </a:p>
          <a:p>
            <a:pPr>
              <a:lnSpc>
                <a:spcPct val="130000"/>
              </a:lnSpc>
              <a:spcAft>
                <a:spcPts val="1800"/>
              </a:spcAft>
              <a:buFont typeface="Wingdings" pitchFamily="2" charset="2"/>
              <a:buChar char="p"/>
            </a:pPr>
            <a:r>
              <a:rPr lang="en-US" altLang="zh-CN" sz="2800" b="1" dirty="0" smtClean="0">
                <a:solidFill>
                  <a:srgbClr val="2D18C6"/>
                </a:solidFill>
                <a:latin typeface="Times New Roman" pitchFamily="18" charset="0"/>
                <a:ea typeface="微软雅黑" pitchFamily="34" charset="-122"/>
                <a:cs typeface="Times New Roman" pitchFamily="18" charset="0"/>
              </a:rPr>
              <a:t>  </a:t>
            </a:r>
            <a:r>
              <a:rPr lang="zh-CN" altLang="en-US" sz="2800" b="1" dirty="0" smtClean="0">
                <a:solidFill>
                  <a:srgbClr val="2D18C6"/>
                </a:solidFill>
                <a:latin typeface="Times New Roman" pitchFamily="18" charset="0"/>
                <a:ea typeface="微软雅黑" pitchFamily="34" charset="-122"/>
                <a:cs typeface="Times New Roman" pitchFamily="18" charset="0"/>
              </a:rPr>
              <a:t>每一个教育参与者都要明确教育责任</a:t>
            </a:r>
            <a:endParaRPr lang="en-US" altLang="zh-CN" sz="2800" b="1" dirty="0" smtClean="0">
              <a:solidFill>
                <a:srgbClr val="2D18C6"/>
              </a:solidFill>
              <a:latin typeface="Times New Roman" pitchFamily="18" charset="0"/>
              <a:ea typeface="微软雅黑" pitchFamily="34" charset="-122"/>
              <a:cs typeface="Times New Roman" pitchFamily="18" charset="0"/>
            </a:endParaRPr>
          </a:p>
          <a:p>
            <a:pPr>
              <a:lnSpc>
                <a:spcPct val="130000"/>
              </a:lnSpc>
              <a:spcAft>
                <a:spcPts val="1800"/>
              </a:spcAft>
              <a:buFont typeface="Wingdings" pitchFamily="2" charset="2"/>
              <a:buChar char="p"/>
            </a:pPr>
            <a:r>
              <a:rPr lang="zh-CN" altLang="en-US" sz="2800" b="1" dirty="0" smtClean="0">
                <a:solidFill>
                  <a:srgbClr val="2D18C6"/>
                </a:solidFill>
                <a:latin typeface="Times New Roman" pitchFamily="18" charset="0"/>
                <a:ea typeface="微软雅黑" pitchFamily="34" charset="-122"/>
                <a:cs typeface="Times New Roman" pitchFamily="18" charset="0"/>
              </a:rPr>
              <a:t>  持续改进的目标是不断改进学生学习效果</a:t>
            </a:r>
            <a:endParaRPr lang="en-US" altLang="zh-CN" sz="2800" b="1" dirty="0" smtClean="0">
              <a:solidFill>
                <a:srgbClr val="2D18C6"/>
              </a:solidFill>
              <a:latin typeface="Times New Roman" pitchFamily="18" charset="0"/>
              <a:ea typeface="微软雅黑" pitchFamily="34" charset="-122"/>
              <a:cs typeface="Times New Roman" pitchFamily="18" charset="0"/>
            </a:endParaRPr>
          </a:p>
        </p:txBody>
      </p:sp>
      <p:sp>
        <p:nvSpPr>
          <p:cNvPr id="5" name="标题 1"/>
          <p:cNvSpPr txBox="1">
            <a:spLocks/>
          </p:cNvSpPr>
          <p:nvPr/>
        </p:nvSpPr>
        <p:spPr>
          <a:xfrm>
            <a:off x="167545" y="198179"/>
            <a:ext cx="7428311" cy="861075"/>
          </a:xfrm>
          <a:prstGeom prst="rect">
            <a:avLst/>
          </a:prstGeom>
        </p:spPr>
        <p:txBody>
          <a:bodyPr>
            <a:norm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lvl="0" defTabSz="914400" eaLnBrk="0" fontAlgn="base" hangingPunct="0">
              <a:spcBef>
                <a:spcPct val="0"/>
              </a:spcBef>
              <a:spcAft>
                <a:spcPct val="0"/>
              </a:spcAft>
              <a:defRPr/>
            </a:pPr>
            <a:r>
              <a:rPr lang="zh-CN" altLang="en-US" sz="3600" b="1" spc="50" dirty="0" smtClean="0">
                <a:ln w="11430"/>
                <a:solidFill>
                  <a:srgbClr val="2D18C6"/>
                </a:solidFill>
                <a:effectLst>
                  <a:outerShdw blurRad="38100" dist="38100" dir="2700000" algn="tl">
                    <a:srgbClr val="000000">
                      <a:alpha val="43137"/>
                    </a:srgbClr>
                  </a:outerShdw>
                </a:effectLst>
                <a:latin typeface="微软雅黑" pitchFamily="34" charset="-122"/>
                <a:ea typeface="微软雅黑" pitchFamily="34" charset="-122"/>
                <a:cs typeface="+mj-cs"/>
              </a:rPr>
              <a:t>理念三：持续</a:t>
            </a:r>
            <a:r>
              <a:rPr lang="zh-CN" altLang="en-US" sz="3600" b="1" spc="50" dirty="0" smtClean="0">
                <a:ln w="11430"/>
                <a:solidFill>
                  <a:srgbClr val="2D18C6"/>
                </a:solidFill>
                <a:effectLst>
                  <a:outerShdw blurRad="38100" dist="38100" dir="2700000" algn="tl">
                    <a:srgbClr val="000000">
                      <a:alpha val="43137"/>
                    </a:srgbClr>
                  </a:outerShdw>
                </a:effectLst>
                <a:latin typeface="微软雅黑" pitchFamily="34" charset="-122"/>
                <a:ea typeface="微软雅黑" pitchFamily="34" charset="-122"/>
                <a:cs typeface="+mj-cs"/>
              </a:rPr>
              <a:t>改进的质量保障</a:t>
            </a:r>
            <a:r>
              <a:rPr lang="zh-CN" altLang="en-US" sz="3600" b="1" spc="50" dirty="0" smtClean="0">
                <a:ln w="11430"/>
                <a:solidFill>
                  <a:srgbClr val="2D18C6"/>
                </a:solidFill>
                <a:effectLst>
                  <a:outerShdw blurRad="38100" dist="38100" dir="2700000" algn="tl">
                    <a:srgbClr val="000000">
                      <a:alpha val="43137"/>
                    </a:srgbClr>
                  </a:outerShdw>
                </a:effectLst>
                <a:latin typeface="微软雅黑" pitchFamily="34" charset="-122"/>
                <a:ea typeface="微软雅黑" pitchFamily="34" charset="-122"/>
                <a:cs typeface="+mj-cs"/>
              </a:rPr>
              <a:t>机制</a:t>
            </a:r>
            <a:endParaRPr lang="en-US" altLang="zh-CN" sz="3600" b="1" spc="50" dirty="0" smtClean="0">
              <a:ln w="11430"/>
              <a:solidFill>
                <a:srgbClr val="2D18C6"/>
              </a:solidFill>
              <a:effectLst>
                <a:outerShdw blurRad="38100" dist="38100" dir="2700000" algn="tl">
                  <a:srgbClr val="000000">
                    <a:alpha val="43137"/>
                  </a:srgbClr>
                </a:outerShdw>
              </a:effectLst>
              <a:latin typeface="微软雅黑" pitchFamily="34" charset="-122"/>
              <a:ea typeface="微软雅黑" pitchFamily="34" charset="-122"/>
              <a:cs typeface="+mj-cs"/>
            </a:endParaRPr>
          </a:p>
        </p:txBody>
      </p:sp>
      <p:sp>
        <p:nvSpPr>
          <p:cNvPr id="6" name="文本框 4"/>
          <p:cNvSpPr txBox="1"/>
          <p:nvPr/>
        </p:nvSpPr>
        <p:spPr>
          <a:xfrm>
            <a:off x="2749182" y="3951867"/>
            <a:ext cx="3401247" cy="523220"/>
          </a:xfrm>
          <a:prstGeom prst="rect">
            <a:avLst/>
          </a:prstGeom>
          <a:noFill/>
          <a:effectLst>
            <a:innerShdw blurRad="114300">
              <a:prstClr val="black"/>
            </a:innerShdw>
          </a:effectLst>
        </p:spPr>
        <p:txBody>
          <a:bodyPr wrap="square" rtlCol="0">
            <a:spAutoFit/>
          </a:bodyPr>
          <a:lstStyle/>
          <a:p>
            <a:r>
              <a:rPr kumimoji="1" lang="zh-CN" altLang="en-US" sz="2800" b="1" dirty="0" smtClean="0">
                <a:solidFill>
                  <a:srgbClr val="FF0000"/>
                </a:solidFill>
                <a:effectLst>
                  <a:outerShdw blurRad="38100" dist="38100" dir="2700000" algn="tl">
                    <a:srgbClr val="000000">
                      <a:alpha val="43137"/>
                    </a:srgbClr>
                  </a:outerShdw>
                </a:effectLst>
                <a:latin typeface="+mn-ea"/>
              </a:rPr>
              <a:t>课程目标   教师责任</a:t>
            </a:r>
            <a:endParaRPr kumimoji="1" lang="zh-CN" altLang="en-US" sz="2800" b="1" dirty="0">
              <a:solidFill>
                <a:srgbClr val="FF0000"/>
              </a:solidFill>
              <a:effectLst>
                <a:outerShdw blurRad="38100" dist="38100" dir="2700000" algn="tl">
                  <a:srgbClr val="000000">
                    <a:alpha val="43137"/>
                  </a:srgbClr>
                </a:outerShdw>
              </a:effectLst>
              <a:latin typeface="+mn-ea"/>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ChangeArrowheads="1"/>
          </p:cNvSpPr>
          <p:nvPr/>
        </p:nvSpPr>
        <p:spPr bwMode="auto">
          <a:xfrm>
            <a:off x="683568" y="1009288"/>
            <a:ext cx="3483387" cy="1593177"/>
          </a:xfrm>
          <a:prstGeom prst="rect">
            <a:avLst/>
          </a:prstGeom>
          <a:solidFill>
            <a:srgbClr val="CCFFFF"/>
          </a:solidFill>
          <a:ln>
            <a:solidFill>
              <a:schemeClr val="tx1"/>
            </a:solidFill>
          </a:ln>
          <a:extLst/>
        </p:spPr>
        <p:txBody>
          <a:bodyPr vert="horz" wrap="square" lIns="91440" tIns="45720" rIns="91440" bIns="45720" numCol="1" anchor="t" anchorCtr="0" compatLnSpc="1">
            <a:prstTxWarp prst="textNoShape">
              <a:avLst/>
            </a:prstTxWarp>
          </a:bodyPr>
          <a:lstStyle/>
          <a:p>
            <a:pPr marL="469900" marR="0" lvl="0" indent="-469900" algn="l" defTabSz="914400" rtl="0" eaLnBrk="1" fontAlgn="base" latinLnBrk="0" hangingPunct="1">
              <a:lnSpc>
                <a:spcPct val="100000"/>
              </a:lnSpc>
              <a:spcBef>
                <a:spcPct val="20000"/>
              </a:spcBef>
              <a:spcAft>
                <a:spcPct val="0"/>
              </a:spcAft>
              <a:buClr>
                <a:schemeClr val="accent2"/>
              </a:buClr>
              <a:buSzTx/>
              <a:buFontTx/>
              <a:buNone/>
              <a:tabLst/>
              <a:defRPr/>
            </a:pPr>
            <a:r>
              <a:rPr lang="zh-CN" altLang="en-US" sz="2100" b="1" kern="0" dirty="0" smtClean="0">
                <a:solidFill>
                  <a:srgbClr val="C00000"/>
                </a:solidFill>
                <a:latin typeface="微软雅黑" pitchFamily="34" charset="-122"/>
                <a:ea typeface="微软雅黑" pitchFamily="34" charset="-122"/>
                <a:cs typeface="Arial" pitchFamily="34" charset="0"/>
              </a:rPr>
              <a:t>知识</a:t>
            </a:r>
            <a:r>
              <a:rPr lang="zh-CN" altLang="en-US" sz="2100" b="1" kern="0" dirty="0" smtClean="0">
                <a:solidFill>
                  <a:srgbClr val="000099"/>
                </a:solidFill>
                <a:latin typeface="微软雅黑" pitchFamily="34" charset="-122"/>
                <a:ea typeface="微软雅黑" pitchFamily="34" charset="-122"/>
                <a:cs typeface="Arial" pitchFamily="34" charset="0"/>
              </a:rPr>
              <a:t>维度</a:t>
            </a:r>
            <a:endParaRPr kumimoji="0" lang="en-US" altLang="en-US" sz="2100" b="1" i="0" u="none" strike="noStrike" kern="0" cap="none" spc="0" normalizeH="0" baseline="0" noProof="0" dirty="0" smtClean="0">
              <a:ln>
                <a:noFill/>
              </a:ln>
              <a:solidFill>
                <a:srgbClr val="000099"/>
              </a:solidFill>
              <a:effectLst/>
              <a:uLnTx/>
              <a:uFillTx/>
              <a:latin typeface="微软雅黑" pitchFamily="34" charset="-122"/>
              <a:ea typeface="微软雅黑" pitchFamily="34" charset="-122"/>
              <a:cs typeface="Arial" pitchFamily="34" charset="0"/>
            </a:endParaRPr>
          </a:p>
          <a:p>
            <a:pPr marL="469900" marR="0" lvl="0" indent="-469900" algn="l" defTabSz="914400" rtl="0" eaLnBrk="1" fontAlgn="base" latinLnBrk="0" hangingPunct="1">
              <a:lnSpc>
                <a:spcPct val="100000"/>
              </a:lnSpc>
              <a:spcBef>
                <a:spcPct val="20000"/>
              </a:spcBef>
              <a:spcAft>
                <a:spcPct val="0"/>
              </a:spcAft>
              <a:buClr>
                <a:schemeClr val="accent2"/>
              </a:buClr>
              <a:buSzTx/>
              <a:buFontTx/>
              <a:buNone/>
              <a:tabLst/>
              <a:defRPr/>
            </a:pPr>
            <a:r>
              <a:rPr kumimoji="0" lang="en-US" altLang="en-US" sz="2100" i="0" u="none" strike="noStrike" kern="0" cap="none" spc="0" normalizeH="0" baseline="0" noProof="0" dirty="0" smtClean="0">
                <a:ln>
                  <a:noFill/>
                </a:ln>
                <a:solidFill>
                  <a:srgbClr val="000099"/>
                </a:solidFill>
                <a:effectLst/>
                <a:uLnTx/>
                <a:uFillTx/>
                <a:latin typeface="微软雅黑" pitchFamily="34" charset="-122"/>
                <a:ea typeface="微软雅黑" pitchFamily="34" charset="-122"/>
                <a:cs typeface="Arial" pitchFamily="34" charset="0"/>
              </a:rPr>
              <a:t>1:  </a:t>
            </a:r>
            <a:r>
              <a:rPr lang="zh-CN" altLang="en-US" sz="2100" kern="0" dirty="0" smtClean="0">
                <a:solidFill>
                  <a:srgbClr val="000099"/>
                </a:solidFill>
                <a:latin typeface="微软雅黑" pitchFamily="34" charset="-122"/>
                <a:ea typeface="微软雅黑" pitchFamily="34" charset="-122"/>
                <a:cs typeface="Arial" pitchFamily="34" charset="0"/>
              </a:rPr>
              <a:t>应用工程知识</a:t>
            </a:r>
            <a:endParaRPr kumimoji="0" lang="en-US" altLang="en-US" sz="2100" i="0" u="none" strike="noStrike" kern="0" cap="none" spc="0" normalizeH="0" baseline="0" noProof="0" dirty="0" smtClean="0">
              <a:ln>
                <a:noFill/>
              </a:ln>
              <a:solidFill>
                <a:srgbClr val="000099"/>
              </a:solidFill>
              <a:effectLst/>
              <a:uLnTx/>
              <a:uFillTx/>
              <a:latin typeface="微软雅黑" pitchFamily="34" charset="-122"/>
              <a:ea typeface="微软雅黑" pitchFamily="34" charset="-122"/>
              <a:cs typeface="Arial" pitchFamily="34" charset="0"/>
            </a:endParaRPr>
          </a:p>
        </p:txBody>
      </p:sp>
      <p:sp>
        <p:nvSpPr>
          <p:cNvPr id="4" name="Rectangle 4"/>
          <p:cNvSpPr txBox="1">
            <a:spLocks noChangeArrowheads="1"/>
          </p:cNvSpPr>
          <p:nvPr/>
        </p:nvSpPr>
        <p:spPr>
          <a:xfrm>
            <a:off x="683567" y="2746482"/>
            <a:ext cx="3528393" cy="2160240"/>
          </a:xfrm>
          <a:prstGeom prst="rect">
            <a:avLst/>
          </a:prstGeom>
          <a:solidFill>
            <a:schemeClr val="bg1">
              <a:lumMod val="95000"/>
            </a:schemeClr>
          </a:solidFill>
          <a:ln>
            <a:solidFill>
              <a:schemeClr val="tx1"/>
            </a:solidFill>
          </a:ln>
        </p:spPr>
        <p:txBody>
          <a:bodyPr/>
          <a:lstStyle/>
          <a:p>
            <a:pPr marL="469900" lvl="0" indent="-469900" defTabSz="914400" fontAlgn="base">
              <a:spcBef>
                <a:spcPct val="20000"/>
              </a:spcBef>
              <a:spcAft>
                <a:spcPct val="0"/>
              </a:spcAft>
              <a:buClr>
                <a:schemeClr val="accent2"/>
              </a:buClr>
              <a:defRPr/>
            </a:pPr>
            <a:r>
              <a:rPr lang="zh-CN" altLang="en-US" sz="2100" b="1" kern="0" dirty="0" smtClean="0">
                <a:solidFill>
                  <a:srgbClr val="C00000"/>
                </a:solidFill>
                <a:latin typeface="微软雅黑" pitchFamily="34" charset="-122"/>
                <a:ea typeface="微软雅黑" pitchFamily="34" charset="-122"/>
                <a:cs typeface="Arial" pitchFamily="34" charset="0"/>
              </a:rPr>
              <a:t>通用能力</a:t>
            </a:r>
            <a:r>
              <a:rPr lang="zh-CN" altLang="en-US" sz="2100" b="1" kern="0" dirty="0" smtClean="0">
                <a:solidFill>
                  <a:srgbClr val="000099"/>
                </a:solidFill>
                <a:latin typeface="微软雅黑" pitchFamily="34" charset="-122"/>
                <a:ea typeface="微软雅黑" pitchFamily="34" charset="-122"/>
                <a:cs typeface="Arial" pitchFamily="34" charset="0"/>
              </a:rPr>
              <a:t>维度</a:t>
            </a:r>
            <a:endParaRPr lang="en-US" altLang="zh-CN" sz="2100" b="1" kern="0" dirty="0" smtClean="0">
              <a:solidFill>
                <a:srgbClr val="000099"/>
              </a:solidFill>
              <a:latin typeface="微软雅黑" pitchFamily="34" charset="-122"/>
              <a:ea typeface="微软雅黑" pitchFamily="34" charset="-122"/>
              <a:cs typeface="Arial" pitchFamily="34" charset="0"/>
            </a:endParaRPr>
          </a:p>
          <a:p>
            <a:pPr marL="469900" marR="0" lvl="0" indent="-469900" algn="l" defTabSz="914400" rtl="0" eaLnBrk="1" fontAlgn="base" latinLnBrk="0" hangingPunct="1">
              <a:lnSpc>
                <a:spcPct val="100000"/>
              </a:lnSpc>
              <a:spcBef>
                <a:spcPct val="20000"/>
              </a:spcBef>
              <a:spcAft>
                <a:spcPct val="0"/>
              </a:spcAft>
              <a:buClr>
                <a:schemeClr val="accent2"/>
              </a:buClr>
              <a:buSzTx/>
              <a:buFontTx/>
              <a:buNone/>
              <a:tabLst/>
              <a:defRPr/>
            </a:pPr>
            <a:r>
              <a:rPr kumimoji="0" lang="en-US" altLang="en-US" sz="2100" i="0" u="none" strike="noStrike" kern="0" cap="none" spc="0" normalizeH="0" baseline="0" noProof="0" dirty="0" smtClean="0">
                <a:ln>
                  <a:noFill/>
                </a:ln>
                <a:solidFill>
                  <a:srgbClr val="000099"/>
                </a:solidFill>
                <a:effectLst/>
                <a:uLnTx/>
                <a:uFillTx/>
                <a:latin typeface="微软雅黑" pitchFamily="34" charset="-122"/>
                <a:ea typeface="微软雅黑" pitchFamily="34" charset="-122"/>
                <a:cs typeface="Arial" pitchFamily="34" charset="0"/>
              </a:rPr>
              <a:t>5:    </a:t>
            </a:r>
            <a:r>
              <a:rPr lang="zh-CN" altLang="en-US" sz="2100" kern="0" dirty="0" smtClean="0">
                <a:solidFill>
                  <a:srgbClr val="000099"/>
                </a:solidFill>
                <a:latin typeface="微软雅黑" pitchFamily="34" charset="-122"/>
                <a:ea typeface="微软雅黑" pitchFamily="34" charset="-122"/>
                <a:cs typeface="Arial" pitchFamily="34" charset="0"/>
              </a:rPr>
              <a:t>现代技术使用</a:t>
            </a:r>
            <a:endParaRPr kumimoji="0" lang="en-US" altLang="en-US" sz="2100" i="0" u="none" strike="noStrike" kern="0" cap="none" spc="0" normalizeH="0" baseline="0" noProof="0" dirty="0" smtClean="0">
              <a:ln>
                <a:noFill/>
              </a:ln>
              <a:solidFill>
                <a:srgbClr val="000099"/>
              </a:solidFill>
              <a:effectLst/>
              <a:uLnTx/>
              <a:uFillTx/>
              <a:latin typeface="微软雅黑" pitchFamily="34" charset="-122"/>
              <a:ea typeface="微软雅黑" pitchFamily="34" charset="-122"/>
              <a:cs typeface="Arial" pitchFamily="34" charset="0"/>
            </a:endParaRPr>
          </a:p>
          <a:p>
            <a:pPr marL="469900" marR="0" lvl="0" indent="-469900" algn="l" defTabSz="914400" rtl="0" eaLnBrk="1" fontAlgn="base" latinLnBrk="0" hangingPunct="1">
              <a:lnSpc>
                <a:spcPct val="100000"/>
              </a:lnSpc>
              <a:spcBef>
                <a:spcPct val="20000"/>
              </a:spcBef>
              <a:spcAft>
                <a:spcPct val="0"/>
              </a:spcAft>
              <a:buClr>
                <a:schemeClr val="accent2"/>
              </a:buClr>
              <a:buSzTx/>
              <a:buFontTx/>
              <a:buNone/>
              <a:tabLst/>
              <a:defRPr/>
            </a:pPr>
            <a:r>
              <a:rPr kumimoji="0" lang="en-US" altLang="en-US" sz="2100" i="0" u="none" strike="noStrike" kern="0" cap="none" spc="0" normalizeH="0" baseline="0" noProof="0" dirty="0" smtClean="0">
                <a:ln>
                  <a:noFill/>
                </a:ln>
                <a:solidFill>
                  <a:srgbClr val="000099"/>
                </a:solidFill>
                <a:effectLst/>
                <a:uLnTx/>
                <a:uFillTx/>
                <a:latin typeface="微软雅黑" pitchFamily="34" charset="-122"/>
                <a:ea typeface="微软雅黑" pitchFamily="34" charset="-122"/>
                <a:cs typeface="Arial" pitchFamily="34" charset="0"/>
              </a:rPr>
              <a:t>9:    </a:t>
            </a:r>
            <a:r>
              <a:rPr lang="zh-CN" altLang="en-US" sz="2100" kern="0" dirty="0" smtClean="0">
                <a:solidFill>
                  <a:srgbClr val="000099"/>
                </a:solidFill>
                <a:latin typeface="微软雅黑" pitchFamily="34" charset="-122"/>
                <a:ea typeface="微软雅黑" pitchFamily="34" charset="-122"/>
                <a:cs typeface="Arial" pitchFamily="34" charset="0"/>
              </a:rPr>
              <a:t>个人与团队合作</a:t>
            </a:r>
            <a:endParaRPr kumimoji="0" lang="en-US" altLang="en-US" sz="2100" i="0" u="none" strike="noStrike" kern="0" cap="none" spc="0" normalizeH="0" baseline="0" noProof="0" dirty="0" smtClean="0">
              <a:ln>
                <a:noFill/>
              </a:ln>
              <a:solidFill>
                <a:srgbClr val="000099"/>
              </a:solidFill>
              <a:effectLst/>
              <a:uLnTx/>
              <a:uFillTx/>
              <a:latin typeface="微软雅黑" pitchFamily="34" charset="-122"/>
              <a:ea typeface="微软雅黑" pitchFamily="34" charset="-122"/>
              <a:cs typeface="Arial" pitchFamily="34" charset="0"/>
            </a:endParaRPr>
          </a:p>
          <a:p>
            <a:pPr marL="469900" marR="0" lvl="0" indent="-469900" algn="l" defTabSz="914400" rtl="0" eaLnBrk="1" fontAlgn="base" latinLnBrk="0" hangingPunct="1">
              <a:lnSpc>
                <a:spcPct val="100000"/>
              </a:lnSpc>
              <a:spcBef>
                <a:spcPct val="20000"/>
              </a:spcBef>
              <a:spcAft>
                <a:spcPct val="0"/>
              </a:spcAft>
              <a:buClr>
                <a:schemeClr val="accent2"/>
              </a:buClr>
              <a:buSzTx/>
              <a:buFontTx/>
              <a:buNone/>
              <a:tabLst/>
              <a:defRPr/>
            </a:pPr>
            <a:r>
              <a:rPr kumimoji="0" lang="en-US" altLang="en-US" sz="2100" i="0" u="none" strike="noStrike" kern="0" cap="none" spc="0" normalizeH="0" baseline="0" noProof="0" dirty="0" smtClean="0">
                <a:ln>
                  <a:noFill/>
                </a:ln>
                <a:solidFill>
                  <a:srgbClr val="000099"/>
                </a:solidFill>
                <a:effectLst/>
                <a:uLnTx/>
                <a:uFillTx/>
                <a:latin typeface="微软雅黑" pitchFamily="34" charset="-122"/>
                <a:ea typeface="微软雅黑" pitchFamily="34" charset="-122"/>
                <a:cs typeface="Arial" pitchFamily="34" charset="0"/>
              </a:rPr>
              <a:t>10:   </a:t>
            </a:r>
            <a:r>
              <a:rPr kumimoji="0" lang="zh-CN" altLang="en-US" sz="2100" i="0" u="none" strike="noStrike" kern="0" cap="none" spc="0" normalizeH="0" baseline="0" noProof="0" dirty="0" smtClean="0">
                <a:ln>
                  <a:noFill/>
                </a:ln>
                <a:solidFill>
                  <a:srgbClr val="000099"/>
                </a:solidFill>
                <a:effectLst/>
                <a:uLnTx/>
                <a:uFillTx/>
                <a:latin typeface="微软雅黑" pitchFamily="34" charset="-122"/>
                <a:ea typeface="微软雅黑" pitchFamily="34" charset="-122"/>
                <a:cs typeface="Arial" pitchFamily="34" charset="0"/>
              </a:rPr>
              <a:t>沟通交流</a:t>
            </a:r>
            <a:endParaRPr kumimoji="0" lang="en-US" altLang="zh-CN" sz="2100" i="0" u="none" strike="noStrike" kern="0" cap="none" spc="0" normalizeH="0" baseline="0" noProof="0" dirty="0" smtClean="0">
              <a:ln>
                <a:noFill/>
              </a:ln>
              <a:solidFill>
                <a:srgbClr val="000099"/>
              </a:solidFill>
              <a:effectLst/>
              <a:uLnTx/>
              <a:uFillTx/>
              <a:latin typeface="微软雅黑" pitchFamily="34" charset="-122"/>
              <a:ea typeface="微软雅黑" pitchFamily="34" charset="-122"/>
              <a:cs typeface="Arial" pitchFamily="34" charset="0"/>
            </a:endParaRPr>
          </a:p>
          <a:p>
            <a:pPr marL="469900" marR="0" lvl="0" indent="-469900" algn="l" defTabSz="914400" rtl="0" eaLnBrk="1" fontAlgn="base" latinLnBrk="0" hangingPunct="1">
              <a:lnSpc>
                <a:spcPct val="100000"/>
              </a:lnSpc>
              <a:spcBef>
                <a:spcPct val="20000"/>
              </a:spcBef>
              <a:spcAft>
                <a:spcPct val="0"/>
              </a:spcAft>
              <a:buClr>
                <a:schemeClr val="accent2"/>
              </a:buClr>
              <a:buSzTx/>
              <a:buFontTx/>
              <a:buNone/>
              <a:tabLst/>
              <a:defRPr/>
            </a:pPr>
            <a:r>
              <a:rPr kumimoji="0" lang="en-US" altLang="en-US" sz="2100" i="0" u="none" strike="noStrike" kern="0" cap="none" spc="0" normalizeH="0" baseline="0" noProof="0" dirty="0" smtClean="0">
                <a:ln>
                  <a:noFill/>
                </a:ln>
                <a:solidFill>
                  <a:srgbClr val="000099"/>
                </a:solidFill>
                <a:effectLst/>
                <a:uLnTx/>
                <a:uFillTx/>
                <a:latin typeface="微软雅黑" pitchFamily="34" charset="-122"/>
                <a:ea typeface="微软雅黑" pitchFamily="34" charset="-122"/>
                <a:cs typeface="Arial" pitchFamily="34" charset="0"/>
              </a:rPr>
              <a:t>11:</a:t>
            </a:r>
            <a:r>
              <a:rPr kumimoji="0" lang="en-US" altLang="en-US" sz="2100" i="0" u="none" strike="noStrike" kern="0" cap="none" spc="0" normalizeH="0" noProof="0" dirty="0" smtClean="0">
                <a:ln>
                  <a:noFill/>
                </a:ln>
                <a:solidFill>
                  <a:srgbClr val="000099"/>
                </a:solidFill>
                <a:effectLst/>
                <a:uLnTx/>
                <a:uFillTx/>
                <a:latin typeface="微软雅黑" pitchFamily="34" charset="-122"/>
                <a:ea typeface="微软雅黑" pitchFamily="34" charset="-122"/>
                <a:cs typeface="Arial" pitchFamily="34" charset="0"/>
              </a:rPr>
              <a:t>   </a:t>
            </a:r>
            <a:r>
              <a:rPr kumimoji="0" lang="zh-CN" altLang="en-US" sz="2100" i="0" u="none" strike="noStrike" kern="0" cap="none" spc="0" normalizeH="0" baseline="0" noProof="0" dirty="0" smtClean="0">
                <a:ln>
                  <a:noFill/>
                </a:ln>
                <a:solidFill>
                  <a:srgbClr val="000099"/>
                </a:solidFill>
                <a:effectLst/>
                <a:uLnTx/>
                <a:uFillTx/>
                <a:latin typeface="微软雅黑" pitchFamily="34" charset="-122"/>
                <a:ea typeface="微软雅黑" pitchFamily="34" charset="-122"/>
                <a:cs typeface="Arial" pitchFamily="34" charset="0"/>
              </a:rPr>
              <a:t>项目</a:t>
            </a:r>
            <a:r>
              <a:rPr kumimoji="0" lang="en-US" altLang="zh-CN" sz="2100" i="0" u="none" strike="noStrike" kern="0" cap="none" spc="0" normalizeH="0" baseline="0" noProof="0" dirty="0" smtClean="0">
                <a:ln>
                  <a:noFill/>
                </a:ln>
                <a:solidFill>
                  <a:srgbClr val="000099"/>
                </a:solidFill>
                <a:effectLst/>
                <a:uLnTx/>
                <a:uFillTx/>
                <a:latin typeface="微软雅黑" pitchFamily="34" charset="-122"/>
                <a:ea typeface="微软雅黑" pitchFamily="34" charset="-122"/>
                <a:cs typeface="Arial" pitchFamily="34" charset="0"/>
              </a:rPr>
              <a:t>/</a:t>
            </a:r>
            <a:r>
              <a:rPr kumimoji="0" lang="zh-CN" altLang="en-US" sz="2100" i="0" u="none" strike="noStrike" kern="0" cap="none" spc="0" normalizeH="0" baseline="0" noProof="0" dirty="0" smtClean="0">
                <a:ln>
                  <a:noFill/>
                </a:ln>
                <a:solidFill>
                  <a:srgbClr val="000099"/>
                </a:solidFill>
                <a:effectLst/>
                <a:uLnTx/>
                <a:uFillTx/>
                <a:latin typeface="微软雅黑" pitchFamily="34" charset="-122"/>
                <a:ea typeface="微软雅黑" pitchFamily="34" charset="-122"/>
                <a:cs typeface="Arial" pitchFamily="34" charset="0"/>
              </a:rPr>
              <a:t>工程管理</a:t>
            </a:r>
            <a:endParaRPr kumimoji="0" lang="en-US" altLang="en-US" sz="2100" i="0" u="none" strike="noStrike" kern="0" cap="none" spc="0" normalizeH="0" baseline="0" noProof="0" dirty="0" smtClean="0">
              <a:ln>
                <a:noFill/>
              </a:ln>
              <a:solidFill>
                <a:srgbClr val="000099"/>
              </a:solidFill>
              <a:effectLst/>
              <a:uLnTx/>
              <a:uFillTx/>
              <a:latin typeface="微软雅黑" pitchFamily="34" charset="-122"/>
              <a:ea typeface="微软雅黑" pitchFamily="34" charset="-122"/>
              <a:cs typeface="Arial" pitchFamily="34" charset="0"/>
            </a:endParaRPr>
          </a:p>
        </p:txBody>
      </p:sp>
      <p:sp>
        <p:nvSpPr>
          <p:cNvPr id="5" name="Rectangle 5"/>
          <p:cNvSpPr>
            <a:spLocks noChangeArrowheads="1"/>
          </p:cNvSpPr>
          <p:nvPr/>
        </p:nvSpPr>
        <p:spPr bwMode="auto">
          <a:xfrm>
            <a:off x="4481990" y="2746482"/>
            <a:ext cx="3618402" cy="2160239"/>
          </a:xfrm>
          <a:prstGeom prst="rect">
            <a:avLst/>
          </a:prstGeom>
          <a:solidFill>
            <a:schemeClr val="accent1">
              <a:lumMod val="20000"/>
              <a:lumOff val="80000"/>
            </a:schemeClr>
          </a:solidFill>
          <a:ln w="9525">
            <a:solidFill>
              <a:schemeClr val="tx1"/>
            </a:solidFill>
            <a:miter lim="800000"/>
            <a:headEnd/>
            <a:tailEnd/>
          </a:ln>
        </p:spPr>
        <p:txBody>
          <a:bodyPr/>
          <a:lstStyle/>
          <a:p>
            <a:pPr marL="342900" indent="-342900" eaLnBrk="1" hangingPunct="1">
              <a:lnSpc>
                <a:spcPct val="115000"/>
              </a:lnSpc>
              <a:spcBef>
                <a:spcPts val="600"/>
              </a:spcBef>
            </a:pPr>
            <a:r>
              <a:rPr lang="zh-CN" altLang="en-US" sz="2100" b="1" dirty="0" smtClean="0">
                <a:solidFill>
                  <a:srgbClr val="C00000"/>
                </a:solidFill>
                <a:latin typeface="微软雅黑" pitchFamily="34" charset="-122"/>
                <a:ea typeface="微软雅黑" pitchFamily="34" charset="-122"/>
                <a:cs typeface="Arial" pitchFamily="34" charset="0"/>
              </a:rPr>
              <a:t>态度</a:t>
            </a:r>
            <a:r>
              <a:rPr lang="zh-CN" altLang="en-US" sz="2100" b="1" dirty="0" smtClean="0">
                <a:solidFill>
                  <a:srgbClr val="000099"/>
                </a:solidFill>
                <a:latin typeface="微软雅黑" pitchFamily="34" charset="-122"/>
                <a:ea typeface="微软雅黑" pitchFamily="34" charset="-122"/>
                <a:cs typeface="Arial" pitchFamily="34" charset="0"/>
              </a:rPr>
              <a:t>维度</a:t>
            </a:r>
            <a:endParaRPr lang="en-US" altLang="zh-CN" sz="2100" b="1" dirty="0" smtClean="0">
              <a:solidFill>
                <a:srgbClr val="000099"/>
              </a:solidFill>
              <a:latin typeface="微软雅黑" pitchFamily="34" charset="-122"/>
              <a:ea typeface="微软雅黑" pitchFamily="34" charset="-122"/>
              <a:cs typeface="Arial" pitchFamily="34" charset="0"/>
            </a:endParaRPr>
          </a:p>
          <a:p>
            <a:pPr marL="469900" indent="-469900" eaLnBrk="1" hangingPunct="1">
              <a:lnSpc>
                <a:spcPct val="115000"/>
              </a:lnSpc>
              <a:spcBef>
                <a:spcPct val="20000"/>
              </a:spcBef>
              <a:buClr>
                <a:schemeClr val="accent2"/>
              </a:buClr>
              <a:defRPr/>
            </a:pPr>
            <a:r>
              <a:rPr lang="en-US" altLang="en-US" sz="2100" kern="0" dirty="0" smtClean="0">
                <a:solidFill>
                  <a:srgbClr val="000099"/>
                </a:solidFill>
                <a:latin typeface="微软雅黑" pitchFamily="34" charset="-122"/>
                <a:ea typeface="微软雅黑" pitchFamily="34" charset="-122"/>
                <a:cs typeface="Arial" pitchFamily="34" charset="0"/>
              </a:rPr>
              <a:t>6</a:t>
            </a:r>
            <a:r>
              <a:rPr lang="en-US" altLang="en-US" sz="2100" kern="0" dirty="0">
                <a:solidFill>
                  <a:srgbClr val="000099"/>
                </a:solidFill>
                <a:latin typeface="微软雅黑" pitchFamily="34" charset="-122"/>
                <a:ea typeface="微软雅黑" pitchFamily="34" charset="-122"/>
                <a:cs typeface="Arial" pitchFamily="34" charset="0"/>
              </a:rPr>
              <a:t>: </a:t>
            </a:r>
            <a:r>
              <a:rPr lang="en-US" altLang="en-US" sz="2100" kern="0" dirty="0" smtClean="0">
                <a:solidFill>
                  <a:srgbClr val="000099"/>
                </a:solidFill>
                <a:latin typeface="微软雅黑" pitchFamily="34" charset="-122"/>
                <a:ea typeface="微软雅黑" pitchFamily="34" charset="-122"/>
                <a:cs typeface="Arial" pitchFamily="34" charset="0"/>
              </a:rPr>
              <a:t>  </a:t>
            </a:r>
            <a:r>
              <a:rPr lang="zh-CN" altLang="en-US" sz="2100" kern="0" dirty="0" smtClean="0">
                <a:solidFill>
                  <a:srgbClr val="000099"/>
                </a:solidFill>
                <a:latin typeface="微软雅黑" pitchFamily="34" charset="-122"/>
                <a:ea typeface="微软雅黑" pitchFamily="34" charset="-122"/>
                <a:cs typeface="Arial" pitchFamily="34" charset="0"/>
              </a:rPr>
              <a:t>工程师与社会</a:t>
            </a:r>
            <a:endParaRPr lang="en-US" altLang="zh-CN" sz="2100" kern="0" dirty="0" smtClean="0">
              <a:solidFill>
                <a:srgbClr val="000099"/>
              </a:solidFill>
              <a:latin typeface="微软雅黑" pitchFamily="34" charset="-122"/>
              <a:ea typeface="微软雅黑" pitchFamily="34" charset="-122"/>
              <a:cs typeface="Arial" pitchFamily="34" charset="0"/>
            </a:endParaRPr>
          </a:p>
          <a:p>
            <a:pPr marL="469900" indent="-469900" eaLnBrk="1" hangingPunct="1">
              <a:lnSpc>
                <a:spcPct val="115000"/>
              </a:lnSpc>
              <a:spcBef>
                <a:spcPct val="20000"/>
              </a:spcBef>
              <a:buClr>
                <a:schemeClr val="accent2"/>
              </a:buClr>
              <a:defRPr/>
            </a:pPr>
            <a:r>
              <a:rPr lang="en-US" altLang="en-US" sz="2100" kern="0" dirty="0" smtClean="0">
                <a:solidFill>
                  <a:srgbClr val="000099"/>
                </a:solidFill>
                <a:latin typeface="微软雅黑" pitchFamily="34" charset="-122"/>
                <a:ea typeface="微软雅黑" pitchFamily="34" charset="-122"/>
                <a:cs typeface="Arial" pitchFamily="34" charset="0"/>
              </a:rPr>
              <a:t>7</a:t>
            </a:r>
            <a:r>
              <a:rPr lang="en-US" altLang="en-US" sz="2100" kern="0" dirty="0">
                <a:solidFill>
                  <a:srgbClr val="000099"/>
                </a:solidFill>
                <a:latin typeface="微软雅黑" pitchFamily="34" charset="-122"/>
                <a:ea typeface="微软雅黑" pitchFamily="34" charset="-122"/>
                <a:cs typeface="Arial" pitchFamily="34" charset="0"/>
              </a:rPr>
              <a:t>: </a:t>
            </a:r>
            <a:r>
              <a:rPr lang="en-US" altLang="en-US" sz="2100" kern="0" dirty="0" smtClean="0">
                <a:solidFill>
                  <a:srgbClr val="000099"/>
                </a:solidFill>
                <a:latin typeface="微软雅黑" pitchFamily="34" charset="-122"/>
                <a:ea typeface="微软雅黑" pitchFamily="34" charset="-122"/>
                <a:cs typeface="Arial" pitchFamily="34" charset="0"/>
              </a:rPr>
              <a:t>  </a:t>
            </a:r>
            <a:r>
              <a:rPr lang="zh-CN" altLang="en-US" sz="2100" kern="0" dirty="0" smtClean="0">
                <a:solidFill>
                  <a:srgbClr val="000099"/>
                </a:solidFill>
                <a:latin typeface="微软雅黑" pitchFamily="34" charset="-122"/>
                <a:ea typeface="微软雅黑" pitchFamily="34" charset="-122"/>
                <a:cs typeface="Arial" pitchFamily="34" charset="0"/>
              </a:rPr>
              <a:t>环境与可持续发展</a:t>
            </a:r>
            <a:endParaRPr lang="en-US" altLang="en-US" sz="2100" kern="0" dirty="0">
              <a:solidFill>
                <a:srgbClr val="000099"/>
              </a:solidFill>
              <a:latin typeface="微软雅黑" pitchFamily="34" charset="-122"/>
              <a:ea typeface="微软雅黑" pitchFamily="34" charset="-122"/>
              <a:cs typeface="Arial" pitchFamily="34" charset="0"/>
            </a:endParaRPr>
          </a:p>
          <a:p>
            <a:pPr marL="469900" indent="-469900" eaLnBrk="1" hangingPunct="1">
              <a:lnSpc>
                <a:spcPct val="115000"/>
              </a:lnSpc>
              <a:spcBef>
                <a:spcPct val="20000"/>
              </a:spcBef>
              <a:buClr>
                <a:schemeClr val="accent2"/>
              </a:buClr>
              <a:defRPr/>
            </a:pPr>
            <a:r>
              <a:rPr lang="en-US" altLang="en-US" sz="2100" kern="0" dirty="0">
                <a:solidFill>
                  <a:srgbClr val="000099"/>
                </a:solidFill>
                <a:latin typeface="微软雅黑" pitchFamily="34" charset="-122"/>
                <a:ea typeface="微软雅黑" pitchFamily="34" charset="-122"/>
                <a:cs typeface="Arial" pitchFamily="34" charset="0"/>
              </a:rPr>
              <a:t>8: </a:t>
            </a:r>
            <a:r>
              <a:rPr lang="en-US" altLang="en-US" sz="2100" kern="0" dirty="0" smtClean="0">
                <a:solidFill>
                  <a:srgbClr val="000099"/>
                </a:solidFill>
                <a:latin typeface="微软雅黑" pitchFamily="34" charset="-122"/>
                <a:ea typeface="微软雅黑" pitchFamily="34" charset="-122"/>
                <a:cs typeface="Arial" pitchFamily="34" charset="0"/>
              </a:rPr>
              <a:t>  </a:t>
            </a:r>
            <a:r>
              <a:rPr lang="zh-CN" altLang="en-US" sz="2100" kern="0" dirty="0" smtClean="0">
                <a:solidFill>
                  <a:srgbClr val="000099"/>
                </a:solidFill>
                <a:latin typeface="微软雅黑" pitchFamily="34" charset="-122"/>
                <a:ea typeface="微软雅黑" pitchFamily="34" charset="-122"/>
                <a:cs typeface="Arial" pitchFamily="34" charset="0"/>
              </a:rPr>
              <a:t>道德伦理</a:t>
            </a:r>
            <a:endParaRPr lang="en-US" altLang="en-US" sz="2100" kern="0" dirty="0">
              <a:solidFill>
                <a:srgbClr val="000099"/>
              </a:solidFill>
              <a:latin typeface="微软雅黑" pitchFamily="34" charset="-122"/>
              <a:ea typeface="微软雅黑" pitchFamily="34" charset="-122"/>
              <a:cs typeface="Arial" pitchFamily="34" charset="0"/>
            </a:endParaRPr>
          </a:p>
          <a:p>
            <a:pPr marL="469900" indent="-469900" eaLnBrk="1" hangingPunct="1">
              <a:lnSpc>
                <a:spcPct val="115000"/>
              </a:lnSpc>
              <a:spcBef>
                <a:spcPct val="20000"/>
              </a:spcBef>
              <a:buClr>
                <a:schemeClr val="accent2"/>
              </a:buClr>
              <a:defRPr/>
            </a:pPr>
            <a:r>
              <a:rPr lang="en-US" altLang="en-US" sz="2100" kern="0" dirty="0">
                <a:solidFill>
                  <a:srgbClr val="000099"/>
                </a:solidFill>
                <a:latin typeface="微软雅黑" pitchFamily="34" charset="-122"/>
                <a:ea typeface="微软雅黑" pitchFamily="34" charset="-122"/>
                <a:cs typeface="Arial" pitchFamily="34" charset="0"/>
              </a:rPr>
              <a:t>12</a:t>
            </a:r>
            <a:r>
              <a:rPr lang="en-US" altLang="en-US" sz="2100" kern="0" dirty="0" smtClean="0">
                <a:solidFill>
                  <a:srgbClr val="000099"/>
                </a:solidFill>
                <a:latin typeface="微软雅黑" pitchFamily="34" charset="-122"/>
                <a:ea typeface="微软雅黑" pitchFamily="34" charset="-122"/>
                <a:cs typeface="Arial" pitchFamily="34" charset="0"/>
              </a:rPr>
              <a:t>:  </a:t>
            </a:r>
            <a:r>
              <a:rPr lang="zh-CN" altLang="en-US" sz="2100" kern="0" dirty="0" smtClean="0">
                <a:solidFill>
                  <a:srgbClr val="000099"/>
                </a:solidFill>
                <a:latin typeface="微软雅黑" pitchFamily="34" charset="-122"/>
                <a:ea typeface="微软雅黑" pitchFamily="34" charset="-122"/>
                <a:cs typeface="Arial" pitchFamily="34" charset="0"/>
              </a:rPr>
              <a:t>终身学习</a:t>
            </a:r>
            <a:endParaRPr lang="en-US" altLang="en-US" sz="2100" kern="0" dirty="0">
              <a:solidFill>
                <a:srgbClr val="000099"/>
              </a:solidFill>
              <a:latin typeface="微软雅黑" pitchFamily="34" charset="-122"/>
              <a:ea typeface="微软雅黑" pitchFamily="34" charset="-122"/>
              <a:cs typeface="Arial" pitchFamily="34" charset="0"/>
            </a:endParaRPr>
          </a:p>
        </p:txBody>
      </p:sp>
      <p:sp>
        <p:nvSpPr>
          <p:cNvPr id="6" name="Rectangle 6"/>
          <p:cNvSpPr>
            <a:spLocks noChangeArrowheads="1"/>
          </p:cNvSpPr>
          <p:nvPr/>
        </p:nvSpPr>
        <p:spPr bwMode="auto">
          <a:xfrm>
            <a:off x="4499992" y="1018290"/>
            <a:ext cx="3573397" cy="1584176"/>
          </a:xfrm>
          <a:prstGeom prst="rect">
            <a:avLst/>
          </a:prstGeom>
          <a:solidFill>
            <a:schemeClr val="bg1">
              <a:lumMod val="95000"/>
            </a:schemeClr>
          </a:solidFill>
          <a:ln w="9525">
            <a:solidFill>
              <a:schemeClr val="tx1"/>
            </a:solidFill>
            <a:miter lim="800000"/>
            <a:headEnd/>
            <a:tailEnd/>
          </a:ln>
        </p:spPr>
        <p:txBody>
          <a:bodyPr/>
          <a:lstStyle/>
          <a:p>
            <a:pPr marL="342900" indent="-342900" eaLnBrk="1" hangingPunct="1">
              <a:lnSpc>
                <a:spcPct val="115000"/>
              </a:lnSpc>
              <a:spcBef>
                <a:spcPct val="50000"/>
              </a:spcBef>
            </a:pPr>
            <a:r>
              <a:rPr lang="zh-CN" altLang="en-US" sz="2100" b="1" dirty="0" smtClean="0">
                <a:solidFill>
                  <a:srgbClr val="C00000"/>
                </a:solidFill>
                <a:latin typeface="微软雅黑" pitchFamily="34" charset="-122"/>
                <a:ea typeface="微软雅黑" pitchFamily="34" charset="-122"/>
                <a:cs typeface="Arial" pitchFamily="34" charset="0"/>
              </a:rPr>
              <a:t>解决工程问题能力</a:t>
            </a:r>
            <a:r>
              <a:rPr lang="zh-CN" altLang="en-US" sz="2100" b="1" dirty="0" smtClean="0">
                <a:solidFill>
                  <a:srgbClr val="000099"/>
                </a:solidFill>
                <a:latin typeface="微软雅黑" pitchFamily="34" charset="-122"/>
                <a:ea typeface="微软雅黑" pitchFamily="34" charset="-122"/>
                <a:cs typeface="Arial" pitchFamily="34" charset="0"/>
              </a:rPr>
              <a:t>维度</a:t>
            </a:r>
            <a:endParaRPr lang="en-US" altLang="en-US" sz="2100" b="1" dirty="0">
              <a:solidFill>
                <a:srgbClr val="000099"/>
              </a:solidFill>
              <a:latin typeface="微软雅黑" pitchFamily="34" charset="-122"/>
              <a:ea typeface="微软雅黑" pitchFamily="34" charset="-122"/>
              <a:cs typeface="Arial" pitchFamily="34" charset="0"/>
            </a:endParaRPr>
          </a:p>
          <a:p>
            <a:pPr marL="469900" indent="-469900">
              <a:spcBef>
                <a:spcPct val="20000"/>
              </a:spcBef>
              <a:buClr>
                <a:schemeClr val="accent2"/>
              </a:buClr>
              <a:defRPr/>
            </a:pPr>
            <a:r>
              <a:rPr lang="en-US" altLang="en-US" sz="2100" kern="0" dirty="0">
                <a:solidFill>
                  <a:srgbClr val="000099"/>
                </a:solidFill>
                <a:latin typeface="微软雅黑" pitchFamily="34" charset="-122"/>
                <a:ea typeface="微软雅黑" pitchFamily="34" charset="-122"/>
                <a:cs typeface="Arial" pitchFamily="34" charset="0"/>
              </a:rPr>
              <a:t>2: </a:t>
            </a:r>
            <a:r>
              <a:rPr lang="en-US" altLang="en-US" sz="2100" kern="0" dirty="0" smtClean="0">
                <a:solidFill>
                  <a:srgbClr val="000099"/>
                </a:solidFill>
                <a:latin typeface="微软雅黑" pitchFamily="34" charset="-122"/>
                <a:ea typeface="微软雅黑" pitchFamily="34" charset="-122"/>
                <a:cs typeface="Arial" pitchFamily="34" charset="0"/>
              </a:rPr>
              <a:t> </a:t>
            </a:r>
            <a:r>
              <a:rPr lang="zh-CN" altLang="en-US" sz="2100" kern="0" dirty="0" smtClean="0">
                <a:solidFill>
                  <a:srgbClr val="000099"/>
                </a:solidFill>
                <a:latin typeface="微软雅黑" pitchFamily="34" charset="-122"/>
                <a:ea typeface="微软雅黑" pitchFamily="34" charset="-122"/>
                <a:cs typeface="Arial" pitchFamily="34" charset="0"/>
              </a:rPr>
              <a:t>分析问题</a:t>
            </a:r>
            <a:endParaRPr lang="en-US" altLang="zh-CN" sz="2100" kern="0" dirty="0" smtClean="0">
              <a:solidFill>
                <a:srgbClr val="000099"/>
              </a:solidFill>
              <a:latin typeface="微软雅黑" pitchFamily="34" charset="-122"/>
              <a:ea typeface="微软雅黑" pitchFamily="34" charset="-122"/>
              <a:cs typeface="Arial" pitchFamily="34" charset="0"/>
            </a:endParaRPr>
          </a:p>
          <a:p>
            <a:pPr marL="469900" indent="-469900">
              <a:spcBef>
                <a:spcPct val="20000"/>
              </a:spcBef>
              <a:buClr>
                <a:schemeClr val="accent2"/>
              </a:buClr>
              <a:defRPr/>
            </a:pPr>
            <a:r>
              <a:rPr lang="en-US" altLang="en-US" sz="2100" kern="0" dirty="0" smtClean="0">
                <a:solidFill>
                  <a:srgbClr val="000099"/>
                </a:solidFill>
                <a:latin typeface="微软雅黑" pitchFamily="34" charset="-122"/>
                <a:ea typeface="微软雅黑" pitchFamily="34" charset="-122"/>
                <a:cs typeface="Arial" pitchFamily="34" charset="0"/>
              </a:rPr>
              <a:t>3</a:t>
            </a:r>
            <a:r>
              <a:rPr lang="en-US" altLang="en-US" sz="2100" kern="0" dirty="0">
                <a:solidFill>
                  <a:srgbClr val="000099"/>
                </a:solidFill>
                <a:latin typeface="微软雅黑" pitchFamily="34" charset="-122"/>
                <a:ea typeface="微软雅黑" pitchFamily="34" charset="-122"/>
                <a:cs typeface="Arial" pitchFamily="34" charset="0"/>
              </a:rPr>
              <a:t>: </a:t>
            </a:r>
            <a:r>
              <a:rPr lang="en-US" altLang="en-US" sz="2100" kern="0" dirty="0" smtClean="0">
                <a:solidFill>
                  <a:srgbClr val="000099"/>
                </a:solidFill>
                <a:latin typeface="微软雅黑" pitchFamily="34" charset="-122"/>
                <a:ea typeface="微软雅黑" pitchFamily="34" charset="-122"/>
                <a:cs typeface="Arial" pitchFamily="34" charset="0"/>
              </a:rPr>
              <a:t> </a:t>
            </a:r>
            <a:r>
              <a:rPr lang="zh-CN" altLang="en-US" sz="2100" kern="0" dirty="0" smtClean="0">
                <a:solidFill>
                  <a:srgbClr val="000099"/>
                </a:solidFill>
                <a:latin typeface="微软雅黑" pitchFamily="34" charset="-122"/>
                <a:ea typeface="微软雅黑" pitchFamily="34" charset="-122"/>
                <a:cs typeface="Arial" pitchFamily="34" charset="0"/>
              </a:rPr>
              <a:t>设计</a:t>
            </a:r>
            <a:r>
              <a:rPr lang="en-US" altLang="zh-CN" sz="2100" kern="0" dirty="0" smtClean="0">
                <a:solidFill>
                  <a:srgbClr val="000099"/>
                </a:solidFill>
                <a:latin typeface="微软雅黑" pitchFamily="34" charset="-122"/>
                <a:ea typeface="微软雅黑" pitchFamily="34" charset="-122"/>
                <a:cs typeface="Arial" pitchFamily="34" charset="0"/>
              </a:rPr>
              <a:t>/</a:t>
            </a:r>
            <a:r>
              <a:rPr lang="zh-CN" altLang="en-US" sz="2100" kern="0" dirty="0" smtClean="0">
                <a:solidFill>
                  <a:srgbClr val="000099"/>
                </a:solidFill>
                <a:latin typeface="微软雅黑" pitchFamily="34" charset="-122"/>
                <a:ea typeface="微软雅黑" pitchFamily="34" charset="-122"/>
                <a:cs typeface="Arial" pitchFamily="34" charset="0"/>
              </a:rPr>
              <a:t>开发解决方案</a:t>
            </a:r>
            <a:endParaRPr lang="en-US" altLang="zh-CN" sz="2100" kern="0" dirty="0" smtClean="0">
              <a:solidFill>
                <a:srgbClr val="000099"/>
              </a:solidFill>
              <a:latin typeface="微软雅黑" pitchFamily="34" charset="-122"/>
              <a:ea typeface="微软雅黑" pitchFamily="34" charset="-122"/>
              <a:cs typeface="Arial" pitchFamily="34" charset="0"/>
            </a:endParaRPr>
          </a:p>
          <a:p>
            <a:pPr marL="469900" indent="-469900">
              <a:spcBef>
                <a:spcPct val="20000"/>
              </a:spcBef>
              <a:buClr>
                <a:schemeClr val="accent2"/>
              </a:buClr>
              <a:defRPr/>
            </a:pPr>
            <a:r>
              <a:rPr lang="en-US" altLang="en-US" sz="2100" kern="0" dirty="0" smtClean="0">
                <a:solidFill>
                  <a:srgbClr val="000099"/>
                </a:solidFill>
                <a:latin typeface="微软雅黑" pitchFamily="34" charset="-122"/>
                <a:ea typeface="微软雅黑" pitchFamily="34" charset="-122"/>
                <a:cs typeface="Arial" pitchFamily="34" charset="0"/>
              </a:rPr>
              <a:t>4</a:t>
            </a:r>
            <a:r>
              <a:rPr lang="en-US" altLang="en-US" sz="2100" kern="0" dirty="0">
                <a:solidFill>
                  <a:srgbClr val="000099"/>
                </a:solidFill>
                <a:latin typeface="微软雅黑" pitchFamily="34" charset="-122"/>
                <a:ea typeface="微软雅黑" pitchFamily="34" charset="-122"/>
                <a:cs typeface="Arial" pitchFamily="34" charset="0"/>
              </a:rPr>
              <a:t>: </a:t>
            </a:r>
            <a:r>
              <a:rPr lang="en-US" altLang="en-US" sz="2100" kern="0" dirty="0" smtClean="0">
                <a:solidFill>
                  <a:srgbClr val="000099"/>
                </a:solidFill>
                <a:latin typeface="微软雅黑" pitchFamily="34" charset="-122"/>
                <a:ea typeface="微软雅黑" pitchFamily="34" charset="-122"/>
                <a:cs typeface="Arial" pitchFamily="34" charset="0"/>
              </a:rPr>
              <a:t> </a:t>
            </a:r>
            <a:r>
              <a:rPr lang="zh-CN" altLang="en-US" sz="2100" kern="0" dirty="0">
                <a:solidFill>
                  <a:srgbClr val="000099"/>
                </a:solidFill>
                <a:latin typeface="微软雅黑" pitchFamily="34" charset="-122"/>
                <a:ea typeface="微软雅黑" pitchFamily="34" charset="-122"/>
                <a:cs typeface="Arial" pitchFamily="34" charset="0"/>
              </a:rPr>
              <a:t>调研</a:t>
            </a:r>
            <a:endParaRPr lang="en-US" altLang="en-US" sz="2100" kern="0" dirty="0">
              <a:solidFill>
                <a:srgbClr val="000099"/>
              </a:solidFill>
              <a:latin typeface="微软雅黑" pitchFamily="34" charset="-122"/>
              <a:ea typeface="微软雅黑" pitchFamily="34" charset="-122"/>
              <a:cs typeface="Arial" pitchFamily="34" charset="0"/>
            </a:endParaRPr>
          </a:p>
        </p:txBody>
      </p:sp>
      <p:sp>
        <p:nvSpPr>
          <p:cNvPr id="7" name="标题 1"/>
          <p:cNvSpPr txBox="1">
            <a:spLocks/>
          </p:cNvSpPr>
          <p:nvPr/>
        </p:nvSpPr>
        <p:spPr>
          <a:xfrm>
            <a:off x="193102" y="95271"/>
            <a:ext cx="8406612" cy="714356"/>
          </a:xfrm>
          <a:prstGeom prst="rect">
            <a:avLst/>
          </a:prstGeom>
        </p:spPr>
        <p:txBody>
          <a:bodyP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lvl="7">
              <a:lnSpc>
                <a:spcPct val="130000"/>
              </a:lnSpc>
            </a:pPr>
            <a:r>
              <a:rPr kumimoji="1" lang="zh-CN" altLang="en-US" sz="3600" b="1" dirty="0" smtClean="0">
                <a:solidFill>
                  <a:srgbClr val="000099"/>
                </a:solidFill>
              </a:rPr>
              <a:t>专业认证的标准（以</a:t>
            </a:r>
            <a:r>
              <a:rPr kumimoji="1" lang="en-US" altLang="zh-CN" sz="3600" b="1" dirty="0" smtClean="0">
                <a:solidFill>
                  <a:srgbClr val="000099"/>
                </a:solidFill>
              </a:rPr>
              <a:t>WA</a:t>
            </a:r>
            <a:r>
              <a:rPr kumimoji="1" lang="zh-CN" altLang="en-US" sz="3600" b="1" dirty="0" smtClean="0">
                <a:solidFill>
                  <a:srgbClr val="000099"/>
                </a:solidFill>
              </a:rPr>
              <a:t>标准</a:t>
            </a:r>
            <a:r>
              <a:rPr kumimoji="1" lang="zh-CN" altLang="en-US" sz="3600" b="1" dirty="0" smtClean="0">
                <a:solidFill>
                  <a:srgbClr val="000099"/>
                </a:solidFill>
              </a:rPr>
              <a:t>为例）</a:t>
            </a:r>
            <a:endParaRPr kumimoji="1" lang="en-US" altLang="zh-CN" sz="3600" b="1" dirty="0" smtClean="0">
              <a:solidFill>
                <a:srgbClr val="000099"/>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335960" y="197636"/>
            <a:ext cx="1643399" cy="707886"/>
          </a:xfrm>
          <a:prstGeom prst="rect">
            <a:avLst/>
          </a:prstGeom>
          <a:noFill/>
          <a:effectLst/>
        </p:spPr>
        <p:txBody>
          <a:bodyPr wrap="none" rtlCol="0">
            <a:spAutoFit/>
          </a:bodyPr>
          <a:lstStyle/>
          <a:p>
            <a:r>
              <a:rPr kumimoji="1" lang="zh-CN" altLang="en-US" sz="4000" b="1" dirty="0" smtClean="0">
                <a:solidFill>
                  <a:srgbClr val="000099"/>
                </a:solidFill>
              </a:rPr>
              <a:t>提   纲</a:t>
            </a:r>
            <a:endParaRPr kumimoji="1" lang="zh-CN" altLang="en-US" sz="4000" b="1" dirty="0">
              <a:solidFill>
                <a:srgbClr val="000099"/>
              </a:solidFill>
            </a:endParaRPr>
          </a:p>
        </p:txBody>
      </p:sp>
      <p:sp>
        <p:nvSpPr>
          <p:cNvPr id="6" name="文本框 5"/>
          <p:cNvSpPr txBox="1"/>
          <p:nvPr/>
        </p:nvSpPr>
        <p:spPr>
          <a:xfrm>
            <a:off x="2688378" y="1318976"/>
            <a:ext cx="866944" cy="830997"/>
          </a:xfrm>
          <a:prstGeom prst="rect">
            <a:avLst/>
          </a:prstGeom>
          <a:noFill/>
          <a:effectLst/>
        </p:spPr>
        <p:txBody>
          <a:bodyPr wrap="none" rtlCol="0">
            <a:spAutoFit/>
          </a:bodyPr>
          <a:lstStyle/>
          <a:p>
            <a:r>
              <a:rPr kumimoji="1" lang="en-US" altLang="zh-CN" sz="4800" b="1" dirty="0" smtClean="0">
                <a:solidFill>
                  <a:srgbClr val="000099"/>
                </a:solidFill>
              </a:rPr>
              <a:t>01</a:t>
            </a:r>
            <a:endParaRPr kumimoji="1" lang="zh-CN" altLang="en-US" sz="4800" b="1" dirty="0">
              <a:solidFill>
                <a:srgbClr val="000099"/>
              </a:solidFill>
            </a:endParaRPr>
          </a:p>
        </p:txBody>
      </p:sp>
      <p:sp>
        <p:nvSpPr>
          <p:cNvPr id="7" name="文本框 6"/>
          <p:cNvSpPr txBox="1"/>
          <p:nvPr/>
        </p:nvSpPr>
        <p:spPr>
          <a:xfrm>
            <a:off x="3859688" y="1402441"/>
            <a:ext cx="5284312" cy="553998"/>
          </a:xfrm>
          <a:prstGeom prst="rect">
            <a:avLst/>
          </a:prstGeom>
          <a:noFill/>
          <a:effectLst/>
        </p:spPr>
        <p:txBody>
          <a:bodyPr wrap="square" rtlCol="0">
            <a:spAutoFit/>
          </a:bodyPr>
          <a:lstStyle/>
          <a:p>
            <a:r>
              <a:rPr kumimoji="1" lang="en-US" altLang="zh-CN" sz="3000" b="1" dirty="0" smtClean="0">
                <a:solidFill>
                  <a:srgbClr val="000099"/>
                </a:solidFill>
              </a:rPr>
              <a:t>《</a:t>
            </a:r>
            <a:r>
              <a:rPr kumimoji="1" lang="zh-CN" altLang="en-US" sz="3000" b="1" dirty="0" smtClean="0">
                <a:solidFill>
                  <a:srgbClr val="000099"/>
                </a:solidFill>
              </a:rPr>
              <a:t>华盛顿协议</a:t>
            </a:r>
            <a:r>
              <a:rPr kumimoji="1" lang="en-US" altLang="zh-CN" sz="3000" b="1" dirty="0" smtClean="0">
                <a:solidFill>
                  <a:srgbClr val="000099"/>
                </a:solidFill>
              </a:rPr>
              <a:t>》</a:t>
            </a:r>
            <a:r>
              <a:rPr kumimoji="1" lang="zh-CN" altLang="en-US" sz="3000" b="1" dirty="0" smtClean="0">
                <a:solidFill>
                  <a:srgbClr val="000099"/>
                </a:solidFill>
              </a:rPr>
              <a:t>及其重要意义</a:t>
            </a:r>
            <a:endParaRPr kumimoji="1" lang="zh-CN" altLang="en-US" sz="3000" b="1" dirty="0">
              <a:solidFill>
                <a:srgbClr val="000099"/>
              </a:solidFill>
            </a:endParaRPr>
          </a:p>
        </p:txBody>
      </p:sp>
      <p:cxnSp>
        <p:nvCxnSpPr>
          <p:cNvPr id="8" name="直线连接符 7"/>
          <p:cNvCxnSpPr/>
          <p:nvPr/>
        </p:nvCxnSpPr>
        <p:spPr>
          <a:xfrm>
            <a:off x="3726229" y="1534419"/>
            <a:ext cx="0" cy="480882"/>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9" name="文本框 8"/>
          <p:cNvSpPr txBox="1"/>
          <p:nvPr/>
        </p:nvSpPr>
        <p:spPr>
          <a:xfrm>
            <a:off x="3859688" y="2479989"/>
            <a:ext cx="4935974" cy="692497"/>
          </a:xfrm>
          <a:prstGeom prst="rect">
            <a:avLst/>
          </a:prstGeom>
          <a:noFill/>
          <a:effectLst/>
        </p:spPr>
        <p:txBody>
          <a:bodyPr wrap="square" rtlCol="0">
            <a:spAutoFit/>
          </a:bodyPr>
          <a:lstStyle/>
          <a:p>
            <a:pPr>
              <a:lnSpc>
                <a:spcPct val="130000"/>
              </a:lnSpc>
            </a:pPr>
            <a:r>
              <a:rPr kumimoji="1" lang="zh-CN" altLang="en-US" sz="3000" b="1" dirty="0" smtClean="0">
                <a:solidFill>
                  <a:srgbClr val="000099"/>
                </a:solidFill>
              </a:rPr>
              <a:t>专业认证的</a:t>
            </a:r>
            <a:r>
              <a:rPr kumimoji="1" lang="zh-CN" altLang="en-US" sz="3000" b="1" dirty="0" smtClean="0">
                <a:solidFill>
                  <a:srgbClr val="000099"/>
                </a:solidFill>
              </a:rPr>
              <a:t>理念与标准</a:t>
            </a:r>
            <a:endParaRPr kumimoji="1" lang="zh-CN" altLang="en-US" sz="3000" b="1" dirty="0">
              <a:solidFill>
                <a:srgbClr val="000099"/>
              </a:solidFill>
            </a:endParaRPr>
          </a:p>
        </p:txBody>
      </p:sp>
      <p:sp>
        <p:nvSpPr>
          <p:cNvPr id="10" name="文本框 9"/>
          <p:cNvSpPr txBox="1"/>
          <p:nvPr/>
        </p:nvSpPr>
        <p:spPr>
          <a:xfrm>
            <a:off x="2688378" y="2368243"/>
            <a:ext cx="866944" cy="830997"/>
          </a:xfrm>
          <a:prstGeom prst="rect">
            <a:avLst/>
          </a:prstGeom>
          <a:noFill/>
          <a:effectLst/>
        </p:spPr>
        <p:txBody>
          <a:bodyPr wrap="none" rtlCol="0">
            <a:spAutoFit/>
          </a:bodyPr>
          <a:lstStyle/>
          <a:p>
            <a:r>
              <a:rPr kumimoji="1" lang="en-US" altLang="zh-CN" sz="4800" b="1" dirty="0" smtClean="0">
                <a:solidFill>
                  <a:srgbClr val="000099"/>
                </a:solidFill>
              </a:rPr>
              <a:t>02</a:t>
            </a:r>
            <a:endParaRPr kumimoji="1" lang="zh-CN" altLang="en-US" sz="4800" b="1" dirty="0">
              <a:solidFill>
                <a:srgbClr val="000099"/>
              </a:solidFill>
            </a:endParaRPr>
          </a:p>
        </p:txBody>
      </p:sp>
      <p:cxnSp>
        <p:nvCxnSpPr>
          <p:cNvPr id="11" name="直线连接符 10"/>
          <p:cNvCxnSpPr/>
          <p:nvPr/>
        </p:nvCxnSpPr>
        <p:spPr>
          <a:xfrm>
            <a:off x="3726229" y="2566375"/>
            <a:ext cx="0" cy="480882"/>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pic>
        <p:nvPicPr>
          <p:cNvPr id="1026" name="Picture 2" descr="C:\Users\Lenovo\Desktop\accreditatio-300x293.gif"/>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5431" y="15316"/>
            <a:ext cx="2747141" cy="2683041"/>
          </a:xfrm>
          <a:prstGeom prst="rect">
            <a:avLst/>
          </a:prstGeom>
          <a:noFill/>
          <a:extLst>
            <a:ext uri="{909E8E84-426E-40DD-AFC4-6F175D3DCCD1}">
              <a14:hiddenFill xmlns:a14="http://schemas.microsoft.com/office/drawing/2010/main" xmlns="">
                <a:solidFill>
                  <a:srgbClr val="FFFFFF"/>
                </a:solidFill>
              </a14:hiddenFill>
            </a:ext>
          </a:extLst>
        </p:spPr>
      </p:pic>
      <p:sp>
        <p:nvSpPr>
          <p:cNvPr id="13" name="文本框 8"/>
          <p:cNvSpPr txBox="1"/>
          <p:nvPr/>
        </p:nvSpPr>
        <p:spPr>
          <a:xfrm>
            <a:off x="3859688" y="3419802"/>
            <a:ext cx="4935974" cy="1015663"/>
          </a:xfrm>
          <a:prstGeom prst="rect">
            <a:avLst/>
          </a:prstGeom>
          <a:noFill/>
          <a:effectLst/>
        </p:spPr>
        <p:txBody>
          <a:bodyPr wrap="square" rtlCol="0">
            <a:spAutoFit/>
          </a:bodyPr>
          <a:lstStyle/>
          <a:p>
            <a:r>
              <a:rPr kumimoji="1" lang="zh-CN" altLang="en-US" sz="3000" b="1" dirty="0" smtClean="0">
                <a:solidFill>
                  <a:srgbClr val="000099"/>
                </a:solidFill>
              </a:rPr>
              <a:t>以专业认证为抓手</a:t>
            </a:r>
            <a:endParaRPr kumimoji="1" lang="en-US" altLang="zh-CN" sz="3000" b="1" dirty="0" smtClean="0">
              <a:solidFill>
                <a:srgbClr val="000099"/>
              </a:solidFill>
            </a:endParaRPr>
          </a:p>
          <a:p>
            <a:r>
              <a:rPr kumimoji="1" lang="zh-CN" altLang="en-US" sz="3000" b="1" dirty="0" smtClean="0">
                <a:solidFill>
                  <a:srgbClr val="000099"/>
                </a:solidFill>
              </a:rPr>
              <a:t>提升专业人才培养质量</a:t>
            </a:r>
            <a:endParaRPr kumimoji="1" lang="zh-CN" altLang="en-US" sz="3000" b="1" dirty="0">
              <a:solidFill>
                <a:srgbClr val="000099"/>
              </a:solidFill>
            </a:endParaRPr>
          </a:p>
        </p:txBody>
      </p:sp>
      <p:sp>
        <p:nvSpPr>
          <p:cNvPr id="14" name="文本框 9"/>
          <p:cNvSpPr txBox="1"/>
          <p:nvPr/>
        </p:nvSpPr>
        <p:spPr>
          <a:xfrm>
            <a:off x="2688378" y="3544243"/>
            <a:ext cx="873957" cy="830997"/>
          </a:xfrm>
          <a:prstGeom prst="rect">
            <a:avLst/>
          </a:prstGeom>
          <a:noFill/>
          <a:effectLst/>
        </p:spPr>
        <p:txBody>
          <a:bodyPr wrap="none" rtlCol="0">
            <a:spAutoFit/>
          </a:bodyPr>
          <a:lstStyle/>
          <a:p>
            <a:r>
              <a:rPr kumimoji="1" lang="en-US" altLang="zh-CN" sz="4800" b="1" dirty="0" smtClean="0">
                <a:solidFill>
                  <a:srgbClr val="000099"/>
                </a:solidFill>
              </a:rPr>
              <a:t>03</a:t>
            </a:r>
            <a:endParaRPr kumimoji="1" lang="zh-CN" altLang="en-US" sz="4800" b="1" dirty="0">
              <a:solidFill>
                <a:srgbClr val="000099"/>
              </a:solidFill>
            </a:endParaRPr>
          </a:p>
        </p:txBody>
      </p:sp>
      <p:cxnSp>
        <p:nvCxnSpPr>
          <p:cNvPr id="15" name="直线连接符 10"/>
          <p:cNvCxnSpPr/>
          <p:nvPr/>
        </p:nvCxnSpPr>
        <p:spPr>
          <a:xfrm>
            <a:off x="3726229" y="3715079"/>
            <a:ext cx="0" cy="480882"/>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xmlns="" val="1879924846"/>
      </p:ext>
    </p:extLst>
  </p:cSld>
  <p:clrMapOvr>
    <a:masterClrMapping/>
  </p:clrMapOvr>
  <mc:AlternateContent xmlns:mc="http://schemas.openxmlformats.org/markup-compatibility/2006">
    <mc:Choice xmlns:p14="http://schemas.microsoft.com/office/powerpoint/2010/main" xmlns=""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ppt_x"/>
                                          </p:val>
                                        </p:tav>
                                        <p:tav tm="100000">
                                          <p:val>
                                            <p:strVal val="#ppt_x"/>
                                          </p:val>
                                        </p:tav>
                                      </p:tavLst>
                                    </p:anim>
                                    <p:anim calcmode="lin" valueType="num">
                                      <p:cBhvr additive="base">
                                        <p:cTn id="22" dur="500" fill="hold"/>
                                        <p:tgtEl>
                                          <p:spTgt spid="9"/>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fill="hold"/>
                                        <p:tgtEl>
                                          <p:spTgt spid="11"/>
                                        </p:tgtEl>
                                        <p:attrNameLst>
                                          <p:attrName>ppt_x</p:attrName>
                                        </p:attrNameLst>
                                      </p:cBhvr>
                                      <p:tavLst>
                                        <p:tav tm="0">
                                          <p:val>
                                            <p:strVal val="#ppt_x"/>
                                          </p:val>
                                        </p:tav>
                                        <p:tav tm="100000">
                                          <p:val>
                                            <p:strVal val="#ppt_x"/>
                                          </p:val>
                                        </p:tav>
                                      </p:tavLst>
                                    </p:anim>
                                    <p:anim calcmode="lin" valueType="num">
                                      <p:cBhvr additive="base">
                                        <p:cTn id="3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500" fill="hold"/>
                                        <p:tgtEl>
                                          <p:spTgt spid="13"/>
                                        </p:tgtEl>
                                        <p:attrNameLst>
                                          <p:attrName>ppt_x</p:attrName>
                                        </p:attrNameLst>
                                      </p:cBhvr>
                                      <p:tavLst>
                                        <p:tav tm="0">
                                          <p:val>
                                            <p:strVal val="#ppt_x"/>
                                          </p:val>
                                        </p:tav>
                                        <p:tav tm="100000">
                                          <p:val>
                                            <p:strVal val="#ppt_x"/>
                                          </p:val>
                                        </p:tav>
                                      </p:tavLst>
                                    </p:anim>
                                    <p:anim calcmode="lin" valueType="num">
                                      <p:cBhvr additive="base">
                                        <p:cTn id="36" dur="500" fill="hold"/>
                                        <p:tgtEl>
                                          <p:spTgt spid="13"/>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500" fill="hold"/>
                                        <p:tgtEl>
                                          <p:spTgt spid="14"/>
                                        </p:tgtEl>
                                        <p:attrNameLst>
                                          <p:attrName>ppt_x</p:attrName>
                                        </p:attrNameLst>
                                      </p:cBhvr>
                                      <p:tavLst>
                                        <p:tav tm="0">
                                          <p:val>
                                            <p:strVal val="#ppt_x"/>
                                          </p:val>
                                        </p:tav>
                                        <p:tav tm="100000">
                                          <p:val>
                                            <p:strVal val="#ppt_x"/>
                                          </p:val>
                                        </p:tav>
                                      </p:tavLst>
                                    </p:anim>
                                    <p:anim calcmode="lin" valueType="num">
                                      <p:cBhvr additive="base">
                                        <p:cTn id="40" dur="500" fill="hold"/>
                                        <p:tgtEl>
                                          <p:spTgt spid="14"/>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ppt_x"/>
                                          </p:val>
                                        </p:tav>
                                        <p:tav tm="100000">
                                          <p:val>
                                            <p:strVal val="#ppt_x"/>
                                          </p:val>
                                        </p:tav>
                                      </p:tavLst>
                                    </p:anim>
                                    <p:anim calcmode="lin" valueType="num">
                                      <p:cBhvr additive="base">
                                        <p:cTn id="4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p:bldP spid="10" grpId="0"/>
      <p:bldP spid="13" grpId="0"/>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3"/>
          <p:cNvSpPr txBox="1">
            <a:spLocks/>
          </p:cNvSpPr>
          <p:nvPr/>
        </p:nvSpPr>
        <p:spPr>
          <a:xfrm>
            <a:off x="395536" y="1345672"/>
            <a:ext cx="8191980" cy="3629099"/>
          </a:xfrm>
          <a:prstGeom prst="rect">
            <a:avLst/>
          </a:prstGeom>
        </p:spPr>
        <p:txBody>
          <a:bodyPr>
            <a:normAutofit/>
          </a:bodyPr>
          <a:lstStyle/>
          <a:p>
            <a:pPr marL="342900" indent="-342900" defTabSz="914400" eaLnBrk="0" fontAlgn="base" hangingPunct="0">
              <a:lnSpc>
                <a:spcPct val="150000"/>
              </a:lnSpc>
              <a:spcBef>
                <a:spcPct val="20000"/>
              </a:spcBef>
              <a:spcAft>
                <a:spcPct val="0"/>
              </a:spcAft>
              <a:buClr>
                <a:schemeClr val="accent2"/>
              </a:buClr>
              <a:buFont typeface="Arial" pitchFamily="34" charset="0"/>
              <a:buChar char="•"/>
              <a:defRPr/>
            </a:pPr>
            <a:r>
              <a:rPr lang="zh-CN" altLang="en-US" sz="2800" b="1" kern="0" cap="all" dirty="0" smtClean="0">
                <a:solidFill>
                  <a:srgbClr val="C00000"/>
                </a:solidFill>
                <a:latin typeface="微软雅黑" pitchFamily="34" charset="-122"/>
                <a:ea typeface="微软雅黑" pitchFamily="34" charset="-122"/>
              </a:rPr>
              <a:t>过程</a:t>
            </a:r>
            <a:r>
              <a:rPr lang="zh-CN" altLang="en-US" sz="2800" b="1" kern="0" cap="all" dirty="0" smtClean="0">
                <a:solidFill>
                  <a:srgbClr val="C00000"/>
                </a:solidFill>
                <a:latin typeface="微软雅黑" pitchFamily="34" charset="-122"/>
                <a:ea typeface="微软雅黑" pitchFamily="34" charset="-122"/>
              </a:rPr>
              <a:t>：</a:t>
            </a:r>
            <a:r>
              <a:rPr lang="zh-CN" altLang="en-US" sz="2800" b="1" kern="0" cap="all" dirty="0" smtClean="0">
                <a:solidFill>
                  <a:srgbClr val="292B87"/>
                </a:solidFill>
                <a:latin typeface="微软雅黑" pitchFamily="34" charset="-122"/>
                <a:ea typeface="微软雅黑" pitchFamily="34" charset="-122"/>
              </a:rPr>
              <a:t>专业对照标准，提供证据证明专业达成标准的逐项要求，同行专家</a:t>
            </a:r>
            <a:r>
              <a:rPr lang="zh-CN" altLang="en-US" sz="2800" b="1" kern="0" cap="all" dirty="0" smtClean="0">
                <a:solidFill>
                  <a:srgbClr val="292B87"/>
                </a:solidFill>
                <a:latin typeface="微软雅黑" pitchFamily="34" charset="-122"/>
                <a:ea typeface="微软雅黑" pitchFamily="34" charset="-122"/>
              </a:rPr>
              <a:t>核查证据</a:t>
            </a:r>
            <a:r>
              <a:rPr lang="zh-CN" altLang="en-US" sz="2800" b="1" kern="0" cap="all" dirty="0" smtClean="0">
                <a:solidFill>
                  <a:srgbClr val="292B87"/>
                </a:solidFill>
                <a:latin typeface="微软雅黑" pitchFamily="34" charset="-122"/>
                <a:ea typeface="微软雅黑" pitchFamily="34" charset="-122"/>
              </a:rPr>
              <a:t>，认可专业达到标准要求。</a:t>
            </a:r>
            <a:endParaRPr lang="en-IE" altLang="zh-CN" sz="2800" b="1" kern="0" cap="all" dirty="0" smtClean="0">
              <a:solidFill>
                <a:srgbClr val="292B87"/>
              </a:solidFill>
              <a:latin typeface="微软雅黑" pitchFamily="34" charset="-122"/>
              <a:ea typeface="微软雅黑" pitchFamily="34" charset="-122"/>
            </a:endParaRPr>
          </a:p>
          <a:p>
            <a:pPr marL="342900" marR="0" lvl="0" indent="-342900" algn="l" defTabSz="914400" rtl="0" eaLnBrk="0" fontAlgn="base" latinLnBrk="0" hangingPunct="0">
              <a:lnSpc>
                <a:spcPct val="150000"/>
              </a:lnSpc>
              <a:spcBef>
                <a:spcPct val="20000"/>
              </a:spcBef>
              <a:spcAft>
                <a:spcPct val="0"/>
              </a:spcAft>
              <a:buClr>
                <a:schemeClr val="accent2"/>
              </a:buClr>
              <a:buSzTx/>
              <a:buFont typeface="Arial" pitchFamily="34" charset="0"/>
              <a:buChar char="•"/>
              <a:tabLst/>
              <a:defRPr/>
            </a:pPr>
            <a:r>
              <a:rPr kumimoji="0" lang="zh-CN" altLang="en-US" sz="2800" b="1" i="0" u="none" strike="noStrike" kern="0" cap="all" spc="0" normalizeH="0" baseline="0" noProof="0" dirty="0" smtClean="0">
                <a:ln>
                  <a:noFill/>
                </a:ln>
                <a:solidFill>
                  <a:srgbClr val="C00000"/>
                </a:solidFill>
                <a:effectLst/>
                <a:uLnTx/>
                <a:uFillTx/>
                <a:latin typeface="微软雅黑" pitchFamily="34" charset="-122"/>
                <a:ea typeface="微软雅黑" pitchFamily="34" charset="-122"/>
                <a:cs typeface="+mn-cs"/>
              </a:rPr>
              <a:t>状态：</a:t>
            </a:r>
            <a:r>
              <a:rPr kumimoji="0" lang="zh-CN" altLang="en-US" sz="2800" b="1" i="0" u="none" strike="noStrike" kern="0" cap="all" spc="0" normalizeH="0" baseline="0" noProof="0" dirty="0" smtClean="0">
                <a:ln>
                  <a:noFill/>
                </a:ln>
                <a:solidFill>
                  <a:srgbClr val="292B87"/>
                </a:solidFill>
                <a:effectLst/>
                <a:uLnTx/>
                <a:uFillTx/>
                <a:latin typeface="微软雅黑" pitchFamily="34" charset="-122"/>
                <a:ea typeface="微软雅黑" pitchFamily="34" charset="-122"/>
                <a:cs typeface="+mn-cs"/>
              </a:rPr>
              <a:t>专业</a:t>
            </a:r>
            <a:r>
              <a:rPr kumimoji="0" lang="zh-CN" altLang="en-US" sz="2800" b="1" i="0" u="none" strike="noStrike" kern="0" cap="all" spc="0" normalizeH="0" baseline="0" noProof="0" dirty="0" smtClean="0">
                <a:ln>
                  <a:noFill/>
                </a:ln>
                <a:solidFill>
                  <a:srgbClr val="292B87"/>
                </a:solidFill>
                <a:effectLst/>
                <a:uLnTx/>
                <a:uFillTx/>
                <a:latin typeface="微软雅黑" pitchFamily="34" charset="-122"/>
                <a:ea typeface="微软雅黑" pitchFamily="34" charset="-122"/>
                <a:cs typeface="+mn-cs"/>
              </a:rPr>
              <a:t>的人才培养质量达到了既定的</a:t>
            </a:r>
            <a:r>
              <a:rPr kumimoji="0" lang="zh-CN" altLang="en-US" sz="2800" b="1" i="0" u="none" strike="noStrike" kern="0" cap="all" spc="0" normalizeH="0" baseline="0" noProof="0" dirty="0" smtClean="0">
                <a:ln>
                  <a:noFill/>
                </a:ln>
                <a:solidFill>
                  <a:srgbClr val="292B87"/>
                </a:solidFill>
                <a:effectLst/>
                <a:uLnTx/>
                <a:uFillTx/>
                <a:latin typeface="微软雅黑" pitchFamily="34" charset="-122"/>
                <a:ea typeface="微软雅黑" pitchFamily="34" charset="-122"/>
                <a:cs typeface="+mn-cs"/>
              </a:rPr>
              <a:t>标准，须通过持续改进保证认证状态，不断提高质量。</a:t>
            </a:r>
            <a:endParaRPr kumimoji="0" lang="en-IE" altLang="en-US" sz="2800" b="1" i="0" u="none" strike="noStrike" kern="0" cap="all" spc="0" normalizeH="0" baseline="0" noProof="0" dirty="0" smtClean="0">
              <a:ln>
                <a:noFill/>
              </a:ln>
              <a:solidFill>
                <a:srgbClr val="292B87"/>
              </a:solidFill>
              <a:effectLst/>
              <a:uLnTx/>
              <a:uFillTx/>
              <a:latin typeface="微软雅黑" pitchFamily="34" charset="-122"/>
              <a:ea typeface="微软雅黑" pitchFamily="34" charset="-122"/>
              <a:cs typeface="+mn-cs"/>
            </a:endParaRPr>
          </a:p>
        </p:txBody>
      </p:sp>
      <p:sp>
        <p:nvSpPr>
          <p:cNvPr id="4" name="Text Placeholder 2"/>
          <p:cNvSpPr txBox="1">
            <a:spLocks/>
          </p:cNvSpPr>
          <p:nvPr/>
        </p:nvSpPr>
        <p:spPr>
          <a:xfrm>
            <a:off x="396196" y="425069"/>
            <a:ext cx="8194808" cy="619960"/>
          </a:xfrm>
          <a:prstGeom prst="rect">
            <a:avLst/>
          </a:prstGeom>
        </p:spPr>
        <p:txBody>
          <a:bodyPr/>
          <a:lstStyle/>
          <a:p>
            <a:pPr marL="469900" lvl="0" indent="-469900" defTabSz="914400" eaLnBrk="0" fontAlgn="base" hangingPunct="0">
              <a:spcBef>
                <a:spcPct val="20000"/>
              </a:spcBef>
              <a:spcAft>
                <a:spcPct val="0"/>
              </a:spcAft>
              <a:buClr>
                <a:schemeClr val="accent2"/>
              </a:buClr>
              <a:defRPr/>
            </a:pPr>
            <a:r>
              <a:rPr kumimoji="0" lang="zh-CN" altLang="en-US" sz="3600" b="1" i="0" u="none" strike="noStrike" kern="0" cap="none" spc="0" normalizeH="0" baseline="0" noProof="0" dirty="0" smtClean="0">
                <a:ln>
                  <a:noFill/>
                </a:ln>
                <a:solidFill>
                  <a:srgbClr val="000099"/>
                </a:solidFill>
                <a:effectLst/>
                <a:uLnTx/>
                <a:uFillTx/>
                <a:latin typeface="微软雅黑" pitchFamily="34" charset="-122"/>
                <a:ea typeface="微软雅黑" pitchFamily="34" charset="-122"/>
                <a:cs typeface="+mn-cs"/>
              </a:rPr>
              <a:t>认证既</a:t>
            </a:r>
            <a:r>
              <a:rPr lang="zh-CN" altLang="en-US" sz="3600" b="1" kern="0" dirty="0" smtClean="0">
                <a:solidFill>
                  <a:srgbClr val="000099"/>
                </a:solidFill>
                <a:latin typeface="微软雅黑" pitchFamily="34" charset="-122"/>
                <a:ea typeface="微软雅黑" pitchFamily="34" charset="-122"/>
              </a:rPr>
              <a:t>关注</a:t>
            </a:r>
            <a:r>
              <a:rPr lang="zh-CN" altLang="en-US" sz="3600" b="1" kern="0" dirty="0" smtClean="0">
                <a:solidFill>
                  <a:srgbClr val="000099"/>
                </a:solidFill>
                <a:latin typeface="微软雅黑" pitchFamily="34" charset="-122"/>
                <a:ea typeface="微软雅黑" pitchFamily="34" charset="-122"/>
              </a:rPr>
              <a:t>过程</a:t>
            </a:r>
            <a:r>
              <a:rPr kumimoji="0" lang="zh-CN" altLang="en-US" sz="3600" b="1" i="0" u="none" strike="noStrike" kern="0" cap="none" spc="0" normalizeH="0" baseline="0" noProof="0" dirty="0" smtClean="0">
                <a:ln>
                  <a:noFill/>
                </a:ln>
                <a:solidFill>
                  <a:srgbClr val="000099"/>
                </a:solidFill>
                <a:effectLst/>
                <a:uLnTx/>
                <a:uFillTx/>
                <a:latin typeface="微软雅黑" pitchFamily="34" charset="-122"/>
                <a:ea typeface="微软雅黑" pitchFamily="34" charset="-122"/>
                <a:cs typeface="+mn-cs"/>
              </a:rPr>
              <a:t>又关注</a:t>
            </a:r>
            <a:r>
              <a:rPr lang="zh-CN" altLang="en-US" sz="3600" b="1" kern="0" dirty="0" smtClean="0">
                <a:solidFill>
                  <a:srgbClr val="000099"/>
                </a:solidFill>
                <a:latin typeface="微软雅黑" pitchFamily="34" charset="-122"/>
                <a:ea typeface="微软雅黑" pitchFamily="34" charset="-122"/>
              </a:rPr>
              <a:t>状态</a:t>
            </a:r>
            <a:endParaRPr kumimoji="0" lang="en-IE" sz="3600" b="1" i="0" u="none" strike="noStrike" kern="0" cap="none" spc="0" normalizeH="0" baseline="0" noProof="0" dirty="0">
              <a:ln>
                <a:noFill/>
              </a:ln>
              <a:solidFill>
                <a:srgbClr val="000099"/>
              </a:solidFill>
              <a:effectLst/>
              <a:uLnTx/>
              <a:uFillTx/>
              <a:latin typeface="微软雅黑" pitchFamily="34" charset="-122"/>
              <a:ea typeface="微软雅黑" pitchFamily="34" charset="-122"/>
              <a:cs typeface="+mn-cs"/>
            </a:endParaRPr>
          </a:p>
        </p:txBody>
      </p:sp>
    </p:spTree>
    <p:extLst>
      <p:ext uri="{BB962C8B-B14F-4D97-AF65-F5344CB8AC3E}">
        <p14:creationId xmlns="" xmlns:p14="http://schemas.microsoft.com/office/powerpoint/2010/main" val="2875195436"/>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0" y="34121"/>
            <a:ext cx="1525248" cy="1513811"/>
            <a:chOff x="3131053" y="1062488"/>
            <a:chExt cx="2866074" cy="2866074"/>
          </a:xfrm>
          <a:solidFill>
            <a:srgbClr val="FDCC56"/>
          </a:solidFill>
          <a:effectLst>
            <a:outerShdw blurRad="50800" dist="38100" dir="5400000" algn="t" rotWithShape="0">
              <a:prstClr val="black">
                <a:alpha val="40000"/>
              </a:prstClr>
            </a:outerShdw>
          </a:effectLst>
        </p:grpSpPr>
        <p:sp>
          <p:nvSpPr>
            <p:cNvPr id="3" name="空心弧 2"/>
            <p:cNvSpPr/>
            <p:nvPr/>
          </p:nvSpPr>
          <p:spPr>
            <a:xfrm>
              <a:off x="3131053" y="1062488"/>
              <a:ext cx="2866074" cy="2866074"/>
            </a:xfrm>
            <a:prstGeom prst="blockArc">
              <a:avLst>
                <a:gd name="adj1" fmla="val 13797986"/>
                <a:gd name="adj2" fmla="val 10838748"/>
                <a:gd name="adj3" fmla="val 22684"/>
              </a:avLst>
            </a:prstGeom>
            <a:solidFill>
              <a:schemeClr val="accent5">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solidFill>
                  <a:schemeClr val="tx1"/>
                </a:solidFill>
              </a:endParaRPr>
            </a:p>
          </p:txBody>
        </p:sp>
        <p:sp>
          <p:nvSpPr>
            <p:cNvPr id="4" name="椭圆 3"/>
            <p:cNvSpPr/>
            <p:nvPr/>
          </p:nvSpPr>
          <p:spPr>
            <a:xfrm>
              <a:off x="3346949" y="1278383"/>
              <a:ext cx="2434284" cy="2434284"/>
            </a:xfrm>
            <a:prstGeom prst="ellipse">
              <a:avLst/>
            </a:prstGeom>
            <a:solidFill>
              <a:schemeClr val="bg2">
                <a:lumMod val="60000"/>
                <a:lumOff val="40000"/>
              </a:schemeClr>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sz="12000" b="1" dirty="0"/>
                <a:t>3</a:t>
              </a:r>
              <a:endParaRPr kumimoji="1" lang="zh-CN" altLang="en-US" sz="12000" b="1" dirty="0"/>
            </a:p>
          </p:txBody>
        </p:sp>
      </p:grpSp>
      <p:sp>
        <p:nvSpPr>
          <p:cNvPr id="6" name="文本框 6"/>
          <p:cNvSpPr txBox="1"/>
          <p:nvPr/>
        </p:nvSpPr>
        <p:spPr>
          <a:xfrm>
            <a:off x="1062877" y="1546739"/>
            <a:ext cx="7751441" cy="1852815"/>
          </a:xfrm>
          <a:prstGeom prst="rect">
            <a:avLst/>
          </a:prstGeom>
          <a:noFill/>
          <a:effectLst/>
        </p:spPr>
        <p:txBody>
          <a:bodyPr wrap="square" rtlCol="0">
            <a:spAutoFit/>
          </a:bodyPr>
          <a:lstStyle/>
          <a:p>
            <a:pPr algn="ctr">
              <a:lnSpc>
                <a:spcPct val="130000"/>
              </a:lnSpc>
            </a:pPr>
            <a:r>
              <a:rPr kumimoji="1" lang="zh-CN" altLang="en-US" sz="4400" b="1" dirty="0" smtClean="0">
                <a:solidFill>
                  <a:srgbClr val="000099"/>
                </a:solidFill>
              </a:rPr>
              <a:t>以</a:t>
            </a:r>
            <a:r>
              <a:rPr kumimoji="1" lang="zh-CN" altLang="en-US" sz="4400" b="1" dirty="0">
                <a:solidFill>
                  <a:srgbClr val="000099"/>
                </a:solidFill>
              </a:rPr>
              <a:t>专业认证为</a:t>
            </a:r>
            <a:r>
              <a:rPr kumimoji="1" lang="zh-CN" altLang="en-US" sz="4400" b="1" dirty="0" smtClean="0">
                <a:solidFill>
                  <a:srgbClr val="000099"/>
                </a:solidFill>
              </a:rPr>
              <a:t>抓手</a:t>
            </a:r>
            <a:endParaRPr kumimoji="1" lang="zh-CN" altLang="en-US" sz="4400" b="1" dirty="0">
              <a:solidFill>
                <a:srgbClr val="000099"/>
              </a:solidFill>
            </a:endParaRPr>
          </a:p>
          <a:p>
            <a:pPr algn="ctr">
              <a:lnSpc>
                <a:spcPct val="130000"/>
              </a:lnSpc>
            </a:pPr>
            <a:r>
              <a:rPr kumimoji="1" lang="zh-CN" altLang="en-US" sz="4400" b="1" dirty="0" smtClean="0">
                <a:solidFill>
                  <a:srgbClr val="000099"/>
                </a:solidFill>
              </a:rPr>
              <a:t>提高专业人才培养质量</a:t>
            </a:r>
            <a:endParaRPr kumimoji="1" lang="zh-CN" altLang="en-US" sz="4400" b="1" dirty="0">
              <a:solidFill>
                <a:srgbClr val="000099"/>
              </a:solidFill>
            </a:endParaRPr>
          </a:p>
        </p:txBody>
      </p:sp>
    </p:spTree>
    <p:extLst>
      <p:ext uri="{BB962C8B-B14F-4D97-AF65-F5344CB8AC3E}">
        <p14:creationId xmlns:p14="http://schemas.microsoft.com/office/powerpoint/2010/main" xmlns="" val="402374835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8"/>
          <p:cNvSpPr txBox="1">
            <a:spLocks noChangeArrowheads="1"/>
          </p:cNvSpPr>
          <p:nvPr/>
        </p:nvSpPr>
        <p:spPr bwMode="auto">
          <a:xfrm>
            <a:off x="229928" y="83125"/>
            <a:ext cx="7705758" cy="584775"/>
          </a:xfrm>
          <a:prstGeom prst="rect">
            <a:avLst/>
          </a:prstGeom>
          <a:noFill/>
          <a:ln w="9525" algn="ctr">
            <a:noFill/>
            <a:miter lim="800000"/>
            <a:headEnd/>
            <a:tailEnd/>
          </a:ln>
          <a:effectLst/>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zh-CN" altLang="en-US" sz="3200" b="1" spc="50" dirty="0" smtClean="0">
                <a:ln w="11430"/>
                <a:solidFill>
                  <a:srgbClr val="0033CC"/>
                </a:solidFill>
                <a:latin typeface="Times New Roman" pitchFamily="18" charset="0"/>
                <a:ea typeface="微软雅黑" pitchFamily="34" charset="-122"/>
                <a:cs typeface="Times New Roman" pitchFamily="18" charset="0"/>
              </a:rPr>
              <a:t>按照认证要求，改革专业人才培养</a:t>
            </a:r>
            <a:endParaRPr lang="zh-CN" altLang="en-US" sz="3200" b="1" spc="50" dirty="0">
              <a:ln w="11430"/>
              <a:solidFill>
                <a:srgbClr val="0033CC"/>
              </a:solidFill>
              <a:latin typeface="Times New Roman" pitchFamily="18" charset="0"/>
              <a:ea typeface="微软雅黑" pitchFamily="34" charset="-122"/>
              <a:cs typeface="Times New Roman" pitchFamily="18" charset="0"/>
            </a:endParaRPr>
          </a:p>
        </p:txBody>
      </p:sp>
      <p:grpSp>
        <p:nvGrpSpPr>
          <p:cNvPr id="3" name="组 27"/>
          <p:cNvGrpSpPr/>
          <p:nvPr/>
        </p:nvGrpSpPr>
        <p:grpSpPr>
          <a:xfrm>
            <a:off x="1297393" y="944988"/>
            <a:ext cx="1755621" cy="1765998"/>
            <a:chOff x="770465" y="1097583"/>
            <a:chExt cx="2024813" cy="2036782"/>
          </a:xfrm>
        </p:grpSpPr>
        <p:sp>
          <p:nvSpPr>
            <p:cNvPr id="4" name="Freeform 4"/>
            <p:cNvSpPr>
              <a:spLocks noEditPoints="1"/>
            </p:cNvSpPr>
            <p:nvPr/>
          </p:nvSpPr>
          <p:spPr bwMode="auto">
            <a:xfrm>
              <a:off x="770465" y="1097583"/>
              <a:ext cx="2024813" cy="2036782"/>
            </a:xfrm>
            <a:custGeom>
              <a:avLst/>
              <a:gdLst>
                <a:gd name="T0" fmla="*/ 191 w 1052"/>
                <a:gd name="T1" fmla="*/ 580 h 1057"/>
                <a:gd name="T2" fmla="*/ 208 w 1052"/>
                <a:gd name="T3" fmla="*/ 646 h 1057"/>
                <a:gd name="T4" fmla="*/ 228 w 1052"/>
                <a:gd name="T5" fmla="*/ 690 h 1057"/>
                <a:gd name="T6" fmla="*/ 274 w 1052"/>
                <a:gd name="T7" fmla="*/ 757 h 1057"/>
                <a:gd name="T8" fmla="*/ 323 w 1052"/>
                <a:gd name="T9" fmla="*/ 800 h 1057"/>
                <a:gd name="T10" fmla="*/ 393 w 1052"/>
                <a:gd name="T11" fmla="*/ 841 h 1057"/>
                <a:gd name="T12" fmla="*/ 440 w 1052"/>
                <a:gd name="T13" fmla="*/ 857 h 1057"/>
                <a:gd name="T14" fmla="*/ 508 w 1052"/>
                <a:gd name="T15" fmla="*/ 867 h 1057"/>
                <a:gd name="T16" fmla="*/ 576 w 1052"/>
                <a:gd name="T17" fmla="*/ 864 h 1057"/>
                <a:gd name="T18" fmla="*/ 641 w 1052"/>
                <a:gd name="T19" fmla="*/ 847 h 1057"/>
                <a:gd name="T20" fmla="*/ 686 w 1052"/>
                <a:gd name="T21" fmla="*/ 827 h 1057"/>
                <a:gd name="T22" fmla="*/ 753 w 1052"/>
                <a:gd name="T23" fmla="*/ 780 h 1057"/>
                <a:gd name="T24" fmla="*/ 796 w 1052"/>
                <a:gd name="T25" fmla="*/ 732 h 1057"/>
                <a:gd name="T26" fmla="*/ 836 w 1052"/>
                <a:gd name="T27" fmla="*/ 661 h 1057"/>
                <a:gd name="T28" fmla="*/ 852 w 1052"/>
                <a:gd name="T29" fmla="*/ 613 h 1057"/>
                <a:gd name="T30" fmla="*/ 862 w 1052"/>
                <a:gd name="T31" fmla="*/ 545 h 1057"/>
                <a:gd name="T32" fmla="*/ 859 w 1052"/>
                <a:gd name="T33" fmla="*/ 477 h 1057"/>
                <a:gd name="T34" fmla="*/ 842 w 1052"/>
                <a:gd name="T35" fmla="*/ 412 h 1057"/>
                <a:gd name="T36" fmla="*/ 822 w 1052"/>
                <a:gd name="T37" fmla="*/ 366 h 1057"/>
                <a:gd name="T38" fmla="*/ 776 w 1052"/>
                <a:gd name="T39" fmla="*/ 300 h 1057"/>
                <a:gd name="T40" fmla="*/ 727 w 1052"/>
                <a:gd name="T41" fmla="*/ 256 h 1057"/>
                <a:gd name="T42" fmla="*/ 657 w 1052"/>
                <a:gd name="T43" fmla="*/ 216 h 1057"/>
                <a:gd name="T44" fmla="*/ 610 w 1052"/>
                <a:gd name="T45" fmla="*/ 199 h 1057"/>
                <a:gd name="T46" fmla="*/ 542 w 1052"/>
                <a:gd name="T47" fmla="*/ 189 h 1057"/>
                <a:gd name="T48" fmla="*/ 474 w 1052"/>
                <a:gd name="T49" fmla="*/ 192 h 1057"/>
                <a:gd name="T50" fmla="*/ 409 w 1052"/>
                <a:gd name="T51" fmla="*/ 209 h 1057"/>
                <a:gd name="T52" fmla="*/ 364 w 1052"/>
                <a:gd name="T53" fmla="*/ 230 h 1057"/>
                <a:gd name="T54" fmla="*/ 298 w 1052"/>
                <a:gd name="T55" fmla="*/ 276 h 1057"/>
                <a:gd name="T56" fmla="*/ 254 w 1052"/>
                <a:gd name="T57" fmla="*/ 325 h 1057"/>
                <a:gd name="T58" fmla="*/ 214 w 1052"/>
                <a:gd name="T59" fmla="*/ 396 h 1057"/>
                <a:gd name="T60" fmla="*/ 198 w 1052"/>
                <a:gd name="T61" fmla="*/ 443 h 1057"/>
                <a:gd name="T62" fmla="*/ 188 w 1052"/>
                <a:gd name="T63" fmla="*/ 511 h 1057"/>
                <a:gd name="T64" fmla="*/ 780 w 1052"/>
                <a:gd name="T65" fmla="*/ 923 h 1057"/>
                <a:gd name="T66" fmla="*/ 670 w 1052"/>
                <a:gd name="T67" fmla="*/ 975 h 1057"/>
                <a:gd name="T68" fmla="*/ 550 w 1052"/>
                <a:gd name="T69" fmla="*/ 998 h 1057"/>
                <a:gd name="T70" fmla="*/ 425 w 1052"/>
                <a:gd name="T71" fmla="*/ 1051 h 1057"/>
                <a:gd name="T72" fmla="*/ 300 w 1052"/>
                <a:gd name="T73" fmla="*/ 1011 h 1057"/>
                <a:gd name="T74" fmla="*/ 240 w 1052"/>
                <a:gd name="T75" fmla="*/ 902 h 1057"/>
                <a:gd name="T76" fmla="*/ 162 w 1052"/>
                <a:gd name="T77" fmla="*/ 825 h 1057"/>
                <a:gd name="T78" fmla="*/ 45 w 1052"/>
                <a:gd name="T79" fmla="*/ 755 h 1057"/>
                <a:gd name="T80" fmla="*/ 5 w 1052"/>
                <a:gd name="T81" fmla="*/ 628 h 1057"/>
                <a:gd name="T82" fmla="*/ 0 w 1052"/>
                <a:gd name="T83" fmla="*/ 461 h 1057"/>
                <a:gd name="T84" fmla="*/ 84 w 1052"/>
                <a:gd name="T85" fmla="*/ 371 h 1057"/>
                <a:gd name="T86" fmla="*/ 132 w 1052"/>
                <a:gd name="T87" fmla="*/ 272 h 1057"/>
                <a:gd name="T88" fmla="*/ 151 w 1052"/>
                <a:gd name="T89" fmla="*/ 152 h 1057"/>
                <a:gd name="T90" fmla="*/ 269 w 1052"/>
                <a:gd name="T91" fmla="*/ 62 h 1057"/>
                <a:gd name="T92" fmla="*/ 392 w 1052"/>
                <a:gd name="T93" fmla="*/ 77 h 1057"/>
                <a:gd name="T94" fmla="*/ 525 w 1052"/>
                <a:gd name="T95" fmla="*/ 58 h 1057"/>
                <a:gd name="T96" fmla="*/ 646 w 1052"/>
                <a:gd name="T97" fmla="*/ 74 h 1057"/>
                <a:gd name="T98" fmla="*/ 766 w 1052"/>
                <a:gd name="T99" fmla="*/ 54 h 1057"/>
                <a:gd name="T100" fmla="*/ 820 w 1052"/>
                <a:gd name="T101" fmla="*/ 163 h 1057"/>
                <a:gd name="T102" fmla="*/ 904 w 1052"/>
                <a:gd name="T103" fmla="*/ 252 h 1057"/>
                <a:gd name="T104" fmla="*/ 962 w 1052"/>
                <a:gd name="T105" fmla="*/ 359 h 1057"/>
                <a:gd name="T106" fmla="*/ 1052 w 1052"/>
                <a:gd name="T107" fmla="*/ 461 h 1057"/>
                <a:gd name="T108" fmla="*/ 1049 w 1052"/>
                <a:gd name="T109" fmla="*/ 611 h 1057"/>
                <a:gd name="T110" fmla="*/ 962 w 1052"/>
                <a:gd name="T111" fmla="*/ 697 h 1057"/>
                <a:gd name="T112" fmla="*/ 904 w 1052"/>
                <a:gd name="T113" fmla="*/ 804 h 1057"/>
                <a:gd name="T114" fmla="*/ 887 w 1052"/>
                <a:gd name="T115" fmla="*/ 917 h 10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52" h="1057">
                  <a:moveTo>
                    <a:pt x="187" y="528"/>
                  </a:moveTo>
                  <a:lnTo>
                    <a:pt x="188" y="545"/>
                  </a:lnTo>
                  <a:lnTo>
                    <a:pt x="189" y="563"/>
                  </a:lnTo>
                  <a:lnTo>
                    <a:pt x="190" y="572"/>
                  </a:lnTo>
                  <a:lnTo>
                    <a:pt x="191" y="580"/>
                  </a:lnTo>
                  <a:lnTo>
                    <a:pt x="194" y="597"/>
                  </a:lnTo>
                  <a:lnTo>
                    <a:pt x="196" y="605"/>
                  </a:lnTo>
                  <a:lnTo>
                    <a:pt x="198" y="613"/>
                  </a:lnTo>
                  <a:lnTo>
                    <a:pt x="202" y="629"/>
                  </a:lnTo>
                  <a:lnTo>
                    <a:pt x="208" y="646"/>
                  </a:lnTo>
                  <a:lnTo>
                    <a:pt x="214" y="661"/>
                  </a:lnTo>
                  <a:lnTo>
                    <a:pt x="217" y="668"/>
                  </a:lnTo>
                  <a:lnTo>
                    <a:pt x="220" y="676"/>
                  </a:lnTo>
                  <a:lnTo>
                    <a:pt x="224" y="683"/>
                  </a:lnTo>
                  <a:lnTo>
                    <a:pt x="228" y="690"/>
                  </a:lnTo>
                  <a:lnTo>
                    <a:pt x="236" y="704"/>
                  </a:lnTo>
                  <a:lnTo>
                    <a:pt x="245" y="718"/>
                  </a:lnTo>
                  <a:lnTo>
                    <a:pt x="254" y="732"/>
                  </a:lnTo>
                  <a:lnTo>
                    <a:pt x="264" y="745"/>
                  </a:lnTo>
                  <a:lnTo>
                    <a:pt x="274" y="757"/>
                  </a:lnTo>
                  <a:lnTo>
                    <a:pt x="286" y="768"/>
                  </a:lnTo>
                  <a:lnTo>
                    <a:pt x="298" y="780"/>
                  </a:lnTo>
                  <a:lnTo>
                    <a:pt x="304" y="785"/>
                  </a:lnTo>
                  <a:lnTo>
                    <a:pt x="310" y="790"/>
                  </a:lnTo>
                  <a:lnTo>
                    <a:pt x="323" y="800"/>
                  </a:lnTo>
                  <a:lnTo>
                    <a:pt x="336" y="809"/>
                  </a:lnTo>
                  <a:lnTo>
                    <a:pt x="350" y="819"/>
                  </a:lnTo>
                  <a:lnTo>
                    <a:pt x="364" y="827"/>
                  </a:lnTo>
                  <a:lnTo>
                    <a:pt x="378" y="835"/>
                  </a:lnTo>
                  <a:lnTo>
                    <a:pt x="393" y="841"/>
                  </a:lnTo>
                  <a:lnTo>
                    <a:pt x="401" y="845"/>
                  </a:lnTo>
                  <a:lnTo>
                    <a:pt x="409" y="847"/>
                  </a:lnTo>
                  <a:lnTo>
                    <a:pt x="424" y="853"/>
                  </a:lnTo>
                  <a:lnTo>
                    <a:pt x="432" y="855"/>
                  </a:lnTo>
                  <a:lnTo>
                    <a:pt x="440" y="857"/>
                  </a:lnTo>
                  <a:lnTo>
                    <a:pt x="449" y="859"/>
                  </a:lnTo>
                  <a:lnTo>
                    <a:pt x="457" y="861"/>
                  </a:lnTo>
                  <a:lnTo>
                    <a:pt x="474" y="864"/>
                  </a:lnTo>
                  <a:lnTo>
                    <a:pt x="491" y="866"/>
                  </a:lnTo>
                  <a:lnTo>
                    <a:pt x="508" y="867"/>
                  </a:lnTo>
                  <a:lnTo>
                    <a:pt x="525" y="868"/>
                  </a:lnTo>
                  <a:lnTo>
                    <a:pt x="542" y="867"/>
                  </a:lnTo>
                  <a:lnTo>
                    <a:pt x="559" y="866"/>
                  </a:lnTo>
                  <a:lnTo>
                    <a:pt x="568" y="865"/>
                  </a:lnTo>
                  <a:lnTo>
                    <a:pt x="576" y="864"/>
                  </a:lnTo>
                  <a:lnTo>
                    <a:pt x="593" y="861"/>
                  </a:lnTo>
                  <a:lnTo>
                    <a:pt x="602" y="859"/>
                  </a:lnTo>
                  <a:lnTo>
                    <a:pt x="610" y="857"/>
                  </a:lnTo>
                  <a:lnTo>
                    <a:pt x="626" y="853"/>
                  </a:lnTo>
                  <a:lnTo>
                    <a:pt x="641" y="847"/>
                  </a:lnTo>
                  <a:lnTo>
                    <a:pt x="657" y="841"/>
                  </a:lnTo>
                  <a:lnTo>
                    <a:pt x="664" y="838"/>
                  </a:lnTo>
                  <a:lnTo>
                    <a:pt x="672" y="835"/>
                  </a:lnTo>
                  <a:lnTo>
                    <a:pt x="679" y="831"/>
                  </a:lnTo>
                  <a:lnTo>
                    <a:pt x="686" y="827"/>
                  </a:lnTo>
                  <a:lnTo>
                    <a:pt x="700" y="819"/>
                  </a:lnTo>
                  <a:lnTo>
                    <a:pt x="714" y="809"/>
                  </a:lnTo>
                  <a:lnTo>
                    <a:pt x="727" y="800"/>
                  </a:lnTo>
                  <a:lnTo>
                    <a:pt x="740" y="790"/>
                  </a:lnTo>
                  <a:lnTo>
                    <a:pt x="753" y="780"/>
                  </a:lnTo>
                  <a:lnTo>
                    <a:pt x="764" y="768"/>
                  </a:lnTo>
                  <a:lnTo>
                    <a:pt x="776" y="757"/>
                  </a:lnTo>
                  <a:lnTo>
                    <a:pt x="781" y="751"/>
                  </a:lnTo>
                  <a:lnTo>
                    <a:pt x="786" y="745"/>
                  </a:lnTo>
                  <a:lnTo>
                    <a:pt x="796" y="732"/>
                  </a:lnTo>
                  <a:lnTo>
                    <a:pt x="805" y="718"/>
                  </a:lnTo>
                  <a:lnTo>
                    <a:pt x="814" y="704"/>
                  </a:lnTo>
                  <a:lnTo>
                    <a:pt x="822" y="690"/>
                  </a:lnTo>
                  <a:lnTo>
                    <a:pt x="830" y="676"/>
                  </a:lnTo>
                  <a:lnTo>
                    <a:pt x="836" y="661"/>
                  </a:lnTo>
                  <a:lnTo>
                    <a:pt x="840" y="653"/>
                  </a:lnTo>
                  <a:lnTo>
                    <a:pt x="842" y="646"/>
                  </a:lnTo>
                  <a:lnTo>
                    <a:pt x="848" y="629"/>
                  </a:lnTo>
                  <a:lnTo>
                    <a:pt x="850" y="621"/>
                  </a:lnTo>
                  <a:lnTo>
                    <a:pt x="852" y="613"/>
                  </a:lnTo>
                  <a:lnTo>
                    <a:pt x="854" y="605"/>
                  </a:lnTo>
                  <a:lnTo>
                    <a:pt x="856" y="597"/>
                  </a:lnTo>
                  <a:lnTo>
                    <a:pt x="859" y="580"/>
                  </a:lnTo>
                  <a:lnTo>
                    <a:pt x="861" y="563"/>
                  </a:lnTo>
                  <a:lnTo>
                    <a:pt x="862" y="545"/>
                  </a:lnTo>
                  <a:lnTo>
                    <a:pt x="863" y="528"/>
                  </a:lnTo>
                  <a:lnTo>
                    <a:pt x="862" y="511"/>
                  </a:lnTo>
                  <a:lnTo>
                    <a:pt x="861" y="494"/>
                  </a:lnTo>
                  <a:lnTo>
                    <a:pt x="860" y="485"/>
                  </a:lnTo>
                  <a:lnTo>
                    <a:pt x="859" y="477"/>
                  </a:lnTo>
                  <a:lnTo>
                    <a:pt x="856" y="459"/>
                  </a:lnTo>
                  <a:lnTo>
                    <a:pt x="854" y="451"/>
                  </a:lnTo>
                  <a:lnTo>
                    <a:pt x="852" y="443"/>
                  </a:lnTo>
                  <a:lnTo>
                    <a:pt x="848" y="427"/>
                  </a:lnTo>
                  <a:lnTo>
                    <a:pt x="842" y="412"/>
                  </a:lnTo>
                  <a:lnTo>
                    <a:pt x="836" y="396"/>
                  </a:lnTo>
                  <a:lnTo>
                    <a:pt x="833" y="389"/>
                  </a:lnTo>
                  <a:lnTo>
                    <a:pt x="830" y="380"/>
                  </a:lnTo>
                  <a:lnTo>
                    <a:pt x="826" y="373"/>
                  </a:lnTo>
                  <a:lnTo>
                    <a:pt x="822" y="366"/>
                  </a:lnTo>
                  <a:lnTo>
                    <a:pt x="814" y="352"/>
                  </a:lnTo>
                  <a:lnTo>
                    <a:pt x="805" y="338"/>
                  </a:lnTo>
                  <a:lnTo>
                    <a:pt x="796" y="325"/>
                  </a:lnTo>
                  <a:lnTo>
                    <a:pt x="786" y="312"/>
                  </a:lnTo>
                  <a:lnTo>
                    <a:pt x="776" y="300"/>
                  </a:lnTo>
                  <a:lnTo>
                    <a:pt x="764" y="288"/>
                  </a:lnTo>
                  <a:lnTo>
                    <a:pt x="753" y="276"/>
                  </a:lnTo>
                  <a:lnTo>
                    <a:pt x="747" y="271"/>
                  </a:lnTo>
                  <a:lnTo>
                    <a:pt x="740" y="266"/>
                  </a:lnTo>
                  <a:lnTo>
                    <a:pt x="727" y="256"/>
                  </a:lnTo>
                  <a:lnTo>
                    <a:pt x="714" y="247"/>
                  </a:lnTo>
                  <a:lnTo>
                    <a:pt x="700" y="238"/>
                  </a:lnTo>
                  <a:lnTo>
                    <a:pt x="686" y="230"/>
                  </a:lnTo>
                  <a:lnTo>
                    <a:pt x="672" y="222"/>
                  </a:lnTo>
                  <a:lnTo>
                    <a:pt x="657" y="216"/>
                  </a:lnTo>
                  <a:lnTo>
                    <a:pt x="649" y="212"/>
                  </a:lnTo>
                  <a:lnTo>
                    <a:pt x="641" y="209"/>
                  </a:lnTo>
                  <a:lnTo>
                    <a:pt x="626" y="203"/>
                  </a:lnTo>
                  <a:lnTo>
                    <a:pt x="618" y="201"/>
                  </a:lnTo>
                  <a:lnTo>
                    <a:pt x="610" y="199"/>
                  </a:lnTo>
                  <a:lnTo>
                    <a:pt x="602" y="197"/>
                  </a:lnTo>
                  <a:lnTo>
                    <a:pt x="593" y="195"/>
                  </a:lnTo>
                  <a:lnTo>
                    <a:pt x="576" y="192"/>
                  </a:lnTo>
                  <a:lnTo>
                    <a:pt x="559" y="190"/>
                  </a:lnTo>
                  <a:lnTo>
                    <a:pt x="542" y="189"/>
                  </a:lnTo>
                  <a:lnTo>
                    <a:pt x="525" y="188"/>
                  </a:lnTo>
                  <a:lnTo>
                    <a:pt x="508" y="189"/>
                  </a:lnTo>
                  <a:lnTo>
                    <a:pt x="491" y="190"/>
                  </a:lnTo>
                  <a:lnTo>
                    <a:pt x="482" y="191"/>
                  </a:lnTo>
                  <a:lnTo>
                    <a:pt x="474" y="192"/>
                  </a:lnTo>
                  <a:lnTo>
                    <a:pt x="457" y="195"/>
                  </a:lnTo>
                  <a:lnTo>
                    <a:pt x="449" y="197"/>
                  </a:lnTo>
                  <a:lnTo>
                    <a:pt x="440" y="199"/>
                  </a:lnTo>
                  <a:lnTo>
                    <a:pt x="424" y="203"/>
                  </a:lnTo>
                  <a:lnTo>
                    <a:pt x="409" y="209"/>
                  </a:lnTo>
                  <a:lnTo>
                    <a:pt x="393" y="216"/>
                  </a:lnTo>
                  <a:lnTo>
                    <a:pt x="386" y="219"/>
                  </a:lnTo>
                  <a:lnTo>
                    <a:pt x="378" y="222"/>
                  </a:lnTo>
                  <a:lnTo>
                    <a:pt x="371" y="226"/>
                  </a:lnTo>
                  <a:lnTo>
                    <a:pt x="364" y="230"/>
                  </a:lnTo>
                  <a:lnTo>
                    <a:pt x="350" y="238"/>
                  </a:lnTo>
                  <a:lnTo>
                    <a:pt x="336" y="247"/>
                  </a:lnTo>
                  <a:lnTo>
                    <a:pt x="323" y="256"/>
                  </a:lnTo>
                  <a:lnTo>
                    <a:pt x="310" y="266"/>
                  </a:lnTo>
                  <a:lnTo>
                    <a:pt x="298" y="276"/>
                  </a:lnTo>
                  <a:lnTo>
                    <a:pt x="286" y="288"/>
                  </a:lnTo>
                  <a:lnTo>
                    <a:pt x="274" y="300"/>
                  </a:lnTo>
                  <a:lnTo>
                    <a:pt x="269" y="306"/>
                  </a:lnTo>
                  <a:lnTo>
                    <a:pt x="264" y="312"/>
                  </a:lnTo>
                  <a:lnTo>
                    <a:pt x="254" y="325"/>
                  </a:lnTo>
                  <a:lnTo>
                    <a:pt x="245" y="338"/>
                  </a:lnTo>
                  <a:lnTo>
                    <a:pt x="236" y="352"/>
                  </a:lnTo>
                  <a:lnTo>
                    <a:pt x="228" y="366"/>
                  </a:lnTo>
                  <a:lnTo>
                    <a:pt x="220" y="380"/>
                  </a:lnTo>
                  <a:lnTo>
                    <a:pt x="214" y="396"/>
                  </a:lnTo>
                  <a:lnTo>
                    <a:pt x="211" y="404"/>
                  </a:lnTo>
                  <a:lnTo>
                    <a:pt x="208" y="412"/>
                  </a:lnTo>
                  <a:lnTo>
                    <a:pt x="202" y="427"/>
                  </a:lnTo>
                  <a:lnTo>
                    <a:pt x="200" y="435"/>
                  </a:lnTo>
                  <a:lnTo>
                    <a:pt x="198" y="443"/>
                  </a:lnTo>
                  <a:lnTo>
                    <a:pt x="196" y="451"/>
                  </a:lnTo>
                  <a:lnTo>
                    <a:pt x="194" y="459"/>
                  </a:lnTo>
                  <a:lnTo>
                    <a:pt x="191" y="477"/>
                  </a:lnTo>
                  <a:lnTo>
                    <a:pt x="189" y="494"/>
                  </a:lnTo>
                  <a:lnTo>
                    <a:pt x="188" y="511"/>
                  </a:lnTo>
                  <a:lnTo>
                    <a:pt x="187" y="528"/>
                  </a:lnTo>
                  <a:close/>
                  <a:moveTo>
                    <a:pt x="887" y="917"/>
                  </a:moveTo>
                  <a:lnTo>
                    <a:pt x="820" y="893"/>
                  </a:lnTo>
                  <a:lnTo>
                    <a:pt x="800" y="909"/>
                  </a:lnTo>
                  <a:lnTo>
                    <a:pt x="780" y="923"/>
                  </a:lnTo>
                  <a:lnTo>
                    <a:pt x="781" y="996"/>
                  </a:lnTo>
                  <a:lnTo>
                    <a:pt x="766" y="1003"/>
                  </a:lnTo>
                  <a:lnTo>
                    <a:pt x="751" y="1011"/>
                  </a:lnTo>
                  <a:lnTo>
                    <a:pt x="693" y="967"/>
                  </a:lnTo>
                  <a:lnTo>
                    <a:pt x="670" y="975"/>
                  </a:lnTo>
                  <a:lnTo>
                    <a:pt x="658" y="979"/>
                  </a:lnTo>
                  <a:lnTo>
                    <a:pt x="646" y="982"/>
                  </a:lnTo>
                  <a:lnTo>
                    <a:pt x="625" y="1051"/>
                  </a:lnTo>
                  <a:lnTo>
                    <a:pt x="591" y="1057"/>
                  </a:lnTo>
                  <a:lnTo>
                    <a:pt x="550" y="998"/>
                  </a:lnTo>
                  <a:lnTo>
                    <a:pt x="525" y="999"/>
                  </a:lnTo>
                  <a:lnTo>
                    <a:pt x="500" y="998"/>
                  </a:lnTo>
                  <a:lnTo>
                    <a:pt x="459" y="1057"/>
                  </a:lnTo>
                  <a:lnTo>
                    <a:pt x="442" y="1054"/>
                  </a:lnTo>
                  <a:lnTo>
                    <a:pt x="425" y="1051"/>
                  </a:lnTo>
                  <a:lnTo>
                    <a:pt x="404" y="982"/>
                  </a:lnTo>
                  <a:lnTo>
                    <a:pt x="380" y="975"/>
                  </a:lnTo>
                  <a:lnTo>
                    <a:pt x="369" y="971"/>
                  </a:lnTo>
                  <a:lnTo>
                    <a:pt x="357" y="967"/>
                  </a:lnTo>
                  <a:lnTo>
                    <a:pt x="300" y="1011"/>
                  </a:lnTo>
                  <a:lnTo>
                    <a:pt x="284" y="1003"/>
                  </a:lnTo>
                  <a:lnTo>
                    <a:pt x="269" y="996"/>
                  </a:lnTo>
                  <a:lnTo>
                    <a:pt x="270" y="923"/>
                  </a:lnTo>
                  <a:lnTo>
                    <a:pt x="250" y="909"/>
                  </a:lnTo>
                  <a:lnTo>
                    <a:pt x="240" y="902"/>
                  </a:lnTo>
                  <a:lnTo>
                    <a:pt x="230" y="893"/>
                  </a:lnTo>
                  <a:lnTo>
                    <a:pt x="163" y="917"/>
                  </a:lnTo>
                  <a:lnTo>
                    <a:pt x="151" y="905"/>
                  </a:lnTo>
                  <a:lnTo>
                    <a:pt x="138" y="892"/>
                  </a:lnTo>
                  <a:lnTo>
                    <a:pt x="162" y="825"/>
                  </a:lnTo>
                  <a:lnTo>
                    <a:pt x="147" y="804"/>
                  </a:lnTo>
                  <a:lnTo>
                    <a:pt x="132" y="784"/>
                  </a:lnTo>
                  <a:lnTo>
                    <a:pt x="61" y="785"/>
                  </a:lnTo>
                  <a:lnTo>
                    <a:pt x="53" y="770"/>
                  </a:lnTo>
                  <a:lnTo>
                    <a:pt x="45" y="755"/>
                  </a:lnTo>
                  <a:lnTo>
                    <a:pt x="88" y="697"/>
                  </a:lnTo>
                  <a:lnTo>
                    <a:pt x="80" y="674"/>
                  </a:lnTo>
                  <a:lnTo>
                    <a:pt x="76" y="662"/>
                  </a:lnTo>
                  <a:lnTo>
                    <a:pt x="73" y="650"/>
                  </a:lnTo>
                  <a:lnTo>
                    <a:pt x="5" y="628"/>
                  </a:lnTo>
                  <a:lnTo>
                    <a:pt x="0" y="595"/>
                  </a:lnTo>
                  <a:lnTo>
                    <a:pt x="58" y="553"/>
                  </a:lnTo>
                  <a:lnTo>
                    <a:pt x="57" y="528"/>
                  </a:lnTo>
                  <a:lnTo>
                    <a:pt x="58" y="503"/>
                  </a:lnTo>
                  <a:lnTo>
                    <a:pt x="0" y="461"/>
                  </a:lnTo>
                  <a:lnTo>
                    <a:pt x="2" y="445"/>
                  </a:lnTo>
                  <a:lnTo>
                    <a:pt x="5" y="428"/>
                  </a:lnTo>
                  <a:lnTo>
                    <a:pt x="73" y="407"/>
                  </a:lnTo>
                  <a:lnTo>
                    <a:pt x="80" y="382"/>
                  </a:lnTo>
                  <a:lnTo>
                    <a:pt x="84" y="371"/>
                  </a:lnTo>
                  <a:lnTo>
                    <a:pt x="88" y="359"/>
                  </a:lnTo>
                  <a:lnTo>
                    <a:pt x="45" y="302"/>
                  </a:lnTo>
                  <a:lnTo>
                    <a:pt x="53" y="286"/>
                  </a:lnTo>
                  <a:lnTo>
                    <a:pt x="61" y="271"/>
                  </a:lnTo>
                  <a:lnTo>
                    <a:pt x="132" y="272"/>
                  </a:lnTo>
                  <a:lnTo>
                    <a:pt x="147" y="252"/>
                  </a:lnTo>
                  <a:lnTo>
                    <a:pt x="154" y="242"/>
                  </a:lnTo>
                  <a:lnTo>
                    <a:pt x="162" y="232"/>
                  </a:lnTo>
                  <a:lnTo>
                    <a:pt x="138" y="164"/>
                  </a:lnTo>
                  <a:lnTo>
                    <a:pt x="151" y="152"/>
                  </a:lnTo>
                  <a:lnTo>
                    <a:pt x="163" y="140"/>
                  </a:lnTo>
                  <a:lnTo>
                    <a:pt x="230" y="163"/>
                  </a:lnTo>
                  <a:lnTo>
                    <a:pt x="250" y="148"/>
                  </a:lnTo>
                  <a:lnTo>
                    <a:pt x="270" y="134"/>
                  </a:lnTo>
                  <a:lnTo>
                    <a:pt x="269" y="62"/>
                  </a:lnTo>
                  <a:lnTo>
                    <a:pt x="284" y="54"/>
                  </a:lnTo>
                  <a:lnTo>
                    <a:pt x="300" y="46"/>
                  </a:lnTo>
                  <a:lnTo>
                    <a:pt x="357" y="89"/>
                  </a:lnTo>
                  <a:lnTo>
                    <a:pt x="380" y="81"/>
                  </a:lnTo>
                  <a:lnTo>
                    <a:pt x="392" y="77"/>
                  </a:lnTo>
                  <a:lnTo>
                    <a:pt x="404" y="74"/>
                  </a:lnTo>
                  <a:lnTo>
                    <a:pt x="425" y="5"/>
                  </a:lnTo>
                  <a:lnTo>
                    <a:pt x="459" y="0"/>
                  </a:lnTo>
                  <a:lnTo>
                    <a:pt x="500" y="59"/>
                  </a:lnTo>
                  <a:lnTo>
                    <a:pt x="525" y="58"/>
                  </a:lnTo>
                  <a:lnTo>
                    <a:pt x="550" y="59"/>
                  </a:lnTo>
                  <a:lnTo>
                    <a:pt x="591" y="0"/>
                  </a:lnTo>
                  <a:lnTo>
                    <a:pt x="608" y="2"/>
                  </a:lnTo>
                  <a:lnTo>
                    <a:pt x="625" y="5"/>
                  </a:lnTo>
                  <a:lnTo>
                    <a:pt x="646" y="74"/>
                  </a:lnTo>
                  <a:lnTo>
                    <a:pt x="670" y="81"/>
                  </a:lnTo>
                  <a:lnTo>
                    <a:pt x="682" y="85"/>
                  </a:lnTo>
                  <a:lnTo>
                    <a:pt x="693" y="89"/>
                  </a:lnTo>
                  <a:lnTo>
                    <a:pt x="751" y="46"/>
                  </a:lnTo>
                  <a:lnTo>
                    <a:pt x="766" y="54"/>
                  </a:lnTo>
                  <a:lnTo>
                    <a:pt x="781" y="62"/>
                  </a:lnTo>
                  <a:lnTo>
                    <a:pt x="780" y="134"/>
                  </a:lnTo>
                  <a:lnTo>
                    <a:pt x="800" y="148"/>
                  </a:lnTo>
                  <a:lnTo>
                    <a:pt x="810" y="155"/>
                  </a:lnTo>
                  <a:lnTo>
                    <a:pt x="820" y="163"/>
                  </a:lnTo>
                  <a:lnTo>
                    <a:pt x="887" y="140"/>
                  </a:lnTo>
                  <a:lnTo>
                    <a:pt x="900" y="152"/>
                  </a:lnTo>
                  <a:lnTo>
                    <a:pt x="912" y="164"/>
                  </a:lnTo>
                  <a:lnTo>
                    <a:pt x="888" y="232"/>
                  </a:lnTo>
                  <a:lnTo>
                    <a:pt x="904" y="252"/>
                  </a:lnTo>
                  <a:lnTo>
                    <a:pt x="918" y="272"/>
                  </a:lnTo>
                  <a:lnTo>
                    <a:pt x="990" y="271"/>
                  </a:lnTo>
                  <a:lnTo>
                    <a:pt x="997" y="286"/>
                  </a:lnTo>
                  <a:lnTo>
                    <a:pt x="1005" y="302"/>
                  </a:lnTo>
                  <a:lnTo>
                    <a:pt x="962" y="359"/>
                  </a:lnTo>
                  <a:lnTo>
                    <a:pt x="970" y="382"/>
                  </a:lnTo>
                  <a:lnTo>
                    <a:pt x="974" y="395"/>
                  </a:lnTo>
                  <a:lnTo>
                    <a:pt x="977" y="407"/>
                  </a:lnTo>
                  <a:lnTo>
                    <a:pt x="1045" y="428"/>
                  </a:lnTo>
                  <a:lnTo>
                    <a:pt x="1052" y="461"/>
                  </a:lnTo>
                  <a:lnTo>
                    <a:pt x="992" y="503"/>
                  </a:lnTo>
                  <a:lnTo>
                    <a:pt x="993" y="528"/>
                  </a:lnTo>
                  <a:lnTo>
                    <a:pt x="992" y="553"/>
                  </a:lnTo>
                  <a:lnTo>
                    <a:pt x="1052" y="595"/>
                  </a:lnTo>
                  <a:lnTo>
                    <a:pt x="1049" y="611"/>
                  </a:lnTo>
                  <a:lnTo>
                    <a:pt x="1045" y="628"/>
                  </a:lnTo>
                  <a:lnTo>
                    <a:pt x="977" y="650"/>
                  </a:lnTo>
                  <a:lnTo>
                    <a:pt x="970" y="674"/>
                  </a:lnTo>
                  <a:lnTo>
                    <a:pt x="966" y="686"/>
                  </a:lnTo>
                  <a:lnTo>
                    <a:pt x="962" y="697"/>
                  </a:lnTo>
                  <a:lnTo>
                    <a:pt x="1005" y="755"/>
                  </a:lnTo>
                  <a:lnTo>
                    <a:pt x="997" y="770"/>
                  </a:lnTo>
                  <a:lnTo>
                    <a:pt x="990" y="785"/>
                  </a:lnTo>
                  <a:lnTo>
                    <a:pt x="918" y="784"/>
                  </a:lnTo>
                  <a:lnTo>
                    <a:pt x="904" y="804"/>
                  </a:lnTo>
                  <a:lnTo>
                    <a:pt x="897" y="814"/>
                  </a:lnTo>
                  <a:lnTo>
                    <a:pt x="888" y="825"/>
                  </a:lnTo>
                  <a:lnTo>
                    <a:pt x="912" y="892"/>
                  </a:lnTo>
                  <a:lnTo>
                    <a:pt x="900" y="905"/>
                  </a:lnTo>
                  <a:lnTo>
                    <a:pt x="887" y="917"/>
                  </a:lnTo>
                  <a:close/>
                </a:path>
              </a:pathLst>
            </a:custGeom>
            <a:solidFill>
              <a:srgbClr val="82D640"/>
            </a:solidFill>
            <a:ln w="6350">
              <a:noFill/>
              <a:round/>
              <a:headEnd/>
              <a:tailEnd/>
            </a:ln>
            <a:effectLst>
              <a:outerShdw blurRad="50800" dist="38100" dir="5400000" algn="t" rotWithShape="0">
                <a:prstClr val="black">
                  <a:alpha val="40000"/>
                </a:prstClr>
              </a:outerShdw>
            </a:effectLst>
            <a:extLst/>
          </p:spPr>
          <p:txBody>
            <a:bodyPr/>
            <a:lstStyle/>
            <a:p>
              <a:endParaRPr lang="zh-CN" altLang="en-US" sz="3200" i="0">
                <a:latin typeface="微软雅黑" pitchFamily="34" charset="-122"/>
                <a:ea typeface="微软雅黑" pitchFamily="34" charset="-122"/>
              </a:endParaRPr>
            </a:p>
          </p:txBody>
        </p:sp>
        <p:sp>
          <p:nvSpPr>
            <p:cNvPr id="5" name="文本框 3"/>
            <p:cNvSpPr txBox="1"/>
            <p:nvPr/>
          </p:nvSpPr>
          <p:spPr>
            <a:xfrm>
              <a:off x="1351986" y="1880597"/>
              <a:ext cx="797200" cy="617645"/>
            </a:xfrm>
            <a:prstGeom prst="rect">
              <a:avLst/>
            </a:prstGeom>
            <a:noFill/>
            <a:effectLst>
              <a:outerShdw blurRad="50800" dist="38100" dir="5400000" algn="t" rotWithShape="0">
                <a:prstClr val="black">
                  <a:alpha val="40000"/>
                </a:prstClr>
              </a:outerShdw>
            </a:effectLst>
          </p:spPr>
          <p:txBody>
            <a:bodyPr wrap="none" rtlCol="0">
              <a:spAutoFit/>
            </a:bodyPr>
            <a:lstStyle/>
            <a:p>
              <a:pPr algn="ctr">
                <a:lnSpc>
                  <a:spcPct val="90000"/>
                </a:lnSpc>
              </a:pPr>
              <a:r>
                <a:rPr kumimoji="1" lang="en-US" altLang="zh-CN" sz="3200" b="1" i="0" dirty="0" smtClean="0">
                  <a:solidFill>
                    <a:srgbClr val="82D640"/>
                  </a:solidFill>
                  <a:latin typeface="微软雅黑" pitchFamily="34" charset="-122"/>
                  <a:ea typeface="微软雅黑" pitchFamily="34" charset="-122"/>
                </a:rPr>
                <a:t>01</a:t>
              </a:r>
              <a:endParaRPr kumimoji="1" lang="zh-CN" altLang="en-US" sz="3200" b="1" i="0" dirty="0">
                <a:solidFill>
                  <a:srgbClr val="82D640"/>
                </a:solidFill>
                <a:latin typeface="微软雅黑" pitchFamily="34" charset="-122"/>
                <a:ea typeface="微软雅黑" pitchFamily="34" charset="-122"/>
              </a:endParaRPr>
            </a:p>
          </p:txBody>
        </p:sp>
      </p:grpSp>
      <p:grpSp>
        <p:nvGrpSpPr>
          <p:cNvPr id="6" name="组 28"/>
          <p:cNvGrpSpPr/>
          <p:nvPr/>
        </p:nvGrpSpPr>
        <p:grpSpPr>
          <a:xfrm>
            <a:off x="2940467" y="1387424"/>
            <a:ext cx="1755621" cy="1765998"/>
            <a:chOff x="2697412" y="1893277"/>
            <a:chExt cx="2024813" cy="2036782"/>
          </a:xfrm>
        </p:grpSpPr>
        <p:sp>
          <p:nvSpPr>
            <p:cNvPr id="7" name="Freeform 4"/>
            <p:cNvSpPr>
              <a:spLocks noEditPoints="1"/>
            </p:cNvSpPr>
            <p:nvPr/>
          </p:nvSpPr>
          <p:spPr bwMode="auto">
            <a:xfrm>
              <a:off x="2697412" y="1893277"/>
              <a:ext cx="2024813" cy="2036782"/>
            </a:xfrm>
            <a:custGeom>
              <a:avLst/>
              <a:gdLst>
                <a:gd name="T0" fmla="*/ 191 w 1052"/>
                <a:gd name="T1" fmla="*/ 580 h 1057"/>
                <a:gd name="T2" fmla="*/ 208 w 1052"/>
                <a:gd name="T3" fmla="*/ 646 h 1057"/>
                <a:gd name="T4" fmla="*/ 228 w 1052"/>
                <a:gd name="T5" fmla="*/ 690 h 1057"/>
                <a:gd name="T6" fmla="*/ 274 w 1052"/>
                <a:gd name="T7" fmla="*/ 757 h 1057"/>
                <a:gd name="T8" fmla="*/ 323 w 1052"/>
                <a:gd name="T9" fmla="*/ 800 h 1057"/>
                <a:gd name="T10" fmla="*/ 393 w 1052"/>
                <a:gd name="T11" fmla="*/ 841 h 1057"/>
                <a:gd name="T12" fmla="*/ 440 w 1052"/>
                <a:gd name="T13" fmla="*/ 857 h 1057"/>
                <a:gd name="T14" fmla="*/ 508 w 1052"/>
                <a:gd name="T15" fmla="*/ 867 h 1057"/>
                <a:gd name="T16" fmla="*/ 576 w 1052"/>
                <a:gd name="T17" fmla="*/ 864 h 1057"/>
                <a:gd name="T18" fmla="*/ 641 w 1052"/>
                <a:gd name="T19" fmla="*/ 847 h 1057"/>
                <a:gd name="T20" fmla="*/ 686 w 1052"/>
                <a:gd name="T21" fmla="*/ 827 h 1057"/>
                <a:gd name="T22" fmla="*/ 753 w 1052"/>
                <a:gd name="T23" fmla="*/ 780 h 1057"/>
                <a:gd name="T24" fmla="*/ 796 w 1052"/>
                <a:gd name="T25" fmla="*/ 732 h 1057"/>
                <a:gd name="T26" fmla="*/ 836 w 1052"/>
                <a:gd name="T27" fmla="*/ 661 h 1057"/>
                <a:gd name="T28" fmla="*/ 852 w 1052"/>
                <a:gd name="T29" fmla="*/ 613 h 1057"/>
                <a:gd name="T30" fmla="*/ 862 w 1052"/>
                <a:gd name="T31" fmla="*/ 545 h 1057"/>
                <a:gd name="T32" fmla="*/ 859 w 1052"/>
                <a:gd name="T33" fmla="*/ 477 h 1057"/>
                <a:gd name="T34" fmla="*/ 842 w 1052"/>
                <a:gd name="T35" fmla="*/ 412 h 1057"/>
                <a:gd name="T36" fmla="*/ 822 w 1052"/>
                <a:gd name="T37" fmla="*/ 366 h 1057"/>
                <a:gd name="T38" fmla="*/ 776 w 1052"/>
                <a:gd name="T39" fmla="*/ 300 h 1057"/>
                <a:gd name="T40" fmla="*/ 727 w 1052"/>
                <a:gd name="T41" fmla="*/ 256 h 1057"/>
                <a:gd name="T42" fmla="*/ 657 w 1052"/>
                <a:gd name="T43" fmla="*/ 216 h 1057"/>
                <a:gd name="T44" fmla="*/ 610 w 1052"/>
                <a:gd name="T45" fmla="*/ 199 h 1057"/>
                <a:gd name="T46" fmla="*/ 542 w 1052"/>
                <a:gd name="T47" fmla="*/ 189 h 1057"/>
                <a:gd name="T48" fmla="*/ 474 w 1052"/>
                <a:gd name="T49" fmla="*/ 192 h 1057"/>
                <a:gd name="T50" fmla="*/ 409 w 1052"/>
                <a:gd name="T51" fmla="*/ 209 h 1057"/>
                <a:gd name="T52" fmla="*/ 364 w 1052"/>
                <a:gd name="T53" fmla="*/ 230 h 1057"/>
                <a:gd name="T54" fmla="*/ 298 w 1052"/>
                <a:gd name="T55" fmla="*/ 276 h 1057"/>
                <a:gd name="T56" fmla="*/ 254 w 1052"/>
                <a:gd name="T57" fmla="*/ 325 h 1057"/>
                <a:gd name="T58" fmla="*/ 214 w 1052"/>
                <a:gd name="T59" fmla="*/ 396 h 1057"/>
                <a:gd name="T60" fmla="*/ 198 w 1052"/>
                <a:gd name="T61" fmla="*/ 443 h 1057"/>
                <a:gd name="T62" fmla="*/ 188 w 1052"/>
                <a:gd name="T63" fmla="*/ 511 h 1057"/>
                <a:gd name="T64" fmla="*/ 780 w 1052"/>
                <a:gd name="T65" fmla="*/ 923 h 1057"/>
                <a:gd name="T66" fmla="*/ 670 w 1052"/>
                <a:gd name="T67" fmla="*/ 975 h 1057"/>
                <a:gd name="T68" fmla="*/ 550 w 1052"/>
                <a:gd name="T69" fmla="*/ 998 h 1057"/>
                <a:gd name="T70" fmla="*/ 425 w 1052"/>
                <a:gd name="T71" fmla="*/ 1051 h 1057"/>
                <a:gd name="T72" fmla="*/ 300 w 1052"/>
                <a:gd name="T73" fmla="*/ 1011 h 1057"/>
                <a:gd name="T74" fmla="*/ 240 w 1052"/>
                <a:gd name="T75" fmla="*/ 902 h 1057"/>
                <a:gd name="T76" fmla="*/ 162 w 1052"/>
                <a:gd name="T77" fmla="*/ 825 h 1057"/>
                <a:gd name="T78" fmla="*/ 45 w 1052"/>
                <a:gd name="T79" fmla="*/ 755 h 1057"/>
                <a:gd name="T80" fmla="*/ 5 w 1052"/>
                <a:gd name="T81" fmla="*/ 628 h 1057"/>
                <a:gd name="T82" fmla="*/ 0 w 1052"/>
                <a:gd name="T83" fmla="*/ 461 h 1057"/>
                <a:gd name="T84" fmla="*/ 84 w 1052"/>
                <a:gd name="T85" fmla="*/ 371 h 1057"/>
                <a:gd name="T86" fmla="*/ 132 w 1052"/>
                <a:gd name="T87" fmla="*/ 272 h 1057"/>
                <a:gd name="T88" fmla="*/ 151 w 1052"/>
                <a:gd name="T89" fmla="*/ 152 h 1057"/>
                <a:gd name="T90" fmla="*/ 269 w 1052"/>
                <a:gd name="T91" fmla="*/ 62 h 1057"/>
                <a:gd name="T92" fmla="*/ 392 w 1052"/>
                <a:gd name="T93" fmla="*/ 77 h 1057"/>
                <a:gd name="T94" fmla="*/ 525 w 1052"/>
                <a:gd name="T95" fmla="*/ 58 h 1057"/>
                <a:gd name="T96" fmla="*/ 646 w 1052"/>
                <a:gd name="T97" fmla="*/ 74 h 1057"/>
                <a:gd name="T98" fmla="*/ 766 w 1052"/>
                <a:gd name="T99" fmla="*/ 54 h 1057"/>
                <a:gd name="T100" fmla="*/ 820 w 1052"/>
                <a:gd name="T101" fmla="*/ 163 h 1057"/>
                <a:gd name="T102" fmla="*/ 904 w 1052"/>
                <a:gd name="T103" fmla="*/ 252 h 1057"/>
                <a:gd name="T104" fmla="*/ 962 w 1052"/>
                <a:gd name="T105" fmla="*/ 359 h 1057"/>
                <a:gd name="T106" fmla="*/ 1052 w 1052"/>
                <a:gd name="T107" fmla="*/ 461 h 1057"/>
                <a:gd name="T108" fmla="*/ 1049 w 1052"/>
                <a:gd name="T109" fmla="*/ 611 h 1057"/>
                <a:gd name="T110" fmla="*/ 962 w 1052"/>
                <a:gd name="T111" fmla="*/ 697 h 1057"/>
                <a:gd name="T112" fmla="*/ 904 w 1052"/>
                <a:gd name="T113" fmla="*/ 804 h 1057"/>
                <a:gd name="T114" fmla="*/ 887 w 1052"/>
                <a:gd name="T115" fmla="*/ 917 h 10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52" h="1057">
                  <a:moveTo>
                    <a:pt x="187" y="528"/>
                  </a:moveTo>
                  <a:lnTo>
                    <a:pt x="188" y="545"/>
                  </a:lnTo>
                  <a:lnTo>
                    <a:pt x="189" y="563"/>
                  </a:lnTo>
                  <a:lnTo>
                    <a:pt x="190" y="572"/>
                  </a:lnTo>
                  <a:lnTo>
                    <a:pt x="191" y="580"/>
                  </a:lnTo>
                  <a:lnTo>
                    <a:pt x="194" y="597"/>
                  </a:lnTo>
                  <a:lnTo>
                    <a:pt x="196" y="605"/>
                  </a:lnTo>
                  <a:lnTo>
                    <a:pt x="198" y="613"/>
                  </a:lnTo>
                  <a:lnTo>
                    <a:pt x="202" y="629"/>
                  </a:lnTo>
                  <a:lnTo>
                    <a:pt x="208" y="646"/>
                  </a:lnTo>
                  <a:lnTo>
                    <a:pt x="214" y="661"/>
                  </a:lnTo>
                  <a:lnTo>
                    <a:pt x="217" y="668"/>
                  </a:lnTo>
                  <a:lnTo>
                    <a:pt x="220" y="676"/>
                  </a:lnTo>
                  <a:lnTo>
                    <a:pt x="224" y="683"/>
                  </a:lnTo>
                  <a:lnTo>
                    <a:pt x="228" y="690"/>
                  </a:lnTo>
                  <a:lnTo>
                    <a:pt x="236" y="704"/>
                  </a:lnTo>
                  <a:lnTo>
                    <a:pt x="245" y="718"/>
                  </a:lnTo>
                  <a:lnTo>
                    <a:pt x="254" y="732"/>
                  </a:lnTo>
                  <a:lnTo>
                    <a:pt x="264" y="745"/>
                  </a:lnTo>
                  <a:lnTo>
                    <a:pt x="274" y="757"/>
                  </a:lnTo>
                  <a:lnTo>
                    <a:pt x="286" y="768"/>
                  </a:lnTo>
                  <a:lnTo>
                    <a:pt x="298" y="780"/>
                  </a:lnTo>
                  <a:lnTo>
                    <a:pt x="304" y="785"/>
                  </a:lnTo>
                  <a:lnTo>
                    <a:pt x="310" y="790"/>
                  </a:lnTo>
                  <a:lnTo>
                    <a:pt x="323" y="800"/>
                  </a:lnTo>
                  <a:lnTo>
                    <a:pt x="336" y="809"/>
                  </a:lnTo>
                  <a:lnTo>
                    <a:pt x="350" y="819"/>
                  </a:lnTo>
                  <a:lnTo>
                    <a:pt x="364" y="827"/>
                  </a:lnTo>
                  <a:lnTo>
                    <a:pt x="378" y="835"/>
                  </a:lnTo>
                  <a:lnTo>
                    <a:pt x="393" y="841"/>
                  </a:lnTo>
                  <a:lnTo>
                    <a:pt x="401" y="845"/>
                  </a:lnTo>
                  <a:lnTo>
                    <a:pt x="409" y="847"/>
                  </a:lnTo>
                  <a:lnTo>
                    <a:pt x="424" y="853"/>
                  </a:lnTo>
                  <a:lnTo>
                    <a:pt x="432" y="855"/>
                  </a:lnTo>
                  <a:lnTo>
                    <a:pt x="440" y="857"/>
                  </a:lnTo>
                  <a:lnTo>
                    <a:pt x="449" y="859"/>
                  </a:lnTo>
                  <a:lnTo>
                    <a:pt x="457" y="861"/>
                  </a:lnTo>
                  <a:lnTo>
                    <a:pt x="474" y="864"/>
                  </a:lnTo>
                  <a:lnTo>
                    <a:pt x="491" y="866"/>
                  </a:lnTo>
                  <a:lnTo>
                    <a:pt x="508" y="867"/>
                  </a:lnTo>
                  <a:lnTo>
                    <a:pt x="525" y="868"/>
                  </a:lnTo>
                  <a:lnTo>
                    <a:pt x="542" y="867"/>
                  </a:lnTo>
                  <a:lnTo>
                    <a:pt x="559" y="866"/>
                  </a:lnTo>
                  <a:lnTo>
                    <a:pt x="568" y="865"/>
                  </a:lnTo>
                  <a:lnTo>
                    <a:pt x="576" y="864"/>
                  </a:lnTo>
                  <a:lnTo>
                    <a:pt x="593" y="861"/>
                  </a:lnTo>
                  <a:lnTo>
                    <a:pt x="602" y="859"/>
                  </a:lnTo>
                  <a:lnTo>
                    <a:pt x="610" y="857"/>
                  </a:lnTo>
                  <a:lnTo>
                    <a:pt x="626" y="853"/>
                  </a:lnTo>
                  <a:lnTo>
                    <a:pt x="641" y="847"/>
                  </a:lnTo>
                  <a:lnTo>
                    <a:pt x="657" y="841"/>
                  </a:lnTo>
                  <a:lnTo>
                    <a:pt x="664" y="838"/>
                  </a:lnTo>
                  <a:lnTo>
                    <a:pt x="672" y="835"/>
                  </a:lnTo>
                  <a:lnTo>
                    <a:pt x="679" y="831"/>
                  </a:lnTo>
                  <a:lnTo>
                    <a:pt x="686" y="827"/>
                  </a:lnTo>
                  <a:lnTo>
                    <a:pt x="700" y="819"/>
                  </a:lnTo>
                  <a:lnTo>
                    <a:pt x="714" y="809"/>
                  </a:lnTo>
                  <a:lnTo>
                    <a:pt x="727" y="800"/>
                  </a:lnTo>
                  <a:lnTo>
                    <a:pt x="740" y="790"/>
                  </a:lnTo>
                  <a:lnTo>
                    <a:pt x="753" y="780"/>
                  </a:lnTo>
                  <a:lnTo>
                    <a:pt x="764" y="768"/>
                  </a:lnTo>
                  <a:lnTo>
                    <a:pt x="776" y="757"/>
                  </a:lnTo>
                  <a:lnTo>
                    <a:pt x="781" y="751"/>
                  </a:lnTo>
                  <a:lnTo>
                    <a:pt x="786" y="745"/>
                  </a:lnTo>
                  <a:lnTo>
                    <a:pt x="796" y="732"/>
                  </a:lnTo>
                  <a:lnTo>
                    <a:pt x="805" y="718"/>
                  </a:lnTo>
                  <a:lnTo>
                    <a:pt x="814" y="704"/>
                  </a:lnTo>
                  <a:lnTo>
                    <a:pt x="822" y="690"/>
                  </a:lnTo>
                  <a:lnTo>
                    <a:pt x="830" y="676"/>
                  </a:lnTo>
                  <a:lnTo>
                    <a:pt x="836" y="661"/>
                  </a:lnTo>
                  <a:lnTo>
                    <a:pt x="840" y="653"/>
                  </a:lnTo>
                  <a:lnTo>
                    <a:pt x="842" y="646"/>
                  </a:lnTo>
                  <a:lnTo>
                    <a:pt x="848" y="629"/>
                  </a:lnTo>
                  <a:lnTo>
                    <a:pt x="850" y="621"/>
                  </a:lnTo>
                  <a:lnTo>
                    <a:pt x="852" y="613"/>
                  </a:lnTo>
                  <a:lnTo>
                    <a:pt x="854" y="605"/>
                  </a:lnTo>
                  <a:lnTo>
                    <a:pt x="856" y="597"/>
                  </a:lnTo>
                  <a:lnTo>
                    <a:pt x="859" y="580"/>
                  </a:lnTo>
                  <a:lnTo>
                    <a:pt x="861" y="563"/>
                  </a:lnTo>
                  <a:lnTo>
                    <a:pt x="862" y="545"/>
                  </a:lnTo>
                  <a:lnTo>
                    <a:pt x="863" y="528"/>
                  </a:lnTo>
                  <a:lnTo>
                    <a:pt x="862" y="511"/>
                  </a:lnTo>
                  <a:lnTo>
                    <a:pt x="861" y="494"/>
                  </a:lnTo>
                  <a:lnTo>
                    <a:pt x="860" y="485"/>
                  </a:lnTo>
                  <a:lnTo>
                    <a:pt x="859" y="477"/>
                  </a:lnTo>
                  <a:lnTo>
                    <a:pt x="856" y="459"/>
                  </a:lnTo>
                  <a:lnTo>
                    <a:pt x="854" y="451"/>
                  </a:lnTo>
                  <a:lnTo>
                    <a:pt x="852" y="443"/>
                  </a:lnTo>
                  <a:lnTo>
                    <a:pt x="848" y="427"/>
                  </a:lnTo>
                  <a:lnTo>
                    <a:pt x="842" y="412"/>
                  </a:lnTo>
                  <a:lnTo>
                    <a:pt x="836" y="396"/>
                  </a:lnTo>
                  <a:lnTo>
                    <a:pt x="833" y="389"/>
                  </a:lnTo>
                  <a:lnTo>
                    <a:pt x="830" y="380"/>
                  </a:lnTo>
                  <a:lnTo>
                    <a:pt x="826" y="373"/>
                  </a:lnTo>
                  <a:lnTo>
                    <a:pt x="822" y="366"/>
                  </a:lnTo>
                  <a:lnTo>
                    <a:pt x="814" y="352"/>
                  </a:lnTo>
                  <a:lnTo>
                    <a:pt x="805" y="338"/>
                  </a:lnTo>
                  <a:lnTo>
                    <a:pt x="796" y="325"/>
                  </a:lnTo>
                  <a:lnTo>
                    <a:pt x="786" y="312"/>
                  </a:lnTo>
                  <a:lnTo>
                    <a:pt x="776" y="300"/>
                  </a:lnTo>
                  <a:lnTo>
                    <a:pt x="764" y="288"/>
                  </a:lnTo>
                  <a:lnTo>
                    <a:pt x="753" y="276"/>
                  </a:lnTo>
                  <a:lnTo>
                    <a:pt x="747" y="271"/>
                  </a:lnTo>
                  <a:lnTo>
                    <a:pt x="740" y="266"/>
                  </a:lnTo>
                  <a:lnTo>
                    <a:pt x="727" y="256"/>
                  </a:lnTo>
                  <a:lnTo>
                    <a:pt x="714" y="247"/>
                  </a:lnTo>
                  <a:lnTo>
                    <a:pt x="700" y="238"/>
                  </a:lnTo>
                  <a:lnTo>
                    <a:pt x="686" y="230"/>
                  </a:lnTo>
                  <a:lnTo>
                    <a:pt x="672" y="222"/>
                  </a:lnTo>
                  <a:lnTo>
                    <a:pt x="657" y="216"/>
                  </a:lnTo>
                  <a:lnTo>
                    <a:pt x="649" y="212"/>
                  </a:lnTo>
                  <a:lnTo>
                    <a:pt x="641" y="209"/>
                  </a:lnTo>
                  <a:lnTo>
                    <a:pt x="626" y="203"/>
                  </a:lnTo>
                  <a:lnTo>
                    <a:pt x="618" y="201"/>
                  </a:lnTo>
                  <a:lnTo>
                    <a:pt x="610" y="199"/>
                  </a:lnTo>
                  <a:lnTo>
                    <a:pt x="602" y="197"/>
                  </a:lnTo>
                  <a:lnTo>
                    <a:pt x="593" y="195"/>
                  </a:lnTo>
                  <a:lnTo>
                    <a:pt x="576" y="192"/>
                  </a:lnTo>
                  <a:lnTo>
                    <a:pt x="559" y="190"/>
                  </a:lnTo>
                  <a:lnTo>
                    <a:pt x="542" y="189"/>
                  </a:lnTo>
                  <a:lnTo>
                    <a:pt x="525" y="188"/>
                  </a:lnTo>
                  <a:lnTo>
                    <a:pt x="508" y="189"/>
                  </a:lnTo>
                  <a:lnTo>
                    <a:pt x="491" y="190"/>
                  </a:lnTo>
                  <a:lnTo>
                    <a:pt x="482" y="191"/>
                  </a:lnTo>
                  <a:lnTo>
                    <a:pt x="474" y="192"/>
                  </a:lnTo>
                  <a:lnTo>
                    <a:pt x="457" y="195"/>
                  </a:lnTo>
                  <a:lnTo>
                    <a:pt x="449" y="197"/>
                  </a:lnTo>
                  <a:lnTo>
                    <a:pt x="440" y="199"/>
                  </a:lnTo>
                  <a:lnTo>
                    <a:pt x="424" y="203"/>
                  </a:lnTo>
                  <a:lnTo>
                    <a:pt x="409" y="209"/>
                  </a:lnTo>
                  <a:lnTo>
                    <a:pt x="393" y="216"/>
                  </a:lnTo>
                  <a:lnTo>
                    <a:pt x="386" y="219"/>
                  </a:lnTo>
                  <a:lnTo>
                    <a:pt x="378" y="222"/>
                  </a:lnTo>
                  <a:lnTo>
                    <a:pt x="371" y="226"/>
                  </a:lnTo>
                  <a:lnTo>
                    <a:pt x="364" y="230"/>
                  </a:lnTo>
                  <a:lnTo>
                    <a:pt x="350" y="238"/>
                  </a:lnTo>
                  <a:lnTo>
                    <a:pt x="336" y="247"/>
                  </a:lnTo>
                  <a:lnTo>
                    <a:pt x="323" y="256"/>
                  </a:lnTo>
                  <a:lnTo>
                    <a:pt x="310" y="266"/>
                  </a:lnTo>
                  <a:lnTo>
                    <a:pt x="298" y="276"/>
                  </a:lnTo>
                  <a:lnTo>
                    <a:pt x="286" y="288"/>
                  </a:lnTo>
                  <a:lnTo>
                    <a:pt x="274" y="300"/>
                  </a:lnTo>
                  <a:lnTo>
                    <a:pt x="269" y="306"/>
                  </a:lnTo>
                  <a:lnTo>
                    <a:pt x="264" y="312"/>
                  </a:lnTo>
                  <a:lnTo>
                    <a:pt x="254" y="325"/>
                  </a:lnTo>
                  <a:lnTo>
                    <a:pt x="245" y="338"/>
                  </a:lnTo>
                  <a:lnTo>
                    <a:pt x="236" y="352"/>
                  </a:lnTo>
                  <a:lnTo>
                    <a:pt x="228" y="366"/>
                  </a:lnTo>
                  <a:lnTo>
                    <a:pt x="220" y="380"/>
                  </a:lnTo>
                  <a:lnTo>
                    <a:pt x="214" y="396"/>
                  </a:lnTo>
                  <a:lnTo>
                    <a:pt x="211" y="404"/>
                  </a:lnTo>
                  <a:lnTo>
                    <a:pt x="208" y="412"/>
                  </a:lnTo>
                  <a:lnTo>
                    <a:pt x="202" y="427"/>
                  </a:lnTo>
                  <a:lnTo>
                    <a:pt x="200" y="435"/>
                  </a:lnTo>
                  <a:lnTo>
                    <a:pt x="198" y="443"/>
                  </a:lnTo>
                  <a:lnTo>
                    <a:pt x="196" y="451"/>
                  </a:lnTo>
                  <a:lnTo>
                    <a:pt x="194" y="459"/>
                  </a:lnTo>
                  <a:lnTo>
                    <a:pt x="191" y="477"/>
                  </a:lnTo>
                  <a:lnTo>
                    <a:pt x="189" y="494"/>
                  </a:lnTo>
                  <a:lnTo>
                    <a:pt x="188" y="511"/>
                  </a:lnTo>
                  <a:lnTo>
                    <a:pt x="187" y="528"/>
                  </a:lnTo>
                  <a:close/>
                  <a:moveTo>
                    <a:pt x="887" y="917"/>
                  </a:moveTo>
                  <a:lnTo>
                    <a:pt x="820" y="893"/>
                  </a:lnTo>
                  <a:lnTo>
                    <a:pt x="800" y="909"/>
                  </a:lnTo>
                  <a:lnTo>
                    <a:pt x="780" y="923"/>
                  </a:lnTo>
                  <a:lnTo>
                    <a:pt x="781" y="996"/>
                  </a:lnTo>
                  <a:lnTo>
                    <a:pt x="766" y="1003"/>
                  </a:lnTo>
                  <a:lnTo>
                    <a:pt x="751" y="1011"/>
                  </a:lnTo>
                  <a:lnTo>
                    <a:pt x="693" y="967"/>
                  </a:lnTo>
                  <a:lnTo>
                    <a:pt x="670" y="975"/>
                  </a:lnTo>
                  <a:lnTo>
                    <a:pt x="658" y="979"/>
                  </a:lnTo>
                  <a:lnTo>
                    <a:pt x="646" y="982"/>
                  </a:lnTo>
                  <a:lnTo>
                    <a:pt x="625" y="1051"/>
                  </a:lnTo>
                  <a:lnTo>
                    <a:pt x="591" y="1057"/>
                  </a:lnTo>
                  <a:lnTo>
                    <a:pt x="550" y="998"/>
                  </a:lnTo>
                  <a:lnTo>
                    <a:pt x="525" y="999"/>
                  </a:lnTo>
                  <a:lnTo>
                    <a:pt x="500" y="998"/>
                  </a:lnTo>
                  <a:lnTo>
                    <a:pt x="459" y="1057"/>
                  </a:lnTo>
                  <a:lnTo>
                    <a:pt x="442" y="1054"/>
                  </a:lnTo>
                  <a:lnTo>
                    <a:pt x="425" y="1051"/>
                  </a:lnTo>
                  <a:lnTo>
                    <a:pt x="404" y="982"/>
                  </a:lnTo>
                  <a:lnTo>
                    <a:pt x="380" y="975"/>
                  </a:lnTo>
                  <a:lnTo>
                    <a:pt x="369" y="971"/>
                  </a:lnTo>
                  <a:lnTo>
                    <a:pt x="357" y="967"/>
                  </a:lnTo>
                  <a:lnTo>
                    <a:pt x="300" y="1011"/>
                  </a:lnTo>
                  <a:lnTo>
                    <a:pt x="284" y="1003"/>
                  </a:lnTo>
                  <a:lnTo>
                    <a:pt x="269" y="996"/>
                  </a:lnTo>
                  <a:lnTo>
                    <a:pt x="270" y="923"/>
                  </a:lnTo>
                  <a:lnTo>
                    <a:pt x="250" y="909"/>
                  </a:lnTo>
                  <a:lnTo>
                    <a:pt x="240" y="902"/>
                  </a:lnTo>
                  <a:lnTo>
                    <a:pt x="230" y="893"/>
                  </a:lnTo>
                  <a:lnTo>
                    <a:pt x="163" y="917"/>
                  </a:lnTo>
                  <a:lnTo>
                    <a:pt x="151" y="905"/>
                  </a:lnTo>
                  <a:lnTo>
                    <a:pt x="138" y="892"/>
                  </a:lnTo>
                  <a:lnTo>
                    <a:pt x="162" y="825"/>
                  </a:lnTo>
                  <a:lnTo>
                    <a:pt x="147" y="804"/>
                  </a:lnTo>
                  <a:lnTo>
                    <a:pt x="132" y="784"/>
                  </a:lnTo>
                  <a:lnTo>
                    <a:pt x="61" y="785"/>
                  </a:lnTo>
                  <a:lnTo>
                    <a:pt x="53" y="770"/>
                  </a:lnTo>
                  <a:lnTo>
                    <a:pt x="45" y="755"/>
                  </a:lnTo>
                  <a:lnTo>
                    <a:pt x="88" y="697"/>
                  </a:lnTo>
                  <a:lnTo>
                    <a:pt x="80" y="674"/>
                  </a:lnTo>
                  <a:lnTo>
                    <a:pt x="76" y="662"/>
                  </a:lnTo>
                  <a:lnTo>
                    <a:pt x="73" y="650"/>
                  </a:lnTo>
                  <a:lnTo>
                    <a:pt x="5" y="628"/>
                  </a:lnTo>
                  <a:lnTo>
                    <a:pt x="0" y="595"/>
                  </a:lnTo>
                  <a:lnTo>
                    <a:pt x="58" y="553"/>
                  </a:lnTo>
                  <a:lnTo>
                    <a:pt x="57" y="528"/>
                  </a:lnTo>
                  <a:lnTo>
                    <a:pt x="58" y="503"/>
                  </a:lnTo>
                  <a:lnTo>
                    <a:pt x="0" y="461"/>
                  </a:lnTo>
                  <a:lnTo>
                    <a:pt x="2" y="445"/>
                  </a:lnTo>
                  <a:lnTo>
                    <a:pt x="5" y="428"/>
                  </a:lnTo>
                  <a:lnTo>
                    <a:pt x="73" y="407"/>
                  </a:lnTo>
                  <a:lnTo>
                    <a:pt x="80" y="382"/>
                  </a:lnTo>
                  <a:lnTo>
                    <a:pt x="84" y="371"/>
                  </a:lnTo>
                  <a:lnTo>
                    <a:pt x="88" y="359"/>
                  </a:lnTo>
                  <a:lnTo>
                    <a:pt x="45" y="302"/>
                  </a:lnTo>
                  <a:lnTo>
                    <a:pt x="53" y="286"/>
                  </a:lnTo>
                  <a:lnTo>
                    <a:pt x="61" y="271"/>
                  </a:lnTo>
                  <a:lnTo>
                    <a:pt x="132" y="272"/>
                  </a:lnTo>
                  <a:lnTo>
                    <a:pt x="147" y="252"/>
                  </a:lnTo>
                  <a:lnTo>
                    <a:pt x="154" y="242"/>
                  </a:lnTo>
                  <a:lnTo>
                    <a:pt x="162" y="232"/>
                  </a:lnTo>
                  <a:lnTo>
                    <a:pt x="138" y="164"/>
                  </a:lnTo>
                  <a:lnTo>
                    <a:pt x="151" y="152"/>
                  </a:lnTo>
                  <a:lnTo>
                    <a:pt x="163" y="140"/>
                  </a:lnTo>
                  <a:lnTo>
                    <a:pt x="230" y="163"/>
                  </a:lnTo>
                  <a:lnTo>
                    <a:pt x="250" y="148"/>
                  </a:lnTo>
                  <a:lnTo>
                    <a:pt x="270" y="134"/>
                  </a:lnTo>
                  <a:lnTo>
                    <a:pt x="269" y="62"/>
                  </a:lnTo>
                  <a:lnTo>
                    <a:pt x="284" y="54"/>
                  </a:lnTo>
                  <a:lnTo>
                    <a:pt x="300" y="46"/>
                  </a:lnTo>
                  <a:lnTo>
                    <a:pt x="357" y="89"/>
                  </a:lnTo>
                  <a:lnTo>
                    <a:pt x="380" y="81"/>
                  </a:lnTo>
                  <a:lnTo>
                    <a:pt x="392" y="77"/>
                  </a:lnTo>
                  <a:lnTo>
                    <a:pt x="404" y="74"/>
                  </a:lnTo>
                  <a:lnTo>
                    <a:pt x="425" y="5"/>
                  </a:lnTo>
                  <a:lnTo>
                    <a:pt x="459" y="0"/>
                  </a:lnTo>
                  <a:lnTo>
                    <a:pt x="500" y="59"/>
                  </a:lnTo>
                  <a:lnTo>
                    <a:pt x="525" y="58"/>
                  </a:lnTo>
                  <a:lnTo>
                    <a:pt x="550" y="59"/>
                  </a:lnTo>
                  <a:lnTo>
                    <a:pt x="591" y="0"/>
                  </a:lnTo>
                  <a:lnTo>
                    <a:pt x="608" y="2"/>
                  </a:lnTo>
                  <a:lnTo>
                    <a:pt x="625" y="5"/>
                  </a:lnTo>
                  <a:lnTo>
                    <a:pt x="646" y="74"/>
                  </a:lnTo>
                  <a:lnTo>
                    <a:pt x="670" y="81"/>
                  </a:lnTo>
                  <a:lnTo>
                    <a:pt x="682" y="85"/>
                  </a:lnTo>
                  <a:lnTo>
                    <a:pt x="693" y="89"/>
                  </a:lnTo>
                  <a:lnTo>
                    <a:pt x="751" y="46"/>
                  </a:lnTo>
                  <a:lnTo>
                    <a:pt x="766" y="54"/>
                  </a:lnTo>
                  <a:lnTo>
                    <a:pt x="781" y="62"/>
                  </a:lnTo>
                  <a:lnTo>
                    <a:pt x="780" y="134"/>
                  </a:lnTo>
                  <a:lnTo>
                    <a:pt x="800" y="148"/>
                  </a:lnTo>
                  <a:lnTo>
                    <a:pt x="810" y="155"/>
                  </a:lnTo>
                  <a:lnTo>
                    <a:pt x="820" y="163"/>
                  </a:lnTo>
                  <a:lnTo>
                    <a:pt x="887" y="140"/>
                  </a:lnTo>
                  <a:lnTo>
                    <a:pt x="900" y="152"/>
                  </a:lnTo>
                  <a:lnTo>
                    <a:pt x="912" y="164"/>
                  </a:lnTo>
                  <a:lnTo>
                    <a:pt x="888" y="232"/>
                  </a:lnTo>
                  <a:lnTo>
                    <a:pt x="904" y="252"/>
                  </a:lnTo>
                  <a:lnTo>
                    <a:pt x="918" y="272"/>
                  </a:lnTo>
                  <a:lnTo>
                    <a:pt x="990" y="271"/>
                  </a:lnTo>
                  <a:lnTo>
                    <a:pt x="997" y="286"/>
                  </a:lnTo>
                  <a:lnTo>
                    <a:pt x="1005" y="302"/>
                  </a:lnTo>
                  <a:lnTo>
                    <a:pt x="962" y="359"/>
                  </a:lnTo>
                  <a:lnTo>
                    <a:pt x="970" y="382"/>
                  </a:lnTo>
                  <a:lnTo>
                    <a:pt x="974" y="395"/>
                  </a:lnTo>
                  <a:lnTo>
                    <a:pt x="977" y="407"/>
                  </a:lnTo>
                  <a:lnTo>
                    <a:pt x="1045" y="428"/>
                  </a:lnTo>
                  <a:lnTo>
                    <a:pt x="1052" y="461"/>
                  </a:lnTo>
                  <a:lnTo>
                    <a:pt x="992" y="503"/>
                  </a:lnTo>
                  <a:lnTo>
                    <a:pt x="993" y="528"/>
                  </a:lnTo>
                  <a:lnTo>
                    <a:pt x="992" y="553"/>
                  </a:lnTo>
                  <a:lnTo>
                    <a:pt x="1052" y="595"/>
                  </a:lnTo>
                  <a:lnTo>
                    <a:pt x="1049" y="611"/>
                  </a:lnTo>
                  <a:lnTo>
                    <a:pt x="1045" y="628"/>
                  </a:lnTo>
                  <a:lnTo>
                    <a:pt x="977" y="650"/>
                  </a:lnTo>
                  <a:lnTo>
                    <a:pt x="970" y="674"/>
                  </a:lnTo>
                  <a:lnTo>
                    <a:pt x="966" y="686"/>
                  </a:lnTo>
                  <a:lnTo>
                    <a:pt x="962" y="697"/>
                  </a:lnTo>
                  <a:lnTo>
                    <a:pt x="1005" y="755"/>
                  </a:lnTo>
                  <a:lnTo>
                    <a:pt x="997" y="770"/>
                  </a:lnTo>
                  <a:lnTo>
                    <a:pt x="990" y="785"/>
                  </a:lnTo>
                  <a:lnTo>
                    <a:pt x="918" y="784"/>
                  </a:lnTo>
                  <a:lnTo>
                    <a:pt x="904" y="804"/>
                  </a:lnTo>
                  <a:lnTo>
                    <a:pt x="897" y="814"/>
                  </a:lnTo>
                  <a:lnTo>
                    <a:pt x="888" y="825"/>
                  </a:lnTo>
                  <a:lnTo>
                    <a:pt x="912" y="892"/>
                  </a:lnTo>
                  <a:lnTo>
                    <a:pt x="900" y="905"/>
                  </a:lnTo>
                  <a:lnTo>
                    <a:pt x="887" y="917"/>
                  </a:lnTo>
                  <a:close/>
                </a:path>
              </a:pathLst>
            </a:custGeom>
            <a:solidFill>
              <a:srgbClr val="56C1DA"/>
            </a:solidFill>
            <a:ln w="6350">
              <a:noFill/>
              <a:round/>
              <a:headEnd/>
              <a:tailEnd/>
            </a:ln>
            <a:effectLst>
              <a:outerShdw blurRad="63500" dist="38099" dir="2700000" algn="ctr" rotWithShape="0">
                <a:srgbClr val="000000">
                  <a:alpha val="74998"/>
                </a:srgbClr>
              </a:outerShdw>
            </a:effectLst>
            <a:extLst/>
          </p:spPr>
          <p:txBody>
            <a:bodyPr/>
            <a:lstStyle/>
            <a:p>
              <a:endParaRPr lang="zh-CN" altLang="en-US" sz="3200" i="0">
                <a:latin typeface="微软雅黑" pitchFamily="34" charset="-122"/>
                <a:ea typeface="微软雅黑" pitchFamily="34" charset="-122"/>
              </a:endParaRPr>
            </a:p>
          </p:txBody>
        </p:sp>
        <p:sp>
          <p:nvSpPr>
            <p:cNvPr id="8" name="文本框 6"/>
            <p:cNvSpPr txBox="1"/>
            <p:nvPr/>
          </p:nvSpPr>
          <p:spPr>
            <a:xfrm>
              <a:off x="3343235" y="2660366"/>
              <a:ext cx="797200" cy="617645"/>
            </a:xfrm>
            <a:prstGeom prst="rect">
              <a:avLst/>
            </a:prstGeom>
            <a:noFill/>
            <a:effectLst>
              <a:outerShdw blurRad="50800" dist="38100" dir="5400000" algn="t" rotWithShape="0">
                <a:prstClr val="black">
                  <a:alpha val="40000"/>
                </a:prstClr>
              </a:outerShdw>
            </a:effectLst>
          </p:spPr>
          <p:txBody>
            <a:bodyPr wrap="none" rtlCol="0">
              <a:spAutoFit/>
            </a:bodyPr>
            <a:lstStyle/>
            <a:p>
              <a:pPr algn="ctr">
                <a:lnSpc>
                  <a:spcPct val="90000"/>
                </a:lnSpc>
              </a:pPr>
              <a:r>
                <a:rPr kumimoji="1" lang="en-US" altLang="zh-CN" sz="3200" b="1" i="0" dirty="0" smtClean="0">
                  <a:solidFill>
                    <a:srgbClr val="56C1DA"/>
                  </a:solidFill>
                  <a:latin typeface="微软雅黑" pitchFamily="34" charset="-122"/>
                  <a:ea typeface="微软雅黑" pitchFamily="34" charset="-122"/>
                </a:rPr>
                <a:t>02</a:t>
              </a:r>
              <a:endParaRPr kumimoji="1" lang="zh-CN" altLang="en-US" sz="3200" b="1" i="0" dirty="0">
                <a:solidFill>
                  <a:srgbClr val="56C1DA"/>
                </a:solidFill>
                <a:latin typeface="微软雅黑" pitchFamily="34" charset="-122"/>
                <a:ea typeface="微软雅黑" pitchFamily="34" charset="-122"/>
              </a:endParaRPr>
            </a:p>
          </p:txBody>
        </p:sp>
      </p:grpSp>
      <p:grpSp>
        <p:nvGrpSpPr>
          <p:cNvPr id="9" name="组 29"/>
          <p:cNvGrpSpPr/>
          <p:nvPr/>
        </p:nvGrpSpPr>
        <p:grpSpPr>
          <a:xfrm>
            <a:off x="4542432" y="2036510"/>
            <a:ext cx="1755621" cy="1765998"/>
            <a:chOff x="4608039" y="1095999"/>
            <a:chExt cx="2024813" cy="2036782"/>
          </a:xfrm>
        </p:grpSpPr>
        <p:sp>
          <p:nvSpPr>
            <p:cNvPr id="10" name="Freeform 4"/>
            <p:cNvSpPr>
              <a:spLocks noEditPoints="1"/>
            </p:cNvSpPr>
            <p:nvPr/>
          </p:nvSpPr>
          <p:spPr bwMode="auto">
            <a:xfrm>
              <a:off x="4608039" y="1095999"/>
              <a:ext cx="2024813" cy="2036782"/>
            </a:xfrm>
            <a:custGeom>
              <a:avLst/>
              <a:gdLst>
                <a:gd name="T0" fmla="*/ 191 w 1052"/>
                <a:gd name="T1" fmla="*/ 580 h 1057"/>
                <a:gd name="T2" fmla="*/ 208 w 1052"/>
                <a:gd name="T3" fmla="*/ 646 h 1057"/>
                <a:gd name="T4" fmla="*/ 228 w 1052"/>
                <a:gd name="T5" fmla="*/ 690 h 1057"/>
                <a:gd name="T6" fmla="*/ 274 w 1052"/>
                <a:gd name="T7" fmla="*/ 757 h 1057"/>
                <a:gd name="T8" fmla="*/ 323 w 1052"/>
                <a:gd name="T9" fmla="*/ 800 h 1057"/>
                <a:gd name="T10" fmla="*/ 393 w 1052"/>
                <a:gd name="T11" fmla="*/ 841 h 1057"/>
                <a:gd name="T12" fmla="*/ 440 w 1052"/>
                <a:gd name="T13" fmla="*/ 857 h 1057"/>
                <a:gd name="T14" fmla="*/ 508 w 1052"/>
                <a:gd name="T15" fmla="*/ 867 h 1057"/>
                <a:gd name="T16" fmla="*/ 576 w 1052"/>
                <a:gd name="T17" fmla="*/ 864 h 1057"/>
                <a:gd name="T18" fmla="*/ 641 w 1052"/>
                <a:gd name="T19" fmla="*/ 847 h 1057"/>
                <a:gd name="T20" fmla="*/ 686 w 1052"/>
                <a:gd name="T21" fmla="*/ 827 h 1057"/>
                <a:gd name="T22" fmla="*/ 753 w 1052"/>
                <a:gd name="T23" fmla="*/ 780 h 1057"/>
                <a:gd name="T24" fmla="*/ 796 w 1052"/>
                <a:gd name="T25" fmla="*/ 732 h 1057"/>
                <a:gd name="T26" fmla="*/ 836 w 1052"/>
                <a:gd name="T27" fmla="*/ 661 h 1057"/>
                <a:gd name="T28" fmla="*/ 852 w 1052"/>
                <a:gd name="T29" fmla="*/ 613 h 1057"/>
                <a:gd name="T30" fmla="*/ 862 w 1052"/>
                <a:gd name="T31" fmla="*/ 545 h 1057"/>
                <a:gd name="T32" fmla="*/ 859 w 1052"/>
                <a:gd name="T33" fmla="*/ 477 h 1057"/>
                <a:gd name="T34" fmla="*/ 842 w 1052"/>
                <a:gd name="T35" fmla="*/ 412 h 1057"/>
                <a:gd name="T36" fmla="*/ 822 w 1052"/>
                <a:gd name="T37" fmla="*/ 366 h 1057"/>
                <a:gd name="T38" fmla="*/ 776 w 1052"/>
                <a:gd name="T39" fmla="*/ 300 h 1057"/>
                <a:gd name="T40" fmla="*/ 727 w 1052"/>
                <a:gd name="T41" fmla="*/ 256 h 1057"/>
                <a:gd name="T42" fmla="*/ 657 w 1052"/>
                <a:gd name="T43" fmla="*/ 216 h 1057"/>
                <a:gd name="T44" fmla="*/ 610 w 1052"/>
                <a:gd name="T45" fmla="*/ 199 h 1057"/>
                <a:gd name="T46" fmla="*/ 542 w 1052"/>
                <a:gd name="T47" fmla="*/ 189 h 1057"/>
                <a:gd name="T48" fmla="*/ 474 w 1052"/>
                <a:gd name="T49" fmla="*/ 192 h 1057"/>
                <a:gd name="T50" fmla="*/ 409 w 1052"/>
                <a:gd name="T51" fmla="*/ 209 h 1057"/>
                <a:gd name="T52" fmla="*/ 364 w 1052"/>
                <a:gd name="T53" fmla="*/ 230 h 1057"/>
                <a:gd name="T54" fmla="*/ 298 w 1052"/>
                <a:gd name="T55" fmla="*/ 276 h 1057"/>
                <a:gd name="T56" fmla="*/ 254 w 1052"/>
                <a:gd name="T57" fmla="*/ 325 h 1057"/>
                <a:gd name="T58" fmla="*/ 214 w 1052"/>
                <a:gd name="T59" fmla="*/ 396 h 1057"/>
                <a:gd name="T60" fmla="*/ 198 w 1052"/>
                <a:gd name="T61" fmla="*/ 443 h 1057"/>
                <a:gd name="T62" fmla="*/ 188 w 1052"/>
                <a:gd name="T63" fmla="*/ 511 h 1057"/>
                <a:gd name="T64" fmla="*/ 780 w 1052"/>
                <a:gd name="T65" fmla="*/ 923 h 1057"/>
                <a:gd name="T66" fmla="*/ 670 w 1052"/>
                <a:gd name="T67" fmla="*/ 975 h 1057"/>
                <a:gd name="T68" fmla="*/ 550 w 1052"/>
                <a:gd name="T69" fmla="*/ 998 h 1057"/>
                <a:gd name="T70" fmla="*/ 425 w 1052"/>
                <a:gd name="T71" fmla="*/ 1051 h 1057"/>
                <a:gd name="T72" fmla="*/ 300 w 1052"/>
                <a:gd name="T73" fmla="*/ 1011 h 1057"/>
                <a:gd name="T74" fmla="*/ 240 w 1052"/>
                <a:gd name="T75" fmla="*/ 902 h 1057"/>
                <a:gd name="T76" fmla="*/ 162 w 1052"/>
                <a:gd name="T77" fmla="*/ 825 h 1057"/>
                <a:gd name="T78" fmla="*/ 45 w 1052"/>
                <a:gd name="T79" fmla="*/ 755 h 1057"/>
                <a:gd name="T80" fmla="*/ 5 w 1052"/>
                <a:gd name="T81" fmla="*/ 628 h 1057"/>
                <a:gd name="T82" fmla="*/ 0 w 1052"/>
                <a:gd name="T83" fmla="*/ 461 h 1057"/>
                <a:gd name="T84" fmla="*/ 84 w 1052"/>
                <a:gd name="T85" fmla="*/ 371 h 1057"/>
                <a:gd name="T86" fmla="*/ 132 w 1052"/>
                <a:gd name="T87" fmla="*/ 272 h 1057"/>
                <a:gd name="T88" fmla="*/ 151 w 1052"/>
                <a:gd name="T89" fmla="*/ 152 h 1057"/>
                <a:gd name="T90" fmla="*/ 269 w 1052"/>
                <a:gd name="T91" fmla="*/ 62 h 1057"/>
                <a:gd name="T92" fmla="*/ 392 w 1052"/>
                <a:gd name="T93" fmla="*/ 77 h 1057"/>
                <a:gd name="T94" fmla="*/ 525 w 1052"/>
                <a:gd name="T95" fmla="*/ 58 h 1057"/>
                <a:gd name="T96" fmla="*/ 646 w 1052"/>
                <a:gd name="T97" fmla="*/ 74 h 1057"/>
                <a:gd name="T98" fmla="*/ 766 w 1052"/>
                <a:gd name="T99" fmla="*/ 54 h 1057"/>
                <a:gd name="T100" fmla="*/ 820 w 1052"/>
                <a:gd name="T101" fmla="*/ 163 h 1057"/>
                <a:gd name="T102" fmla="*/ 904 w 1052"/>
                <a:gd name="T103" fmla="*/ 252 h 1057"/>
                <a:gd name="T104" fmla="*/ 962 w 1052"/>
                <a:gd name="T105" fmla="*/ 359 h 1057"/>
                <a:gd name="T106" fmla="*/ 1052 w 1052"/>
                <a:gd name="T107" fmla="*/ 461 h 1057"/>
                <a:gd name="T108" fmla="*/ 1049 w 1052"/>
                <a:gd name="T109" fmla="*/ 611 h 1057"/>
                <a:gd name="T110" fmla="*/ 962 w 1052"/>
                <a:gd name="T111" fmla="*/ 697 h 1057"/>
                <a:gd name="T112" fmla="*/ 904 w 1052"/>
                <a:gd name="T113" fmla="*/ 804 h 1057"/>
                <a:gd name="T114" fmla="*/ 887 w 1052"/>
                <a:gd name="T115" fmla="*/ 917 h 10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52" h="1057">
                  <a:moveTo>
                    <a:pt x="187" y="528"/>
                  </a:moveTo>
                  <a:lnTo>
                    <a:pt x="188" y="545"/>
                  </a:lnTo>
                  <a:lnTo>
                    <a:pt x="189" y="563"/>
                  </a:lnTo>
                  <a:lnTo>
                    <a:pt x="190" y="572"/>
                  </a:lnTo>
                  <a:lnTo>
                    <a:pt x="191" y="580"/>
                  </a:lnTo>
                  <a:lnTo>
                    <a:pt x="194" y="597"/>
                  </a:lnTo>
                  <a:lnTo>
                    <a:pt x="196" y="605"/>
                  </a:lnTo>
                  <a:lnTo>
                    <a:pt x="198" y="613"/>
                  </a:lnTo>
                  <a:lnTo>
                    <a:pt x="202" y="629"/>
                  </a:lnTo>
                  <a:lnTo>
                    <a:pt x="208" y="646"/>
                  </a:lnTo>
                  <a:lnTo>
                    <a:pt x="214" y="661"/>
                  </a:lnTo>
                  <a:lnTo>
                    <a:pt x="217" y="668"/>
                  </a:lnTo>
                  <a:lnTo>
                    <a:pt x="220" y="676"/>
                  </a:lnTo>
                  <a:lnTo>
                    <a:pt x="224" y="683"/>
                  </a:lnTo>
                  <a:lnTo>
                    <a:pt x="228" y="690"/>
                  </a:lnTo>
                  <a:lnTo>
                    <a:pt x="236" y="704"/>
                  </a:lnTo>
                  <a:lnTo>
                    <a:pt x="245" y="718"/>
                  </a:lnTo>
                  <a:lnTo>
                    <a:pt x="254" y="732"/>
                  </a:lnTo>
                  <a:lnTo>
                    <a:pt x="264" y="745"/>
                  </a:lnTo>
                  <a:lnTo>
                    <a:pt x="274" y="757"/>
                  </a:lnTo>
                  <a:lnTo>
                    <a:pt x="286" y="768"/>
                  </a:lnTo>
                  <a:lnTo>
                    <a:pt x="298" y="780"/>
                  </a:lnTo>
                  <a:lnTo>
                    <a:pt x="304" y="785"/>
                  </a:lnTo>
                  <a:lnTo>
                    <a:pt x="310" y="790"/>
                  </a:lnTo>
                  <a:lnTo>
                    <a:pt x="323" y="800"/>
                  </a:lnTo>
                  <a:lnTo>
                    <a:pt x="336" y="809"/>
                  </a:lnTo>
                  <a:lnTo>
                    <a:pt x="350" y="819"/>
                  </a:lnTo>
                  <a:lnTo>
                    <a:pt x="364" y="827"/>
                  </a:lnTo>
                  <a:lnTo>
                    <a:pt x="378" y="835"/>
                  </a:lnTo>
                  <a:lnTo>
                    <a:pt x="393" y="841"/>
                  </a:lnTo>
                  <a:lnTo>
                    <a:pt x="401" y="845"/>
                  </a:lnTo>
                  <a:lnTo>
                    <a:pt x="409" y="847"/>
                  </a:lnTo>
                  <a:lnTo>
                    <a:pt x="424" y="853"/>
                  </a:lnTo>
                  <a:lnTo>
                    <a:pt x="432" y="855"/>
                  </a:lnTo>
                  <a:lnTo>
                    <a:pt x="440" y="857"/>
                  </a:lnTo>
                  <a:lnTo>
                    <a:pt x="449" y="859"/>
                  </a:lnTo>
                  <a:lnTo>
                    <a:pt x="457" y="861"/>
                  </a:lnTo>
                  <a:lnTo>
                    <a:pt x="474" y="864"/>
                  </a:lnTo>
                  <a:lnTo>
                    <a:pt x="491" y="866"/>
                  </a:lnTo>
                  <a:lnTo>
                    <a:pt x="508" y="867"/>
                  </a:lnTo>
                  <a:lnTo>
                    <a:pt x="525" y="868"/>
                  </a:lnTo>
                  <a:lnTo>
                    <a:pt x="542" y="867"/>
                  </a:lnTo>
                  <a:lnTo>
                    <a:pt x="559" y="866"/>
                  </a:lnTo>
                  <a:lnTo>
                    <a:pt x="568" y="865"/>
                  </a:lnTo>
                  <a:lnTo>
                    <a:pt x="576" y="864"/>
                  </a:lnTo>
                  <a:lnTo>
                    <a:pt x="593" y="861"/>
                  </a:lnTo>
                  <a:lnTo>
                    <a:pt x="602" y="859"/>
                  </a:lnTo>
                  <a:lnTo>
                    <a:pt x="610" y="857"/>
                  </a:lnTo>
                  <a:lnTo>
                    <a:pt x="626" y="853"/>
                  </a:lnTo>
                  <a:lnTo>
                    <a:pt x="641" y="847"/>
                  </a:lnTo>
                  <a:lnTo>
                    <a:pt x="657" y="841"/>
                  </a:lnTo>
                  <a:lnTo>
                    <a:pt x="664" y="838"/>
                  </a:lnTo>
                  <a:lnTo>
                    <a:pt x="672" y="835"/>
                  </a:lnTo>
                  <a:lnTo>
                    <a:pt x="679" y="831"/>
                  </a:lnTo>
                  <a:lnTo>
                    <a:pt x="686" y="827"/>
                  </a:lnTo>
                  <a:lnTo>
                    <a:pt x="700" y="819"/>
                  </a:lnTo>
                  <a:lnTo>
                    <a:pt x="714" y="809"/>
                  </a:lnTo>
                  <a:lnTo>
                    <a:pt x="727" y="800"/>
                  </a:lnTo>
                  <a:lnTo>
                    <a:pt x="740" y="790"/>
                  </a:lnTo>
                  <a:lnTo>
                    <a:pt x="753" y="780"/>
                  </a:lnTo>
                  <a:lnTo>
                    <a:pt x="764" y="768"/>
                  </a:lnTo>
                  <a:lnTo>
                    <a:pt x="776" y="757"/>
                  </a:lnTo>
                  <a:lnTo>
                    <a:pt x="781" y="751"/>
                  </a:lnTo>
                  <a:lnTo>
                    <a:pt x="786" y="745"/>
                  </a:lnTo>
                  <a:lnTo>
                    <a:pt x="796" y="732"/>
                  </a:lnTo>
                  <a:lnTo>
                    <a:pt x="805" y="718"/>
                  </a:lnTo>
                  <a:lnTo>
                    <a:pt x="814" y="704"/>
                  </a:lnTo>
                  <a:lnTo>
                    <a:pt x="822" y="690"/>
                  </a:lnTo>
                  <a:lnTo>
                    <a:pt x="830" y="676"/>
                  </a:lnTo>
                  <a:lnTo>
                    <a:pt x="836" y="661"/>
                  </a:lnTo>
                  <a:lnTo>
                    <a:pt x="840" y="653"/>
                  </a:lnTo>
                  <a:lnTo>
                    <a:pt x="842" y="646"/>
                  </a:lnTo>
                  <a:lnTo>
                    <a:pt x="848" y="629"/>
                  </a:lnTo>
                  <a:lnTo>
                    <a:pt x="850" y="621"/>
                  </a:lnTo>
                  <a:lnTo>
                    <a:pt x="852" y="613"/>
                  </a:lnTo>
                  <a:lnTo>
                    <a:pt x="854" y="605"/>
                  </a:lnTo>
                  <a:lnTo>
                    <a:pt x="856" y="597"/>
                  </a:lnTo>
                  <a:lnTo>
                    <a:pt x="859" y="580"/>
                  </a:lnTo>
                  <a:lnTo>
                    <a:pt x="861" y="563"/>
                  </a:lnTo>
                  <a:lnTo>
                    <a:pt x="862" y="545"/>
                  </a:lnTo>
                  <a:lnTo>
                    <a:pt x="863" y="528"/>
                  </a:lnTo>
                  <a:lnTo>
                    <a:pt x="862" y="511"/>
                  </a:lnTo>
                  <a:lnTo>
                    <a:pt x="861" y="494"/>
                  </a:lnTo>
                  <a:lnTo>
                    <a:pt x="860" y="485"/>
                  </a:lnTo>
                  <a:lnTo>
                    <a:pt x="859" y="477"/>
                  </a:lnTo>
                  <a:lnTo>
                    <a:pt x="856" y="459"/>
                  </a:lnTo>
                  <a:lnTo>
                    <a:pt x="854" y="451"/>
                  </a:lnTo>
                  <a:lnTo>
                    <a:pt x="852" y="443"/>
                  </a:lnTo>
                  <a:lnTo>
                    <a:pt x="848" y="427"/>
                  </a:lnTo>
                  <a:lnTo>
                    <a:pt x="842" y="412"/>
                  </a:lnTo>
                  <a:lnTo>
                    <a:pt x="836" y="396"/>
                  </a:lnTo>
                  <a:lnTo>
                    <a:pt x="833" y="389"/>
                  </a:lnTo>
                  <a:lnTo>
                    <a:pt x="830" y="380"/>
                  </a:lnTo>
                  <a:lnTo>
                    <a:pt x="826" y="373"/>
                  </a:lnTo>
                  <a:lnTo>
                    <a:pt x="822" y="366"/>
                  </a:lnTo>
                  <a:lnTo>
                    <a:pt x="814" y="352"/>
                  </a:lnTo>
                  <a:lnTo>
                    <a:pt x="805" y="338"/>
                  </a:lnTo>
                  <a:lnTo>
                    <a:pt x="796" y="325"/>
                  </a:lnTo>
                  <a:lnTo>
                    <a:pt x="786" y="312"/>
                  </a:lnTo>
                  <a:lnTo>
                    <a:pt x="776" y="300"/>
                  </a:lnTo>
                  <a:lnTo>
                    <a:pt x="764" y="288"/>
                  </a:lnTo>
                  <a:lnTo>
                    <a:pt x="753" y="276"/>
                  </a:lnTo>
                  <a:lnTo>
                    <a:pt x="747" y="271"/>
                  </a:lnTo>
                  <a:lnTo>
                    <a:pt x="740" y="266"/>
                  </a:lnTo>
                  <a:lnTo>
                    <a:pt x="727" y="256"/>
                  </a:lnTo>
                  <a:lnTo>
                    <a:pt x="714" y="247"/>
                  </a:lnTo>
                  <a:lnTo>
                    <a:pt x="700" y="238"/>
                  </a:lnTo>
                  <a:lnTo>
                    <a:pt x="686" y="230"/>
                  </a:lnTo>
                  <a:lnTo>
                    <a:pt x="672" y="222"/>
                  </a:lnTo>
                  <a:lnTo>
                    <a:pt x="657" y="216"/>
                  </a:lnTo>
                  <a:lnTo>
                    <a:pt x="649" y="212"/>
                  </a:lnTo>
                  <a:lnTo>
                    <a:pt x="641" y="209"/>
                  </a:lnTo>
                  <a:lnTo>
                    <a:pt x="626" y="203"/>
                  </a:lnTo>
                  <a:lnTo>
                    <a:pt x="618" y="201"/>
                  </a:lnTo>
                  <a:lnTo>
                    <a:pt x="610" y="199"/>
                  </a:lnTo>
                  <a:lnTo>
                    <a:pt x="602" y="197"/>
                  </a:lnTo>
                  <a:lnTo>
                    <a:pt x="593" y="195"/>
                  </a:lnTo>
                  <a:lnTo>
                    <a:pt x="576" y="192"/>
                  </a:lnTo>
                  <a:lnTo>
                    <a:pt x="559" y="190"/>
                  </a:lnTo>
                  <a:lnTo>
                    <a:pt x="542" y="189"/>
                  </a:lnTo>
                  <a:lnTo>
                    <a:pt x="525" y="188"/>
                  </a:lnTo>
                  <a:lnTo>
                    <a:pt x="508" y="189"/>
                  </a:lnTo>
                  <a:lnTo>
                    <a:pt x="491" y="190"/>
                  </a:lnTo>
                  <a:lnTo>
                    <a:pt x="482" y="191"/>
                  </a:lnTo>
                  <a:lnTo>
                    <a:pt x="474" y="192"/>
                  </a:lnTo>
                  <a:lnTo>
                    <a:pt x="457" y="195"/>
                  </a:lnTo>
                  <a:lnTo>
                    <a:pt x="449" y="197"/>
                  </a:lnTo>
                  <a:lnTo>
                    <a:pt x="440" y="199"/>
                  </a:lnTo>
                  <a:lnTo>
                    <a:pt x="424" y="203"/>
                  </a:lnTo>
                  <a:lnTo>
                    <a:pt x="409" y="209"/>
                  </a:lnTo>
                  <a:lnTo>
                    <a:pt x="393" y="216"/>
                  </a:lnTo>
                  <a:lnTo>
                    <a:pt x="386" y="219"/>
                  </a:lnTo>
                  <a:lnTo>
                    <a:pt x="378" y="222"/>
                  </a:lnTo>
                  <a:lnTo>
                    <a:pt x="371" y="226"/>
                  </a:lnTo>
                  <a:lnTo>
                    <a:pt x="364" y="230"/>
                  </a:lnTo>
                  <a:lnTo>
                    <a:pt x="350" y="238"/>
                  </a:lnTo>
                  <a:lnTo>
                    <a:pt x="336" y="247"/>
                  </a:lnTo>
                  <a:lnTo>
                    <a:pt x="323" y="256"/>
                  </a:lnTo>
                  <a:lnTo>
                    <a:pt x="310" y="266"/>
                  </a:lnTo>
                  <a:lnTo>
                    <a:pt x="298" y="276"/>
                  </a:lnTo>
                  <a:lnTo>
                    <a:pt x="286" y="288"/>
                  </a:lnTo>
                  <a:lnTo>
                    <a:pt x="274" y="300"/>
                  </a:lnTo>
                  <a:lnTo>
                    <a:pt x="269" y="306"/>
                  </a:lnTo>
                  <a:lnTo>
                    <a:pt x="264" y="312"/>
                  </a:lnTo>
                  <a:lnTo>
                    <a:pt x="254" y="325"/>
                  </a:lnTo>
                  <a:lnTo>
                    <a:pt x="245" y="338"/>
                  </a:lnTo>
                  <a:lnTo>
                    <a:pt x="236" y="352"/>
                  </a:lnTo>
                  <a:lnTo>
                    <a:pt x="228" y="366"/>
                  </a:lnTo>
                  <a:lnTo>
                    <a:pt x="220" y="380"/>
                  </a:lnTo>
                  <a:lnTo>
                    <a:pt x="214" y="396"/>
                  </a:lnTo>
                  <a:lnTo>
                    <a:pt x="211" y="404"/>
                  </a:lnTo>
                  <a:lnTo>
                    <a:pt x="208" y="412"/>
                  </a:lnTo>
                  <a:lnTo>
                    <a:pt x="202" y="427"/>
                  </a:lnTo>
                  <a:lnTo>
                    <a:pt x="200" y="435"/>
                  </a:lnTo>
                  <a:lnTo>
                    <a:pt x="198" y="443"/>
                  </a:lnTo>
                  <a:lnTo>
                    <a:pt x="196" y="451"/>
                  </a:lnTo>
                  <a:lnTo>
                    <a:pt x="194" y="459"/>
                  </a:lnTo>
                  <a:lnTo>
                    <a:pt x="191" y="477"/>
                  </a:lnTo>
                  <a:lnTo>
                    <a:pt x="189" y="494"/>
                  </a:lnTo>
                  <a:lnTo>
                    <a:pt x="188" y="511"/>
                  </a:lnTo>
                  <a:lnTo>
                    <a:pt x="187" y="528"/>
                  </a:lnTo>
                  <a:close/>
                  <a:moveTo>
                    <a:pt x="887" y="917"/>
                  </a:moveTo>
                  <a:lnTo>
                    <a:pt x="820" y="893"/>
                  </a:lnTo>
                  <a:lnTo>
                    <a:pt x="800" y="909"/>
                  </a:lnTo>
                  <a:lnTo>
                    <a:pt x="780" y="923"/>
                  </a:lnTo>
                  <a:lnTo>
                    <a:pt x="781" y="996"/>
                  </a:lnTo>
                  <a:lnTo>
                    <a:pt x="766" y="1003"/>
                  </a:lnTo>
                  <a:lnTo>
                    <a:pt x="751" y="1011"/>
                  </a:lnTo>
                  <a:lnTo>
                    <a:pt x="693" y="967"/>
                  </a:lnTo>
                  <a:lnTo>
                    <a:pt x="670" y="975"/>
                  </a:lnTo>
                  <a:lnTo>
                    <a:pt x="658" y="979"/>
                  </a:lnTo>
                  <a:lnTo>
                    <a:pt x="646" y="982"/>
                  </a:lnTo>
                  <a:lnTo>
                    <a:pt x="625" y="1051"/>
                  </a:lnTo>
                  <a:lnTo>
                    <a:pt x="591" y="1057"/>
                  </a:lnTo>
                  <a:lnTo>
                    <a:pt x="550" y="998"/>
                  </a:lnTo>
                  <a:lnTo>
                    <a:pt x="525" y="999"/>
                  </a:lnTo>
                  <a:lnTo>
                    <a:pt x="500" y="998"/>
                  </a:lnTo>
                  <a:lnTo>
                    <a:pt x="459" y="1057"/>
                  </a:lnTo>
                  <a:lnTo>
                    <a:pt x="442" y="1054"/>
                  </a:lnTo>
                  <a:lnTo>
                    <a:pt x="425" y="1051"/>
                  </a:lnTo>
                  <a:lnTo>
                    <a:pt x="404" y="982"/>
                  </a:lnTo>
                  <a:lnTo>
                    <a:pt x="380" y="975"/>
                  </a:lnTo>
                  <a:lnTo>
                    <a:pt x="369" y="971"/>
                  </a:lnTo>
                  <a:lnTo>
                    <a:pt x="357" y="967"/>
                  </a:lnTo>
                  <a:lnTo>
                    <a:pt x="300" y="1011"/>
                  </a:lnTo>
                  <a:lnTo>
                    <a:pt x="284" y="1003"/>
                  </a:lnTo>
                  <a:lnTo>
                    <a:pt x="269" y="996"/>
                  </a:lnTo>
                  <a:lnTo>
                    <a:pt x="270" y="923"/>
                  </a:lnTo>
                  <a:lnTo>
                    <a:pt x="250" y="909"/>
                  </a:lnTo>
                  <a:lnTo>
                    <a:pt x="240" y="902"/>
                  </a:lnTo>
                  <a:lnTo>
                    <a:pt x="230" y="893"/>
                  </a:lnTo>
                  <a:lnTo>
                    <a:pt x="163" y="917"/>
                  </a:lnTo>
                  <a:lnTo>
                    <a:pt x="151" y="905"/>
                  </a:lnTo>
                  <a:lnTo>
                    <a:pt x="138" y="892"/>
                  </a:lnTo>
                  <a:lnTo>
                    <a:pt x="162" y="825"/>
                  </a:lnTo>
                  <a:lnTo>
                    <a:pt x="147" y="804"/>
                  </a:lnTo>
                  <a:lnTo>
                    <a:pt x="132" y="784"/>
                  </a:lnTo>
                  <a:lnTo>
                    <a:pt x="61" y="785"/>
                  </a:lnTo>
                  <a:lnTo>
                    <a:pt x="53" y="770"/>
                  </a:lnTo>
                  <a:lnTo>
                    <a:pt x="45" y="755"/>
                  </a:lnTo>
                  <a:lnTo>
                    <a:pt x="88" y="697"/>
                  </a:lnTo>
                  <a:lnTo>
                    <a:pt x="80" y="674"/>
                  </a:lnTo>
                  <a:lnTo>
                    <a:pt x="76" y="662"/>
                  </a:lnTo>
                  <a:lnTo>
                    <a:pt x="73" y="650"/>
                  </a:lnTo>
                  <a:lnTo>
                    <a:pt x="5" y="628"/>
                  </a:lnTo>
                  <a:lnTo>
                    <a:pt x="0" y="595"/>
                  </a:lnTo>
                  <a:lnTo>
                    <a:pt x="58" y="553"/>
                  </a:lnTo>
                  <a:lnTo>
                    <a:pt x="57" y="528"/>
                  </a:lnTo>
                  <a:lnTo>
                    <a:pt x="58" y="503"/>
                  </a:lnTo>
                  <a:lnTo>
                    <a:pt x="0" y="461"/>
                  </a:lnTo>
                  <a:lnTo>
                    <a:pt x="2" y="445"/>
                  </a:lnTo>
                  <a:lnTo>
                    <a:pt x="5" y="428"/>
                  </a:lnTo>
                  <a:lnTo>
                    <a:pt x="73" y="407"/>
                  </a:lnTo>
                  <a:lnTo>
                    <a:pt x="80" y="382"/>
                  </a:lnTo>
                  <a:lnTo>
                    <a:pt x="84" y="371"/>
                  </a:lnTo>
                  <a:lnTo>
                    <a:pt x="88" y="359"/>
                  </a:lnTo>
                  <a:lnTo>
                    <a:pt x="45" y="302"/>
                  </a:lnTo>
                  <a:lnTo>
                    <a:pt x="53" y="286"/>
                  </a:lnTo>
                  <a:lnTo>
                    <a:pt x="61" y="271"/>
                  </a:lnTo>
                  <a:lnTo>
                    <a:pt x="132" y="272"/>
                  </a:lnTo>
                  <a:lnTo>
                    <a:pt x="147" y="252"/>
                  </a:lnTo>
                  <a:lnTo>
                    <a:pt x="154" y="242"/>
                  </a:lnTo>
                  <a:lnTo>
                    <a:pt x="162" y="232"/>
                  </a:lnTo>
                  <a:lnTo>
                    <a:pt x="138" y="164"/>
                  </a:lnTo>
                  <a:lnTo>
                    <a:pt x="151" y="152"/>
                  </a:lnTo>
                  <a:lnTo>
                    <a:pt x="163" y="140"/>
                  </a:lnTo>
                  <a:lnTo>
                    <a:pt x="230" y="163"/>
                  </a:lnTo>
                  <a:lnTo>
                    <a:pt x="250" y="148"/>
                  </a:lnTo>
                  <a:lnTo>
                    <a:pt x="270" y="134"/>
                  </a:lnTo>
                  <a:lnTo>
                    <a:pt x="269" y="62"/>
                  </a:lnTo>
                  <a:lnTo>
                    <a:pt x="284" y="54"/>
                  </a:lnTo>
                  <a:lnTo>
                    <a:pt x="300" y="46"/>
                  </a:lnTo>
                  <a:lnTo>
                    <a:pt x="357" y="89"/>
                  </a:lnTo>
                  <a:lnTo>
                    <a:pt x="380" y="81"/>
                  </a:lnTo>
                  <a:lnTo>
                    <a:pt x="392" y="77"/>
                  </a:lnTo>
                  <a:lnTo>
                    <a:pt x="404" y="74"/>
                  </a:lnTo>
                  <a:lnTo>
                    <a:pt x="425" y="5"/>
                  </a:lnTo>
                  <a:lnTo>
                    <a:pt x="459" y="0"/>
                  </a:lnTo>
                  <a:lnTo>
                    <a:pt x="500" y="59"/>
                  </a:lnTo>
                  <a:lnTo>
                    <a:pt x="525" y="58"/>
                  </a:lnTo>
                  <a:lnTo>
                    <a:pt x="550" y="59"/>
                  </a:lnTo>
                  <a:lnTo>
                    <a:pt x="591" y="0"/>
                  </a:lnTo>
                  <a:lnTo>
                    <a:pt x="608" y="2"/>
                  </a:lnTo>
                  <a:lnTo>
                    <a:pt x="625" y="5"/>
                  </a:lnTo>
                  <a:lnTo>
                    <a:pt x="646" y="74"/>
                  </a:lnTo>
                  <a:lnTo>
                    <a:pt x="670" y="81"/>
                  </a:lnTo>
                  <a:lnTo>
                    <a:pt x="682" y="85"/>
                  </a:lnTo>
                  <a:lnTo>
                    <a:pt x="693" y="89"/>
                  </a:lnTo>
                  <a:lnTo>
                    <a:pt x="751" y="46"/>
                  </a:lnTo>
                  <a:lnTo>
                    <a:pt x="766" y="54"/>
                  </a:lnTo>
                  <a:lnTo>
                    <a:pt x="781" y="62"/>
                  </a:lnTo>
                  <a:lnTo>
                    <a:pt x="780" y="134"/>
                  </a:lnTo>
                  <a:lnTo>
                    <a:pt x="800" y="148"/>
                  </a:lnTo>
                  <a:lnTo>
                    <a:pt x="810" y="155"/>
                  </a:lnTo>
                  <a:lnTo>
                    <a:pt x="820" y="163"/>
                  </a:lnTo>
                  <a:lnTo>
                    <a:pt x="887" y="140"/>
                  </a:lnTo>
                  <a:lnTo>
                    <a:pt x="900" y="152"/>
                  </a:lnTo>
                  <a:lnTo>
                    <a:pt x="912" y="164"/>
                  </a:lnTo>
                  <a:lnTo>
                    <a:pt x="888" y="232"/>
                  </a:lnTo>
                  <a:lnTo>
                    <a:pt x="904" y="252"/>
                  </a:lnTo>
                  <a:lnTo>
                    <a:pt x="918" y="272"/>
                  </a:lnTo>
                  <a:lnTo>
                    <a:pt x="990" y="271"/>
                  </a:lnTo>
                  <a:lnTo>
                    <a:pt x="997" y="286"/>
                  </a:lnTo>
                  <a:lnTo>
                    <a:pt x="1005" y="302"/>
                  </a:lnTo>
                  <a:lnTo>
                    <a:pt x="962" y="359"/>
                  </a:lnTo>
                  <a:lnTo>
                    <a:pt x="970" y="382"/>
                  </a:lnTo>
                  <a:lnTo>
                    <a:pt x="974" y="395"/>
                  </a:lnTo>
                  <a:lnTo>
                    <a:pt x="977" y="407"/>
                  </a:lnTo>
                  <a:lnTo>
                    <a:pt x="1045" y="428"/>
                  </a:lnTo>
                  <a:lnTo>
                    <a:pt x="1052" y="461"/>
                  </a:lnTo>
                  <a:lnTo>
                    <a:pt x="992" y="503"/>
                  </a:lnTo>
                  <a:lnTo>
                    <a:pt x="993" y="528"/>
                  </a:lnTo>
                  <a:lnTo>
                    <a:pt x="992" y="553"/>
                  </a:lnTo>
                  <a:lnTo>
                    <a:pt x="1052" y="595"/>
                  </a:lnTo>
                  <a:lnTo>
                    <a:pt x="1049" y="611"/>
                  </a:lnTo>
                  <a:lnTo>
                    <a:pt x="1045" y="628"/>
                  </a:lnTo>
                  <a:lnTo>
                    <a:pt x="977" y="650"/>
                  </a:lnTo>
                  <a:lnTo>
                    <a:pt x="970" y="674"/>
                  </a:lnTo>
                  <a:lnTo>
                    <a:pt x="966" y="686"/>
                  </a:lnTo>
                  <a:lnTo>
                    <a:pt x="962" y="697"/>
                  </a:lnTo>
                  <a:lnTo>
                    <a:pt x="1005" y="755"/>
                  </a:lnTo>
                  <a:lnTo>
                    <a:pt x="997" y="770"/>
                  </a:lnTo>
                  <a:lnTo>
                    <a:pt x="990" y="785"/>
                  </a:lnTo>
                  <a:lnTo>
                    <a:pt x="918" y="784"/>
                  </a:lnTo>
                  <a:lnTo>
                    <a:pt x="904" y="804"/>
                  </a:lnTo>
                  <a:lnTo>
                    <a:pt x="897" y="814"/>
                  </a:lnTo>
                  <a:lnTo>
                    <a:pt x="888" y="825"/>
                  </a:lnTo>
                  <a:lnTo>
                    <a:pt x="912" y="892"/>
                  </a:lnTo>
                  <a:lnTo>
                    <a:pt x="900" y="905"/>
                  </a:lnTo>
                  <a:lnTo>
                    <a:pt x="887" y="917"/>
                  </a:lnTo>
                  <a:close/>
                </a:path>
              </a:pathLst>
            </a:custGeom>
            <a:solidFill>
              <a:srgbClr val="21A23E"/>
            </a:solidFill>
            <a:ln w="6350">
              <a:noFill/>
              <a:round/>
              <a:headEnd/>
              <a:tailEnd/>
            </a:ln>
            <a:effectLst>
              <a:outerShdw blurRad="50800" dist="38100" dir="5400000" algn="t" rotWithShape="0">
                <a:prstClr val="black">
                  <a:alpha val="40000"/>
                </a:prstClr>
              </a:outerShdw>
            </a:effectLst>
            <a:extLst/>
          </p:spPr>
          <p:txBody>
            <a:bodyPr/>
            <a:lstStyle/>
            <a:p>
              <a:endParaRPr lang="zh-CN" altLang="en-US" sz="3200" i="0">
                <a:latin typeface="微软雅黑" pitchFamily="34" charset="-122"/>
                <a:ea typeface="微软雅黑" pitchFamily="34" charset="-122"/>
              </a:endParaRPr>
            </a:p>
          </p:txBody>
        </p:sp>
        <p:sp>
          <p:nvSpPr>
            <p:cNvPr id="11" name="文本框 9"/>
            <p:cNvSpPr txBox="1"/>
            <p:nvPr/>
          </p:nvSpPr>
          <p:spPr>
            <a:xfrm>
              <a:off x="5189561" y="1856002"/>
              <a:ext cx="797200" cy="617645"/>
            </a:xfrm>
            <a:prstGeom prst="rect">
              <a:avLst/>
            </a:prstGeom>
            <a:noFill/>
            <a:effectLst>
              <a:outerShdw blurRad="50800" dist="38100" dir="5400000" algn="t" rotWithShape="0">
                <a:prstClr val="black">
                  <a:alpha val="40000"/>
                </a:prstClr>
              </a:outerShdw>
            </a:effectLst>
          </p:spPr>
          <p:txBody>
            <a:bodyPr wrap="none" rtlCol="0">
              <a:spAutoFit/>
            </a:bodyPr>
            <a:lstStyle/>
            <a:p>
              <a:pPr algn="ctr">
                <a:lnSpc>
                  <a:spcPct val="90000"/>
                </a:lnSpc>
              </a:pPr>
              <a:r>
                <a:rPr kumimoji="1" lang="en-US" altLang="zh-CN" sz="3200" b="1" i="0" dirty="0" smtClean="0">
                  <a:solidFill>
                    <a:srgbClr val="21A23E"/>
                  </a:solidFill>
                  <a:latin typeface="微软雅黑" pitchFamily="34" charset="-122"/>
                  <a:ea typeface="微软雅黑" pitchFamily="34" charset="-122"/>
                </a:rPr>
                <a:t>03</a:t>
              </a:r>
              <a:endParaRPr kumimoji="1" lang="zh-CN" altLang="en-US" sz="3200" b="1" i="0" dirty="0">
                <a:solidFill>
                  <a:srgbClr val="21A23E"/>
                </a:solidFill>
                <a:latin typeface="微软雅黑" pitchFamily="34" charset="-122"/>
                <a:ea typeface="微软雅黑" pitchFamily="34" charset="-122"/>
              </a:endParaRPr>
            </a:p>
          </p:txBody>
        </p:sp>
      </p:grpSp>
      <p:grpSp>
        <p:nvGrpSpPr>
          <p:cNvPr id="12" name="组 30"/>
          <p:cNvGrpSpPr/>
          <p:nvPr/>
        </p:nvGrpSpPr>
        <p:grpSpPr>
          <a:xfrm>
            <a:off x="6012301" y="1107816"/>
            <a:ext cx="1755621" cy="1765998"/>
            <a:chOff x="6534985" y="1891694"/>
            <a:chExt cx="2024813" cy="2036782"/>
          </a:xfrm>
        </p:grpSpPr>
        <p:sp>
          <p:nvSpPr>
            <p:cNvPr id="13" name="Freeform 4"/>
            <p:cNvSpPr>
              <a:spLocks noEditPoints="1"/>
            </p:cNvSpPr>
            <p:nvPr/>
          </p:nvSpPr>
          <p:spPr bwMode="auto">
            <a:xfrm>
              <a:off x="6534985" y="1891694"/>
              <a:ext cx="2024813" cy="2036782"/>
            </a:xfrm>
            <a:custGeom>
              <a:avLst/>
              <a:gdLst>
                <a:gd name="T0" fmla="*/ 191 w 1052"/>
                <a:gd name="T1" fmla="*/ 580 h 1057"/>
                <a:gd name="T2" fmla="*/ 208 w 1052"/>
                <a:gd name="T3" fmla="*/ 646 h 1057"/>
                <a:gd name="T4" fmla="*/ 228 w 1052"/>
                <a:gd name="T5" fmla="*/ 690 h 1057"/>
                <a:gd name="T6" fmla="*/ 274 w 1052"/>
                <a:gd name="T7" fmla="*/ 757 h 1057"/>
                <a:gd name="T8" fmla="*/ 323 w 1052"/>
                <a:gd name="T9" fmla="*/ 800 h 1057"/>
                <a:gd name="T10" fmla="*/ 393 w 1052"/>
                <a:gd name="T11" fmla="*/ 841 h 1057"/>
                <a:gd name="T12" fmla="*/ 440 w 1052"/>
                <a:gd name="T13" fmla="*/ 857 h 1057"/>
                <a:gd name="T14" fmla="*/ 508 w 1052"/>
                <a:gd name="T15" fmla="*/ 867 h 1057"/>
                <a:gd name="T16" fmla="*/ 576 w 1052"/>
                <a:gd name="T17" fmla="*/ 864 h 1057"/>
                <a:gd name="T18" fmla="*/ 641 w 1052"/>
                <a:gd name="T19" fmla="*/ 847 h 1057"/>
                <a:gd name="T20" fmla="*/ 686 w 1052"/>
                <a:gd name="T21" fmla="*/ 827 h 1057"/>
                <a:gd name="T22" fmla="*/ 753 w 1052"/>
                <a:gd name="T23" fmla="*/ 780 h 1057"/>
                <a:gd name="T24" fmla="*/ 796 w 1052"/>
                <a:gd name="T25" fmla="*/ 732 h 1057"/>
                <a:gd name="T26" fmla="*/ 836 w 1052"/>
                <a:gd name="T27" fmla="*/ 661 h 1057"/>
                <a:gd name="T28" fmla="*/ 852 w 1052"/>
                <a:gd name="T29" fmla="*/ 613 h 1057"/>
                <a:gd name="T30" fmla="*/ 862 w 1052"/>
                <a:gd name="T31" fmla="*/ 545 h 1057"/>
                <a:gd name="T32" fmla="*/ 859 w 1052"/>
                <a:gd name="T33" fmla="*/ 477 h 1057"/>
                <a:gd name="T34" fmla="*/ 842 w 1052"/>
                <a:gd name="T35" fmla="*/ 412 h 1057"/>
                <a:gd name="T36" fmla="*/ 822 w 1052"/>
                <a:gd name="T37" fmla="*/ 366 h 1057"/>
                <a:gd name="T38" fmla="*/ 776 w 1052"/>
                <a:gd name="T39" fmla="*/ 300 h 1057"/>
                <a:gd name="T40" fmla="*/ 727 w 1052"/>
                <a:gd name="T41" fmla="*/ 256 h 1057"/>
                <a:gd name="T42" fmla="*/ 657 w 1052"/>
                <a:gd name="T43" fmla="*/ 216 h 1057"/>
                <a:gd name="T44" fmla="*/ 610 w 1052"/>
                <a:gd name="T45" fmla="*/ 199 h 1057"/>
                <a:gd name="T46" fmla="*/ 542 w 1052"/>
                <a:gd name="T47" fmla="*/ 189 h 1057"/>
                <a:gd name="T48" fmla="*/ 474 w 1052"/>
                <a:gd name="T49" fmla="*/ 192 h 1057"/>
                <a:gd name="T50" fmla="*/ 409 w 1052"/>
                <a:gd name="T51" fmla="*/ 209 h 1057"/>
                <a:gd name="T52" fmla="*/ 364 w 1052"/>
                <a:gd name="T53" fmla="*/ 230 h 1057"/>
                <a:gd name="T54" fmla="*/ 298 w 1052"/>
                <a:gd name="T55" fmla="*/ 276 h 1057"/>
                <a:gd name="T56" fmla="*/ 254 w 1052"/>
                <a:gd name="T57" fmla="*/ 325 h 1057"/>
                <a:gd name="T58" fmla="*/ 214 w 1052"/>
                <a:gd name="T59" fmla="*/ 396 h 1057"/>
                <a:gd name="T60" fmla="*/ 198 w 1052"/>
                <a:gd name="T61" fmla="*/ 443 h 1057"/>
                <a:gd name="T62" fmla="*/ 188 w 1052"/>
                <a:gd name="T63" fmla="*/ 511 h 1057"/>
                <a:gd name="T64" fmla="*/ 780 w 1052"/>
                <a:gd name="T65" fmla="*/ 923 h 1057"/>
                <a:gd name="T66" fmla="*/ 670 w 1052"/>
                <a:gd name="T67" fmla="*/ 975 h 1057"/>
                <a:gd name="T68" fmla="*/ 550 w 1052"/>
                <a:gd name="T69" fmla="*/ 998 h 1057"/>
                <a:gd name="T70" fmla="*/ 425 w 1052"/>
                <a:gd name="T71" fmla="*/ 1051 h 1057"/>
                <a:gd name="T72" fmla="*/ 300 w 1052"/>
                <a:gd name="T73" fmla="*/ 1011 h 1057"/>
                <a:gd name="T74" fmla="*/ 240 w 1052"/>
                <a:gd name="T75" fmla="*/ 902 h 1057"/>
                <a:gd name="T76" fmla="*/ 162 w 1052"/>
                <a:gd name="T77" fmla="*/ 825 h 1057"/>
                <a:gd name="T78" fmla="*/ 45 w 1052"/>
                <a:gd name="T79" fmla="*/ 755 h 1057"/>
                <a:gd name="T80" fmla="*/ 5 w 1052"/>
                <a:gd name="T81" fmla="*/ 628 h 1057"/>
                <a:gd name="T82" fmla="*/ 0 w 1052"/>
                <a:gd name="T83" fmla="*/ 461 h 1057"/>
                <a:gd name="T84" fmla="*/ 84 w 1052"/>
                <a:gd name="T85" fmla="*/ 371 h 1057"/>
                <a:gd name="T86" fmla="*/ 132 w 1052"/>
                <a:gd name="T87" fmla="*/ 272 h 1057"/>
                <a:gd name="T88" fmla="*/ 151 w 1052"/>
                <a:gd name="T89" fmla="*/ 152 h 1057"/>
                <a:gd name="T90" fmla="*/ 269 w 1052"/>
                <a:gd name="T91" fmla="*/ 62 h 1057"/>
                <a:gd name="T92" fmla="*/ 392 w 1052"/>
                <a:gd name="T93" fmla="*/ 77 h 1057"/>
                <a:gd name="T94" fmla="*/ 525 w 1052"/>
                <a:gd name="T95" fmla="*/ 58 h 1057"/>
                <a:gd name="T96" fmla="*/ 646 w 1052"/>
                <a:gd name="T97" fmla="*/ 74 h 1057"/>
                <a:gd name="T98" fmla="*/ 766 w 1052"/>
                <a:gd name="T99" fmla="*/ 54 h 1057"/>
                <a:gd name="T100" fmla="*/ 820 w 1052"/>
                <a:gd name="T101" fmla="*/ 163 h 1057"/>
                <a:gd name="T102" fmla="*/ 904 w 1052"/>
                <a:gd name="T103" fmla="*/ 252 h 1057"/>
                <a:gd name="T104" fmla="*/ 962 w 1052"/>
                <a:gd name="T105" fmla="*/ 359 h 1057"/>
                <a:gd name="T106" fmla="*/ 1052 w 1052"/>
                <a:gd name="T107" fmla="*/ 461 h 1057"/>
                <a:gd name="T108" fmla="*/ 1049 w 1052"/>
                <a:gd name="T109" fmla="*/ 611 h 1057"/>
                <a:gd name="T110" fmla="*/ 962 w 1052"/>
                <a:gd name="T111" fmla="*/ 697 h 1057"/>
                <a:gd name="T112" fmla="*/ 904 w 1052"/>
                <a:gd name="T113" fmla="*/ 804 h 1057"/>
                <a:gd name="T114" fmla="*/ 887 w 1052"/>
                <a:gd name="T115" fmla="*/ 917 h 10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52" h="1057">
                  <a:moveTo>
                    <a:pt x="187" y="528"/>
                  </a:moveTo>
                  <a:lnTo>
                    <a:pt x="188" y="545"/>
                  </a:lnTo>
                  <a:lnTo>
                    <a:pt x="189" y="563"/>
                  </a:lnTo>
                  <a:lnTo>
                    <a:pt x="190" y="572"/>
                  </a:lnTo>
                  <a:lnTo>
                    <a:pt x="191" y="580"/>
                  </a:lnTo>
                  <a:lnTo>
                    <a:pt x="194" y="597"/>
                  </a:lnTo>
                  <a:lnTo>
                    <a:pt x="196" y="605"/>
                  </a:lnTo>
                  <a:lnTo>
                    <a:pt x="198" y="613"/>
                  </a:lnTo>
                  <a:lnTo>
                    <a:pt x="202" y="629"/>
                  </a:lnTo>
                  <a:lnTo>
                    <a:pt x="208" y="646"/>
                  </a:lnTo>
                  <a:lnTo>
                    <a:pt x="214" y="661"/>
                  </a:lnTo>
                  <a:lnTo>
                    <a:pt x="217" y="668"/>
                  </a:lnTo>
                  <a:lnTo>
                    <a:pt x="220" y="676"/>
                  </a:lnTo>
                  <a:lnTo>
                    <a:pt x="224" y="683"/>
                  </a:lnTo>
                  <a:lnTo>
                    <a:pt x="228" y="690"/>
                  </a:lnTo>
                  <a:lnTo>
                    <a:pt x="236" y="704"/>
                  </a:lnTo>
                  <a:lnTo>
                    <a:pt x="245" y="718"/>
                  </a:lnTo>
                  <a:lnTo>
                    <a:pt x="254" y="732"/>
                  </a:lnTo>
                  <a:lnTo>
                    <a:pt x="264" y="745"/>
                  </a:lnTo>
                  <a:lnTo>
                    <a:pt x="274" y="757"/>
                  </a:lnTo>
                  <a:lnTo>
                    <a:pt x="286" y="768"/>
                  </a:lnTo>
                  <a:lnTo>
                    <a:pt x="298" y="780"/>
                  </a:lnTo>
                  <a:lnTo>
                    <a:pt x="304" y="785"/>
                  </a:lnTo>
                  <a:lnTo>
                    <a:pt x="310" y="790"/>
                  </a:lnTo>
                  <a:lnTo>
                    <a:pt x="323" y="800"/>
                  </a:lnTo>
                  <a:lnTo>
                    <a:pt x="336" y="809"/>
                  </a:lnTo>
                  <a:lnTo>
                    <a:pt x="350" y="819"/>
                  </a:lnTo>
                  <a:lnTo>
                    <a:pt x="364" y="827"/>
                  </a:lnTo>
                  <a:lnTo>
                    <a:pt x="378" y="835"/>
                  </a:lnTo>
                  <a:lnTo>
                    <a:pt x="393" y="841"/>
                  </a:lnTo>
                  <a:lnTo>
                    <a:pt x="401" y="845"/>
                  </a:lnTo>
                  <a:lnTo>
                    <a:pt x="409" y="847"/>
                  </a:lnTo>
                  <a:lnTo>
                    <a:pt x="424" y="853"/>
                  </a:lnTo>
                  <a:lnTo>
                    <a:pt x="432" y="855"/>
                  </a:lnTo>
                  <a:lnTo>
                    <a:pt x="440" y="857"/>
                  </a:lnTo>
                  <a:lnTo>
                    <a:pt x="449" y="859"/>
                  </a:lnTo>
                  <a:lnTo>
                    <a:pt x="457" y="861"/>
                  </a:lnTo>
                  <a:lnTo>
                    <a:pt x="474" y="864"/>
                  </a:lnTo>
                  <a:lnTo>
                    <a:pt x="491" y="866"/>
                  </a:lnTo>
                  <a:lnTo>
                    <a:pt x="508" y="867"/>
                  </a:lnTo>
                  <a:lnTo>
                    <a:pt x="525" y="868"/>
                  </a:lnTo>
                  <a:lnTo>
                    <a:pt x="542" y="867"/>
                  </a:lnTo>
                  <a:lnTo>
                    <a:pt x="559" y="866"/>
                  </a:lnTo>
                  <a:lnTo>
                    <a:pt x="568" y="865"/>
                  </a:lnTo>
                  <a:lnTo>
                    <a:pt x="576" y="864"/>
                  </a:lnTo>
                  <a:lnTo>
                    <a:pt x="593" y="861"/>
                  </a:lnTo>
                  <a:lnTo>
                    <a:pt x="602" y="859"/>
                  </a:lnTo>
                  <a:lnTo>
                    <a:pt x="610" y="857"/>
                  </a:lnTo>
                  <a:lnTo>
                    <a:pt x="626" y="853"/>
                  </a:lnTo>
                  <a:lnTo>
                    <a:pt x="641" y="847"/>
                  </a:lnTo>
                  <a:lnTo>
                    <a:pt x="657" y="841"/>
                  </a:lnTo>
                  <a:lnTo>
                    <a:pt x="664" y="838"/>
                  </a:lnTo>
                  <a:lnTo>
                    <a:pt x="672" y="835"/>
                  </a:lnTo>
                  <a:lnTo>
                    <a:pt x="679" y="831"/>
                  </a:lnTo>
                  <a:lnTo>
                    <a:pt x="686" y="827"/>
                  </a:lnTo>
                  <a:lnTo>
                    <a:pt x="700" y="819"/>
                  </a:lnTo>
                  <a:lnTo>
                    <a:pt x="714" y="809"/>
                  </a:lnTo>
                  <a:lnTo>
                    <a:pt x="727" y="800"/>
                  </a:lnTo>
                  <a:lnTo>
                    <a:pt x="740" y="790"/>
                  </a:lnTo>
                  <a:lnTo>
                    <a:pt x="753" y="780"/>
                  </a:lnTo>
                  <a:lnTo>
                    <a:pt x="764" y="768"/>
                  </a:lnTo>
                  <a:lnTo>
                    <a:pt x="776" y="757"/>
                  </a:lnTo>
                  <a:lnTo>
                    <a:pt x="781" y="751"/>
                  </a:lnTo>
                  <a:lnTo>
                    <a:pt x="786" y="745"/>
                  </a:lnTo>
                  <a:lnTo>
                    <a:pt x="796" y="732"/>
                  </a:lnTo>
                  <a:lnTo>
                    <a:pt x="805" y="718"/>
                  </a:lnTo>
                  <a:lnTo>
                    <a:pt x="814" y="704"/>
                  </a:lnTo>
                  <a:lnTo>
                    <a:pt x="822" y="690"/>
                  </a:lnTo>
                  <a:lnTo>
                    <a:pt x="830" y="676"/>
                  </a:lnTo>
                  <a:lnTo>
                    <a:pt x="836" y="661"/>
                  </a:lnTo>
                  <a:lnTo>
                    <a:pt x="840" y="653"/>
                  </a:lnTo>
                  <a:lnTo>
                    <a:pt x="842" y="646"/>
                  </a:lnTo>
                  <a:lnTo>
                    <a:pt x="848" y="629"/>
                  </a:lnTo>
                  <a:lnTo>
                    <a:pt x="850" y="621"/>
                  </a:lnTo>
                  <a:lnTo>
                    <a:pt x="852" y="613"/>
                  </a:lnTo>
                  <a:lnTo>
                    <a:pt x="854" y="605"/>
                  </a:lnTo>
                  <a:lnTo>
                    <a:pt x="856" y="597"/>
                  </a:lnTo>
                  <a:lnTo>
                    <a:pt x="859" y="580"/>
                  </a:lnTo>
                  <a:lnTo>
                    <a:pt x="861" y="563"/>
                  </a:lnTo>
                  <a:lnTo>
                    <a:pt x="862" y="545"/>
                  </a:lnTo>
                  <a:lnTo>
                    <a:pt x="863" y="528"/>
                  </a:lnTo>
                  <a:lnTo>
                    <a:pt x="862" y="511"/>
                  </a:lnTo>
                  <a:lnTo>
                    <a:pt x="861" y="494"/>
                  </a:lnTo>
                  <a:lnTo>
                    <a:pt x="860" y="485"/>
                  </a:lnTo>
                  <a:lnTo>
                    <a:pt x="859" y="477"/>
                  </a:lnTo>
                  <a:lnTo>
                    <a:pt x="856" y="459"/>
                  </a:lnTo>
                  <a:lnTo>
                    <a:pt x="854" y="451"/>
                  </a:lnTo>
                  <a:lnTo>
                    <a:pt x="852" y="443"/>
                  </a:lnTo>
                  <a:lnTo>
                    <a:pt x="848" y="427"/>
                  </a:lnTo>
                  <a:lnTo>
                    <a:pt x="842" y="412"/>
                  </a:lnTo>
                  <a:lnTo>
                    <a:pt x="836" y="396"/>
                  </a:lnTo>
                  <a:lnTo>
                    <a:pt x="833" y="389"/>
                  </a:lnTo>
                  <a:lnTo>
                    <a:pt x="830" y="380"/>
                  </a:lnTo>
                  <a:lnTo>
                    <a:pt x="826" y="373"/>
                  </a:lnTo>
                  <a:lnTo>
                    <a:pt x="822" y="366"/>
                  </a:lnTo>
                  <a:lnTo>
                    <a:pt x="814" y="352"/>
                  </a:lnTo>
                  <a:lnTo>
                    <a:pt x="805" y="338"/>
                  </a:lnTo>
                  <a:lnTo>
                    <a:pt x="796" y="325"/>
                  </a:lnTo>
                  <a:lnTo>
                    <a:pt x="786" y="312"/>
                  </a:lnTo>
                  <a:lnTo>
                    <a:pt x="776" y="300"/>
                  </a:lnTo>
                  <a:lnTo>
                    <a:pt x="764" y="288"/>
                  </a:lnTo>
                  <a:lnTo>
                    <a:pt x="753" y="276"/>
                  </a:lnTo>
                  <a:lnTo>
                    <a:pt x="747" y="271"/>
                  </a:lnTo>
                  <a:lnTo>
                    <a:pt x="740" y="266"/>
                  </a:lnTo>
                  <a:lnTo>
                    <a:pt x="727" y="256"/>
                  </a:lnTo>
                  <a:lnTo>
                    <a:pt x="714" y="247"/>
                  </a:lnTo>
                  <a:lnTo>
                    <a:pt x="700" y="238"/>
                  </a:lnTo>
                  <a:lnTo>
                    <a:pt x="686" y="230"/>
                  </a:lnTo>
                  <a:lnTo>
                    <a:pt x="672" y="222"/>
                  </a:lnTo>
                  <a:lnTo>
                    <a:pt x="657" y="216"/>
                  </a:lnTo>
                  <a:lnTo>
                    <a:pt x="649" y="212"/>
                  </a:lnTo>
                  <a:lnTo>
                    <a:pt x="641" y="209"/>
                  </a:lnTo>
                  <a:lnTo>
                    <a:pt x="626" y="203"/>
                  </a:lnTo>
                  <a:lnTo>
                    <a:pt x="618" y="201"/>
                  </a:lnTo>
                  <a:lnTo>
                    <a:pt x="610" y="199"/>
                  </a:lnTo>
                  <a:lnTo>
                    <a:pt x="602" y="197"/>
                  </a:lnTo>
                  <a:lnTo>
                    <a:pt x="593" y="195"/>
                  </a:lnTo>
                  <a:lnTo>
                    <a:pt x="576" y="192"/>
                  </a:lnTo>
                  <a:lnTo>
                    <a:pt x="559" y="190"/>
                  </a:lnTo>
                  <a:lnTo>
                    <a:pt x="542" y="189"/>
                  </a:lnTo>
                  <a:lnTo>
                    <a:pt x="525" y="188"/>
                  </a:lnTo>
                  <a:lnTo>
                    <a:pt x="508" y="189"/>
                  </a:lnTo>
                  <a:lnTo>
                    <a:pt x="491" y="190"/>
                  </a:lnTo>
                  <a:lnTo>
                    <a:pt x="482" y="191"/>
                  </a:lnTo>
                  <a:lnTo>
                    <a:pt x="474" y="192"/>
                  </a:lnTo>
                  <a:lnTo>
                    <a:pt x="457" y="195"/>
                  </a:lnTo>
                  <a:lnTo>
                    <a:pt x="449" y="197"/>
                  </a:lnTo>
                  <a:lnTo>
                    <a:pt x="440" y="199"/>
                  </a:lnTo>
                  <a:lnTo>
                    <a:pt x="424" y="203"/>
                  </a:lnTo>
                  <a:lnTo>
                    <a:pt x="409" y="209"/>
                  </a:lnTo>
                  <a:lnTo>
                    <a:pt x="393" y="216"/>
                  </a:lnTo>
                  <a:lnTo>
                    <a:pt x="386" y="219"/>
                  </a:lnTo>
                  <a:lnTo>
                    <a:pt x="378" y="222"/>
                  </a:lnTo>
                  <a:lnTo>
                    <a:pt x="371" y="226"/>
                  </a:lnTo>
                  <a:lnTo>
                    <a:pt x="364" y="230"/>
                  </a:lnTo>
                  <a:lnTo>
                    <a:pt x="350" y="238"/>
                  </a:lnTo>
                  <a:lnTo>
                    <a:pt x="336" y="247"/>
                  </a:lnTo>
                  <a:lnTo>
                    <a:pt x="323" y="256"/>
                  </a:lnTo>
                  <a:lnTo>
                    <a:pt x="310" y="266"/>
                  </a:lnTo>
                  <a:lnTo>
                    <a:pt x="298" y="276"/>
                  </a:lnTo>
                  <a:lnTo>
                    <a:pt x="286" y="288"/>
                  </a:lnTo>
                  <a:lnTo>
                    <a:pt x="274" y="300"/>
                  </a:lnTo>
                  <a:lnTo>
                    <a:pt x="269" y="306"/>
                  </a:lnTo>
                  <a:lnTo>
                    <a:pt x="264" y="312"/>
                  </a:lnTo>
                  <a:lnTo>
                    <a:pt x="254" y="325"/>
                  </a:lnTo>
                  <a:lnTo>
                    <a:pt x="245" y="338"/>
                  </a:lnTo>
                  <a:lnTo>
                    <a:pt x="236" y="352"/>
                  </a:lnTo>
                  <a:lnTo>
                    <a:pt x="228" y="366"/>
                  </a:lnTo>
                  <a:lnTo>
                    <a:pt x="220" y="380"/>
                  </a:lnTo>
                  <a:lnTo>
                    <a:pt x="214" y="396"/>
                  </a:lnTo>
                  <a:lnTo>
                    <a:pt x="211" y="404"/>
                  </a:lnTo>
                  <a:lnTo>
                    <a:pt x="208" y="412"/>
                  </a:lnTo>
                  <a:lnTo>
                    <a:pt x="202" y="427"/>
                  </a:lnTo>
                  <a:lnTo>
                    <a:pt x="200" y="435"/>
                  </a:lnTo>
                  <a:lnTo>
                    <a:pt x="198" y="443"/>
                  </a:lnTo>
                  <a:lnTo>
                    <a:pt x="196" y="451"/>
                  </a:lnTo>
                  <a:lnTo>
                    <a:pt x="194" y="459"/>
                  </a:lnTo>
                  <a:lnTo>
                    <a:pt x="191" y="477"/>
                  </a:lnTo>
                  <a:lnTo>
                    <a:pt x="189" y="494"/>
                  </a:lnTo>
                  <a:lnTo>
                    <a:pt x="188" y="511"/>
                  </a:lnTo>
                  <a:lnTo>
                    <a:pt x="187" y="528"/>
                  </a:lnTo>
                  <a:close/>
                  <a:moveTo>
                    <a:pt x="887" y="917"/>
                  </a:moveTo>
                  <a:lnTo>
                    <a:pt x="820" y="893"/>
                  </a:lnTo>
                  <a:lnTo>
                    <a:pt x="800" y="909"/>
                  </a:lnTo>
                  <a:lnTo>
                    <a:pt x="780" y="923"/>
                  </a:lnTo>
                  <a:lnTo>
                    <a:pt x="781" y="996"/>
                  </a:lnTo>
                  <a:lnTo>
                    <a:pt x="766" y="1003"/>
                  </a:lnTo>
                  <a:lnTo>
                    <a:pt x="751" y="1011"/>
                  </a:lnTo>
                  <a:lnTo>
                    <a:pt x="693" y="967"/>
                  </a:lnTo>
                  <a:lnTo>
                    <a:pt x="670" y="975"/>
                  </a:lnTo>
                  <a:lnTo>
                    <a:pt x="658" y="979"/>
                  </a:lnTo>
                  <a:lnTo>
                    <a:pt x="646" y="982"/>
                  </a:lnTo>
                  <a:lnTo>
                    <a:pt x="625" y="1051"/>
                  </a:lnTo>
                  <a:lnTo>
                    <a:pt x="591" y="1057"/>
                  </a:lnTo>
                  <a:lnTo>
                    <a:pt x="550" y="998"/>
                  </a:lnTo>
                  <a:lnTo>
                    <a:pt x="525" y="999"/>
                  </a:lnTo>
                  <a:lnTo>
                    <a:pt x="500" y="998"/>
                  </a:lnTo>
                  <a:lnTo>
                    <a:pt x="459" y="1057"/>
                  </a:lnTo>
                  <a:lnTo>
                    <a:pt x="442" y="1054"/>
                  </a:lnTo>
                  <a:lnTo>
                    <a:pt x="425" y="1051"/>
                  </a:lnTo>
                  <a:lnTo>
                    <a:pt x="404" y="982"/>
                  </a:lnTo>
                  <a:lnTo>
                    <a:pt x="380" y="975"/>
                  </a:lnTo>
                  <a:lnTo>
                    <a:pt x="369" y="971"/>
                  </a:lnTo>
                  <a:lnTo>
                    <a:pt x="357" y="967"/>
                  </a:lnTo>
                  <a:lnTo>
                    <a:pt x="300" y="1011"/>
                  </a:lnTo>
                  <a:lnTo>
                    <a:pt x="284" y="1003"/>
                  </a:lnTo>
                  <a:lnTo>
                    <a:pt x="269" y="996"/>
                  </a:lnTo>
                  <a:lnTo>
                    <a:pt x="270" y="923"/>
                  </a:lnTo>
                  <a:lnTo>
                    <a:pt x="250" y="909"/>
                  </a:lnTo>
                  <a:lnTo>
                    <a:pt x="240" y="902"/>
                  </a:lnTo>
                  <a:lnTo>
                    <a:pt x="230" y="893"/>
                  </a:lnTo>
                  <a:lnTo>
                    <a:pt x="163" y="917"/>
                  </a:lnTo>
                  <a:lnTo>
                    <a:pt x="151" y="905"/>
                  </a:lnTo>
                  <a:lnTo>
                    <a:pt x="138" y="892"/>
                  </a:lnTo>
                  <a:lnTo>
                    <a:pt x="162" y="825"/>
                  </a:lnTo>
                  <a:lnTo>
                    <a:pt x="147" y="804"/>
                  </a:lnTo>
                  <a:lnTo>
                    <a:pt x="132" y="784"/>
                  </a:lnTo>
                  <a:lnTo>
                    <a:pt x="61" y="785"/>
                  </a:lnTo>
                  <a:lnTo>
                    <a:pt x="53" y="770"/>
                  </a:lnTo>
                  <a:lnTo>
                    <a:pt x="45" y="755"/>
                  </a:lnTo>
                  <a:lnTo>
                    <a:pt x="88" y="697"/>
                  </a:lnTo>
                  <a:lnTo>
                    <a:pt x="80" y="674"/>
                  </a:lnTo>
                  <a:lnTo>
                    <a:pt x="76" y="662"/>
                  </a:lnTo>
                  <a:lnTo>
                    <a:pt x="73" y="650"/>
                  </a:lnTo>
                  <a:lnTo>
                    <a:pt x="5" y="628"/>
                  </a:lnTo>
                  <a:lnTo>
                    <a:pt x="0" y="595"/>
                  </a:lnTo>
                  <a:lnTo>
                    <a:pt x="58" y="553"/>
                  </a:lnTo>
                  <a:lnTo>
                    <a:pt x="57" y="528"/>
                  </a:lnTo>
                  <a:lnTo>
                    <a:pt x="58" y="503"/>
                  </a:lnTo>
                  <a:lnTo>
                    <a:pt x="0" y="461"/>
                  </a:lnTo>
                  <a:lnTo>
                    <a:pt x="2" y="445"/>
                  </a:lnTo>
                  <a:lnTo>
                    <a:pt x="5" y="428"/>
                  </a:lnTo>
                  <a:lnTo>
                    <a:pt x="73" y="407"/>
                  </a:lnTo>
                  <a:lnTo>
                    <a:pt x="80" y="382"/>
                  </a:lnTo>
                  <a:lnTo>
                    <a:pt x="84" y="371"/>
                  </a:lnTo>
                  <a:lnTo>
                    <a:pt x="88" y="359"/>
                  </a:lnTo>
                  <a:lnTo>
                    <a:pt x="45" y="302"/>
                  </a:lnTo>
                  <a:lnTo>
                    <a:pt x="53" y="286"/>
                  </a:lnTo>
                  <a:lnTo>
                    <a:pt x="61" y="271"/>
                  </a:lnTo>
                  <a:lnTo>
                    <a:pt x="132" y="272"/>
                  </a:lnTo>
                  <a:lnTo>
                    <a:pt x="147" y="252"/>
                  </a:lnTo>
                  <a:lnTo>
                    <a:pt x="154" y="242"/>
                  </a:lnTo>
                  <a:lnTo>
                    <a:pt x="162" y="232"/>
                  </a:lnTo>
                  <a:lnTo>
                    <a:pt x="138" y="164"/>
                  </a:lnTo>
                  <a:lnTo>
                    <a:pt x="151" y="152"/>
                  </a:lnTo>
                  <a:lnTo>
                    <a:pt x="163" y="140"/>
                  </a:lnTo>
                  <a:lnTo>
                    <a:pt x="230" y="163"/>
                  </a:lnTo>
                  <a:lnTo>
                    <a:pt x="250" y="148"/>
                  </a:lnTo>
                  <a:lnTo>
                    <a:pt x="270" y="134"/>
                  </a:lnTo>
                  <a:lnTo>
                    <a:pt x="269" y="62"/>
                  </a:lnTo>
                  <a:lnTo>
                    <a:pt x="284" y="54"/>
                  </a:lnTo>
                  <a:lnTo>
                    <a:pt x="300" y="46"/>
                  </a:lnTo>
                  <a:lnTo>
                    <a:pt x="357" y="89"/>
                  </a:lnTo>
                  <a:lnTo>
                    <a:pt x="380" y="81"/>
                  </a:lnTo>
                  <a:lnTo>
                    <a:pt x="392" y="77"/>
                  </a:lnTo>
                  <a:lnTo>
                    <a:pt x="404" y="74"/>
                  </a:lnTo>
                  <a:lnTo>
                    <a:pt x="425" y="5"/>
                  </a:lnTo>
                  <a:lnTo>
                    <a:pt x="459" y="0"/>
                  </a:lnTo>
                  <a:lnTo>
                    <a:pt x="500" y="59"/>
                  </a:lnTo>
                  <a:lnTo>
                    <a:pt x="525" y="58"/>
                  </a:lnTo>
                  <a:lnTo>
                    <a:pt x="550" y="59"/>
                  </a:lnTo>
                  <a:lnTo>
                    <a:pt x="591" y="0"/>
                  </a:lnTo>
                  <a:lnTo>
                    <a:pt x="608" y="2"/>
                  </a:lnTo>
                  <a:lnTo>
                    <a:pt x="625" y="5"/>
                  </a:lnTo>
                  <a:lnTo>
                    <a:pt x="646" y="74"/>
                  </a:lnTo>
                  <a:lnTo>
                    <a:pt x="670" y="81"/>
                  </a:lnTo>
                  <a:lnTo>
                    <a:pt x="682" y="85"/>
                  </a:lnTo>
                  <a:lnTo>
                    <a:pt x="693" y="89"/>
                  </a:lnTo>
                  <a:lnTo>
                    <a:pt x="751" y="46"/>
                  </a:lnTo>
                  <a:lnTo>
                    <a:pt x="766" y="54"/>
                  </a:lnTo>
                  <a:lnTo>
                    <a:pt x="781" y="62"/>
                  </a:lnTo>
                  <a:lnTo>
                    <a:pt x="780" y="134"/>
                  </a:lnTo>
                  <a:lnTo>
                    <a:pt x="800" y="148"/>
                  </a:lnTo>
                  <a:lnTo>
                    <a:pt x="810" y="155"/>
                  </a:lnTo>
                  <a:lnTo>
                    <a:pt x="820" y="163"/>
                  </a:lnTo>
                  <a:lnTo>
                    <a:pt x="887" y="140"/>
                  </a:lnTo>
                  <a:lnTo>
                    <a:pt x="900" y="152"/>
                  </a:lnTo>
                  <a:lnTo>
                    <a:pt x="912" y="164"/>
                  </a:lnTo>
                  <a:lnTo>
                    <a:pt x="888" y="232"/>
                  </a:lnTo>
                  <a:lnTo>
                    <a:pt x="904" y="252"/>
                  </a:lnTo>
                  <a:lnTo>
                    <a:pt x="918" y="272"/>
                  </a:lnTo>
                  <a:lnTo>
                    <a:pt x="990" y="271"/>
                  </a:lnTo>
                  <a:lnTo>
                    <a:pt x="997" y="286"/>
                  </a:lnTo>
                  <a:lnTo>
                    <a:pt x="1005" y="302"/>
                  </a:lnTo>
                  <a:lnTo>
                    <a:pt x="962" y="359"/>
                  </a:lnTo>
                  <a:lnTo>
                    <a:pt x="970" y="382"/>
                  </a:lnTo>
                  <a:lnTo>
                    <a:pt x="974" y="395"/>
                  </a:lnTo>
                  <a:lnTo>
                    <a:pt x="977" y="407"/>
                  </a:lnTo>
                  <a:lnTo>
                    <a:pt x="1045" y="428"/>
                  </a:lnTo>
                  <a:lnTo>
                    <a:pt x="1052" y="461"/>
                  </a:lnTo>
                  <a:lnTo>
                    <a:pt x="992" y="503"/>
                  </a:lnTo>
                  <a:lnTo>
                    <a:pt x="993" y="528"/>
                  </a:lnTo>
                  <a:lnTo>
                    <a:pt x="992" y="553"/>
                  </a:lnTo>
                  <a:lnTo>
                    <a:pt x="1052" y="595"/>
                  </a:lnTo>
                  <a:lnTo>
                    <a:pt x="1049" y="611"/>
                  </a:lnTo>
                  <a:lnTo>
                    <a:pt x="1045" y="628"/>
                  </a:lnTo>
                  <a:lnTo>
                    <a:pt x="977" y="650"/>
                  </a:lnTo>
                  <a:lnTo>
                    <a:pt x="970" y="674"/>
                  </a:lnTo>
                  <a:lnTo>
                    <a:pt x="966" y="686"/>
                  </a:lnTo>
                  <a:lnTo>
                    <a:pt x="962" y="697"/>
                  </a:lnTo>
                  <a:lnTo>
                    <a:pt x="1005" y="755"/>
                  </a:lnTo>
                  <a:lnTo>
                    <a:pt x="997" y="770"/>
                  </a:lnTo>
                  <a:lnTo>
                    <a:pt x="990" y="785"/>
                  </a:lnTo>
                  <a:lnTo>
                    <a:pt x="918" y="784"/>
                  </a:lnTo>
                  <a:lnTo>
                    <a:pt x="904" y="804"/>
                  </a:lnTo>
                  <a:lnTo>
                    <a:pt x="897" y="814"/>
                  </a:lnTo>
                  <a:lnTo>
                    <a:pt x="888" y="825"/>
                  </a:lnTo>
                  <a:lnTo>
                    <a:pt x="912" y="892"/>
                  </a:lnTo>
                  <a:lnTo>
                    <a:pt x="900" y="905"/>
                  </a:lnTo>
                  <a:lnTo>
                    <a:pt x="887" y="917"/>
                  </a:lnTo>
                  <a:close/>
                </a:path>
              </a:pathLst>
            </a:custGeom>
            <a:solidFill>
              <a:srgbClr val="FCA826"/>
            </a:solidFill>
            <a:ln w="6350">
              <a:noFill/>
              <a:round/>
              <a:headEnd/>
              <a:tailEnd/>
            </a:ln>
            <a:effectLst>
              <a:outerShdw blurRad="50800" dist="38100" dir="5400000" algn="t" rotWithShape="0">
                <a:prstClr val="black">
                  <a:alpha val="40000"/>
                </a:prstClr>
              </a:outerShdw>
            </a:effectLst>
            <a:extLst/>
          </p:spPr>
          <p:txBody>
            <a:bodyPr/>
            <a:lstStyle/>
            <a:p>
              <a:endParaRPr lang="zh-CN" altLang="en-US" sz="3200" i="0">
                <a:latin typeface="微软雅黑" pitchFamily="34" charset="-122"/>
                <a:ea typeface="微软雅黑" pitchFamily="34" charset="-122"/>
              </a:endParaRPr>
            </a:p>
          </p:txBody>
        </p:sp>
        <p:sp>
          <p:nvSpPr>
            <p:cNvPr id="14" name="文本框 12"/>
            <p:cNvSpPr txBox="1"/>
            <p:nvPr/>
          </p:nvSpPr>
          <p:spPr>
            <a:xfrm>
              <a:off x="7116507" y="2651697"/>
              <a:ext cx="797200" cy="617645"/>
            </a:xfrm>
            <a:prstGeom prst="rect">
              <a:avLst/>
            </a:prstGeom>
            <a:noFill/>
            <a:effectLst>
              <a:outerShdw blurRad="50800" dist="38100" dir="5400000" algn="t" rotWithShape="0">
                <a:prstClr val="black">
                  <a:alpha val="40000"/>
                </a:prstClr>
              </a:outerShdw>
            </a:effectLst>
          </p:spPr>
          <p:txBody>
            <a:bodyPr wrap="none" rtlCol="0">
              <a:spAutoFit/>
            </a:bodyPr>
            <a:lstStyle/>
            <a:p>
              <a:pPr algn="ctr">
                <a:lnSpc>
                  <a:spcPct val="90000"/>
                </a:lnSpc>
              </a:pPr>
              <a:r>
                <a:rPr kumimoji="1" lang="en-US" altLang="zh-CN" sz="3200" b="1" i="0" dirty="0" smtClean="0">
                  <a:solidFill>
                    <a:srgbClr val="FCA826"/>
                  </a:solidFill>
                  <a:latin typeface="微软雅黑" pitchFamily="34" charset="-122"/>
                  <a:ea typeface="微软雅黑" pitchFamily="34" charset="-122"/>
                </a:rPr>
                <a:t>04</a:t>
              </a:r>
              <a:endParaRPr kumimoji="1" lang="zh-CN" altLang="en-US" sz="3200" b="1" i="0" dirty="0">
                <a:solidFill>
                  <a:srgbClr val="FCA826"/>
                </a:solidFill>
                <a:latin typeface="微软雅黑" pitchFamily="34" charset="-122"/>
                <a:ea typeface="微软雅黑" pitchFamily="34" charset="-122"/>
              </a:endParaRPr>
            </a:p>
          </p:txBody>
        </p:sp>
      </p:grpSp>
      <p:sp>
        <p:nvSpPr>
          <p:cNvPr id="15" name="文本框 15"/>
          <p:cNvSpPr txBox="1"/>
          <p:nvPr/>
        </p:nvSpPr>
        <p:spPr>
          <a:xfrm>
            <a:off x="880306" y="2875790"/>
            <a:ext cx="1488657" cy="830997"/>
          </a:xfrm>
          <a:prstGeom prst="rect">
            <a:avLst/>
          </a:prstGeom>
          <a:noFill/>
        </p:spPr>
        <p:txBody>
          <a:bodyPr wrap="square" rtlCol="0">
            <a:spAutoFit/>
          </a:bodyPr>
          <a:lstStyle/>
          <a:p>
            <a:pPr algn="ctr"/>
            <a:r>
              <a:rPr kumimoji="1" lang="zh-CN" altLang="en-US" sz="2400" b="1" i="0" dirty="0" smtClean="0">
                <a:solidFill>
                  <a:srgbClr val="82D640"/>
                </a:solidFill>
                <a:effectLst>
                  <a:outerShdw blurRad="38100" dist="38100" dir="2700000" algn="tl">
                    <a:srgbClr val="000000">
                      <a:alpha val="43137"/>
                    </a:srgbClr>
                  </a:outerShdw>
                </a:effectLst>
                <a:latin typeface="微软雅黑" pitchFamily="34" charset="-122"/>
                <a:ea typeface="微软雅黑" pitchFamily="34" charset="-122"/>
              </a:rPr>
              <a:t>明确人才培养目标</a:t>
            </a:r>
            <a:endParaRPr kumimoji="1" lang="en-US" altLang="zh-CN" sz="2400" b="1" i="0" dirty="0" smtClean="0">
              <a:solidFill>
                <a:srgbClr val="82D640"/>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16" name="文本框 15"/>
          <p:cNvSpPr txBox="1"/>
          <p:nvPr/>
        </p:nvSpPr>
        <p:spPr>
          <a:xfrm>
            <a:off x="2666256" y="3373880"/>
            <a:ext cx="1488657" cy="830997"/>
          </a:xfrm>
          <a:prstGeom prst="rect">
            <a:avLst/>
          </a:prstGeom>
          <a:noFill/>
        </p:spPr>
        <p:txBody>
          <a:bodyPr wrap="square" rtlCol="0">
            <a:spAutoFit/>
          </a:bodyPr>
          <a:lstStyle/>
          <a:p>
            <a:pPr algn="ctr"/>
            <a:r>
              <a:rPr kumimoji="1" lang="zh-CN" altLang="en-US" sz="2400" b="1" dirty="0" smtClean="0">
                <a:solidFill>
                  <a:srgbClr val="00B0F0"/>
                </a:solidFill>
                <a:effectLst>
                  <a:outerShdw blurRad="38100" dist="38100" dir="2700000" algn="tl">
                    <a:srgbClr val="000000">
                      <a:alpha val="43137"/>
                    </a:srgbClr>
                  </a:outerShdw>
                </a:effectLst>
                <a:latin typeface="微软雅黑" pitchFamily="34" charset="-122"/>
                <a:ea typeface="微软雅黑" pitchFamily="34" charset="-122"/>
              </a:rPr>
              <a:t>制定</a:t>
            </a:r>
            <a:r>
              <a:rPr kumimoji="1" lang="zh-CN" altLang="en-US" sz="2400" b="1" i="0" dirty="0" smtClean="0">
                <a:solidFill>
                  <a:srgbClr val="00B0F0"/>
                </a:solidFill>
                <a:effectLst>
                  <a:outerShdw blurRad="38100" dist="38100" dir="2700000" algn="tl">
                    <a:srgbClr val="000000">
                      <a:alpha val="43137"/>
                    </a:srgbClr>
                  </a:outerShdw>
                </a:effectLst>
                <a:latin typeface="微软雅黑" pitchFamily="34" charset="-122"/>
                <a:ea typeface="微软雅黑" pitchFamily="34" charset="-122"/>
              </a:rPr>
              <a:t>人才培养标准</a:t>
            </a:r>
            <a:endParaRPr kumimoji="1" lang="en-US" altLang="zh-CN" sz="2400" b="1" i="0" dirty="0" smtClean="0">
              <a:solidFill>
                <a:srgbClr val="00B0F0"/>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17" name="文本框 15"/>
          <p:cNvSpPr txBox="1"/>
          <p:nvPr/>
        </p:nvSpPr>
        <p:spPr>
          <a:xfrm>
            <a:off x="4726417" y="3875922"/>
            <a:ext cx="1488657" cy="830997"/>
          </a:xfrm>
          <a:prstGeom prst="rect">
            <a:avLst/>
          </a:prstGeom>
          <a:noFill/>
        </p:spPr>
        <p:txBody>
          <a:bodyPr wrap="square" rtlCol="0">
            <a:spAutoFit/>
          </a:bodyPr>
          <a:lstStyle/>
          <a:p>
            <a:pPr algn="ctr"/>
            <a:r>
              <a:rPr kumimoji="1" lang="zh-CN" altLang="en-US" sz="2400" b="1" i="0" dirty="0" smtClean="0">
                <a:solidFill>
                  <a:srgbClr val="00B050"/>
                </a:solidFill>
                <a:effectLst>
                  <a:outerShdw blurRad="38100" dist="38100" dir="2700000" algn="tl">
                    <a:srgbClr val="000000">
                      <a:alpha val="43137"/>
                    </a:srgbClr>
                  </a:outerShdw>
                </a:effectLst>
                <a:latin typeface="微软雅黑" pitchFamily="34" charset="-122"/>
                <a:ea typeface="微软雅黑" pitchFamily="34" charset="-122"/>
              </a:rPr>
              <a:t>改革课程教学设计</a:t>
            </a:r>
            <a:endParaRPr kumimoji="1" lang="en-US" altLang="zh-CN" sz="2400" b="1" i="0" dirty="0" smtClean="0">
              <a:solidFill>
                <a:srgbClr val="00B050"/>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18" name="文本框 15"/>
          <p:cNvSpPr txBox="1"/>
          <p:nvPr/>
        </p:nvSpPr>
        <p:spPr>
          <a:xfrm>
            <a:off x="6655243" y="3016690"/>
            <a:ext cx="1488657" cy="830997"/>
          </a:xfrm>
          <a:prstGeom prst="rect">
            <a:avLst/>
          </a:prstGeom>
          <a:noFill/>
        </p:spPr>
        <p:txBody>
          <a:bodyPr wrap="square" rtlCol="0">
            <a:spAutoFit/>
          </a:bodyPr>
          <a:lstStyle/>
          <a:p>
            <a:pPr algn="ctr"/>
            <a:r>
              <a:rPr kumimoji="1" lang="zh-CN" altLang="en-US" sz="2400" b="1" i="0" dirty="0" smtClean="0">
                <a:solidFill>
                  <a:schemeClr val="accent1"/>
                </a:solidFill>
                <a:effectLst>
                  <a:outerShdw blurRad="38100" dist="38100" dir="2700000" algn="tl">
                    <a:srgbClr val="000000">
                      <a:alpha val="43137"/>
                    </a:srgbClr>
                  </a:outerShdw>
                </a:effectLst>
                <a:latin typeface="微软雅黑" pitchFamily="34" charset="-122"/>
                <a:ea typeface="微软雅黑" pitchFamily="34" charset="-122"/>
              </a:rPr>
              <a:t>形成持续改进机制</a:t>
            </a:r>
            <a:endParaRPr kumimoji="1" lang="en-US" altLang="zh-CN" sz="2400" b="1" i="0" dirty="0" smtClean="0">
              <a:solidFill>
                <a:schemeClr val="accent1"/>
              </a:solidFill>
              <a:effectLst>
                <a:outerShdw blurRad="38100" dist="38100" dir="2700000" algn="tl">
                  <a:srgbClr val="000000">
                    <a:alpha val="43137"/>
                  </a:srgbClr>
                </a:outerShdw>
              </a:effectLst>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box(in)">
                                      <p:cBhvr>
                                        <p:cTn id="10" dur="500"/>
                                        <p:tgtEl>
                                          <p:spTgt spid="15"/>
                                        </p:tgtEl>
                                      </p:cBhvr>
                                    </p:animEffect>
                                  </p:childTnLst>
                                </p:cTn>
                              </p:par>
                            </p:childTnLst>
                          </p:cTn>
                        </p:par>
                      </p:childTnLst>
                    </p:cTn>
                  </p:par>
                  <p:par>
                    <p:cTn id="11" fill="hold">
                      <p:stCondLst>
                        <p:cond delay="indefinite"/>
                      </p:stCondLst>
                      <p:childTnLst>
                        <p:par>
                          <p:cTn id="12" fill="hold">
                            <p:stCondLst>
                              <p:cond delay="0"/>
                            </p:stCondLst>
                            <p:childTnLst>
                              <p:par>
                                <p:cTn id="13" presetID="4" presetClass="entr" presetSubtype="16"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ox(in)">
                                      <p:cBhvr>
                                        <p:cTn id="15" dur="500"/>
                                        <p:tgtEl>
                                          <p:spTgt spid="6"/>
                                        </p:tgtEl>
                                      </p:cBhvr>
                                    </p:animEffect>
                                  </p:childTnLst>
                                </p:cTn>
                              </p:par>
                              <p:par>
                                <p:cTn id="16" presetID="4" presetClass="entr" presetSubtype="16" fill="hold" grpId="0"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box(in)">
                                      <p:cBhvr>
                                        <p:cTn id="18" dur="500"/>
                                        <p:tgtEl>
                                          <p:spTgt spid="16"/>
                                        </p:tgtEl>
                                      </p:cBhvr>
                                    </p:animEffect>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box(in)">
                                      <p:cBhvr>
                                        <p:cTn id="23" dur="500"/>
                                        <p:tgtEl>
                                          <p:spTgt spid="9"/>
                                        </p:tgtEl>
                                      </p:cBhvr>
                                    </p:animEffect>
                                  </p:childTnLst>
                                </p:cTn>
                              </p:par>
                              <p:par>
                                <p:cTn id="24" presetID="4" presetClass="entr" presetSubtype="16" fill="hold" grpId="0" nodeType="with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box(in)">
                                      <p:cBhvr>
                                        <p:cTn id="26" dur="500"/>
                                        <p:tgtEl>
                                          <p:spTgt spid="17"/>
                                        </p:tgtEl>
                                      </p:cBhvr>
                                    </p:animEffect>
                                  </p:childTnLst>
                                </p:cTn>
                              </p:par>
                            </p:childTnLst>
                          </p:cTn>
                        </p:par>
                      </p:childTnLst>
                    </p:cTn>
                  </p:par>
                  <p:par>
                    <p:cTn id="27" fill="hold">
                      <p:stCondLst>
                        <p:cond delay="indefinite"/>
                      </p:stCondLst>
                      <p:childTnLst>
                        <p:par>
                          <p:cTn id="28" fill="hold">
                            <p:stCondLst>
                              <p:cond delay="0"/>
                            </p:stCondLst>
                            <p:childTnLst>
                              <p:par>
                                <p:cTn id="29" presetID="4" presetClass="entr" presetSubtype="16" fill="hold"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box(in)">
                                      <p:cBhvr>
                                        <p:cTn id="31" dur="500"/>
                                        <p:tgtEl>
                                          <p:spTgt spid="12"/>
                                        </p:tgtEl>
                                      </p:cBhvr>
                                    </p:animEffect>
                                  </p:childTnLst>
                                </p:cTn>
                              </p:par>
                              <p:par>
                                <p:cTn id="32" presetID="4" presetClass="entr" presetSubtype="16" fill="hold" grpId="0" nodeType="with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box(in)">
                                      <p:cBhvr>
                                        <p:cTn id="3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五边形 2"/>
          <p:cNvSpPr/>
          <p:nvPr/>
        </p:nvSpPr>
        <p:spPr>
          <a:xfrm>
            <a:off x="138080" y="1165401"/>
            <a:ext cx="3129753" cy="757630"/>
          </a:xfrm>
          <a:prstGeom prst="homePlate">
            <a:avLst/>
          </a:prstGeom>
          <a:solidFill>
            <a:srgbClr val="56C1DA"/>
          </a:solidFill>
          <a:ln w="12700" cap="flat" cmpd="sng" algn="ctr">
            <a:noFill/>
            <a:prstDash val="solid"/>
            <a:miter lim="800000"/>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4" name="五边形 3"/>
          <p:cNvSpPr/>
          <p:nvPr/>
        </p:nvSpPr>
        <p:spPr>
          <a:xfrm>
            <a:off x="138080" y="3940654"/>
            <a:ext cx="3129753" cy="757630"/>
          </a:xfrm>
          <a:prstGeom prst="homePlate">
            <a:avLst/>
          </a:prstGeom>
          <a:solidFill>
            <a:srgbClr val="175562"/>
          </a:solidFill>
          <a:ln w="12700" cap="flat" cmpd="sng" algn="ctr">
            <a:noFill/>
            <a:prstDash val="solid"/>
            <a:miter lim="800000"/>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0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5" name="五边形 4"/>
          <p:cNvSpPr/>
          <p:nvPr/>
        </p:nvSpPr>
        <p:spPr>
          <a:xfrm rot="10800000" flipH="1">
            <a:off x="143286" y="2548721"/>
            <a:ext cx="3078467" cy="757630"/>
          </a:xfrm>
          <a:prstGeom prst="homePlate">
            <a:avLst/>
          </a:prstGeom>
          <a:solidFill>
            <a:srgbClr val="82D640"/>
          </a:solidFill>
          <a:ln w="12700" cap="flat" cmpd="sng" algn="ctr">
            <a:noFill/>
            <a:prstDash val="solid"/>
            <a:miter lim="800000"/>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6" name="文本框 8"/>
          <p:cNvSpPr txBox="1"/>
          <p:nvPr/>
        </p:nvSpPr>
        <p:spPr>
          <a:xfrm>
            <a:off x="3424228" y="933792"/>
            <a:ext cx="5643570" cy="101566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
                <a:srgbClr val="C00000"/>
              </a:buClr>
              <a:buSzTx/>
              <a:buFont typeface="Wingdings" pitchFamily="2" charset="2"/>
              <a:buChar char="p"/>
              <a:tabLst/>
              <a:defRPr/>
            </a:pPr>
            <a:r>
              <a:rPr lang="zh-CN" altLang="en-US" sz="2800" b="1" i="0" dirty="0" smtClean="0">
                <a:solidFill>
                  <a:srgbClr val="175562"/>
                </a:solidFill>
                <a:latin typeface="微软雅黑" pitchFamily="34" charset="-122"/>
                <a:ea typeface="微软雅黑" pitchFamily="34" charset="-122"/>
              </a:rPr>
              <a:t>   </a:t>
            </a:r>
            <a:r>
              <a:rPr kumimoji="0" lang="zh-CN" altLang="en-US" sz="2800" b="1" i="0" u="none" strike="noStrike" kern="1200" cap="none" spc="0" normalizeH="0" baseline="0" noProof="0" dirty="0" smtClean="0">
                <a:ln>
                  <a:noFill/>
                </a:ln>
                <a:solidFill>
                  <a:srgbClr val="0033CC"/>
                </a:solidFill>
                <a:effectLst/>
                <a:uLnTx/>
                <a:uFillTx/>
                <a:latin typeface="微软雅黑" pitchFamily="34" charset="-122"/>
                <a:ea typeface="微软雅黑" pitchFamily="34" charset="-122"/>
              </a:rPr>
              <a:t>培养目标</a:t>
            </a:r>
            <a:endParaRPr kumimoji="0" lang="en-US" altLang="zh-CN" sz="2800" b="1" i="0" u="none" strike="noStrike" kern="1200" cap="none" spc="0" normalizeH="0" baseline="0" noProof="0" dirty="0" smtClean="0">
              <a:ln>
                <a:noFill/>
              </a:ln>
              <a:solidFill>
                <a:srgbClr val="0033CC"/>
              </a:solidFill>
              <a:effectLst/>
              <a:uLnTx/>
              <a:uFillTx/>
              <a:latin typeface="微软雅黑" pitchFamily="34" charset="-122"/>
              <a:ea typeface="微软雅黑" pitchFamily="34" charset="-122"/>
            </a:endParaRPr>
          </a:p>
          <a:p>
            <a:pPr marL="0" marR="0" lvl="0" indent="0" algn="l" defTabSz="914400" rtl="0" eaLnBrk="1" fontAlgn="auto" latinLnBrk="0" hangingPunct="1">
              <a:lnSpc>
                <a:spcPct val="100000"/>
              </a:lnSpc>
              <a:spcBef>
                <a:spcPts val="0"/>
              </a:spcBef>
              <a:spcAft>
                <a:spcPts val="0"/>
              </a:spcAft>
              <a:buClr>
                <a:srgbClr val="C00000"/>
              </a:buClr>
              <a:buSzTx/>
              <a:buFont typeface="Wingdings" pitchFamily="2" charset="2"/>
              <a:buChar char="p"/>
              <a:tabLst/>
              <a:defRPr/>
            </a:pPr>
            <a:r>
              <a:rPr lang="zh-CN" altLang="en-US" sz="3200" b="1" i="0" dirty="0" smtClean="0">
                <a:solidFill>
                  <a:srgbClr val="0033CC"/>
                </a:solidFill>
                <a:latin typeface="微软雅黑" pitchFamily="34" charset="-122"/>
                <a:ea typeface="微软雅黑" pitchFamily="34" charset="-122"/>
              </a:rPr>
              <a:t>  </a:t>
            </a:r>
            <a:r>
              <a:rPr lang="zh-CN" altLang="en-US" sz="2800" b="1" i="0" dirty="0" smtClean="0">
                <a:solidFill>
                  <a:srgbClr val="0033CC"/>
                </a:solidFill>
                <a:latin typeface="微软雅黑" pitchFamily="34" charset="-122"/>
                <a:ea typeface="微软雅黑" pitchFamily="34" charset="-122"/>
              </a:rPr>
              <a:t>学习成果</a:t>
            </a:r>
            <a:r>
              <a:rPr lang="en-US" altLang="zh-CN" sz="2800" b="1" i="0" dirty="0" smtClean="0">
                <a:solidFill>
                  <a:srgbClr val="0033CC"/>
                </a:solidFill>
                <a:latin typeface="楷体_GB2312" pitchFamily="49" charset="-122"/>
                <a:ea typeface="楷体_GB2312" pitchFamily="49" charset="-122"/>
              </a:rPr>
              <a:t>(</a:t>
            </a:r>
            <a:r>
              <a:rPr lang="zh-CN" altLang="en-US" sz="2800" b="1" i="0" dirty="0" smtClean="0">
                <a:solidFill>
                  <a:srgbClr val="0033CC"/>
                </a:solidFill>
                <a:latin typeface="楷体_GB2312" pitchFamily="49" charset="-122"/>
                <a:ea typeface="楷体_GB2312" pitchFamily="49" charset="-122"/>
              </a:rPr>
              <a:t>专业人才培养标准）</a:t>
            </a:r>
            <a:endParaRPr kumimoji="0" lang="en-US" altLang="zh-CN" sz="2800" b="1" i="0" u="none" strike="noStrike" kern="1200" cap="none" spc="0" normalizeH="0" baseline="0" noProof="0" dirty="0">
              <a:ln>
                <a:noFill/>
              </a:ln>
              <a:solidFill>
                <a:srgbClr val="0033CC"/>
              </a:solidFill>
              <a:effectLst/>
              <a:uLnTx/>
              <a:uFillTx/>
              <a:latin typeface="楷体_GB2312" pitchFamily="49" charset="-122"/>
              <a:ea typeface="楷体_GB2312" pitchFamily="49" charset="-122"/>
            </a:endParaRPr>
          </a:p>
        </p:txBody>
      </p:sp>
      <p:sp>
        <p:nvSpPr>
          <p:cNvPr id="7" name="文本框 8"/>
          <p:cNvSpPr txBox="1"/>
          <p:nvPr/>
        </p:nvSpPr>
        <p:spPr>
          <a:xfrm>
            <a:off x="3459514" y="2457782"/>
            <a:ext cx="5613521" cy="103105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600"/>
              </a:spcAft>
              <a:buClr>
                <a:srgbClr val="C00000"/>
              </a:buClr>
              <a:buSzTx/>
              <a:buFont typeface="Wingdings" pitchFamily="2" charset="2"/>
              <a:buChar char="p"/>
              <a:tabLst/>
              <a:defRPr/>
            </a:pPr>
            <a:r>
              <a:rPr kumimoji="0" lang="zh-CN" altLang="en-US" sz="2800" b="1" i="0" u="none" strike="noStrike" kern="1200" cap="none" spc="0" normalizeH="0" baseline="0" noProof="0" dirty="0" smtClean="0">
                <a:ln>
                  <a:noFill/>
                </a:ln>
                <a:solidFill>
                  <a:srgbClr val="175562"/>
                </a:solidFill>
                <a:effectLst/>
                <a:uLnTx/>
                <a:uFillTx/>
                <a:latin typeface="微软雅黑" pitchFamily="34" charset="-122"/>
                <a:ea typeface="微软雅黑" pitchFamily="34" charset="-122"/>
              </a:rPr>
              <a:t> </a:t>
            </a:r>
            <a:r>
              <a:rPr kumimoji="0" lang="zh-CN" altLang="en-US" sz="2800" b="1" i="0" u="none" strike="noStrike" kern="1200" cap="none" spc="0" normalizeH="0" baseline="0" noProof="0" dirty="0" smtClean="0">
                <a:ln>
                  <a:noFill/>
                </a:ln>
                <a:solidFill>
                  <a:srgbClr val="0070C0"/>
                </a:solidFill>
                <a:effectLst/>
                <a:uLnTx/>
                <a:uFillTx/>
                <a:latin typeface="微软雅黑" pitchFamily="34" charset="-122"/>
                <a:ea typeface="微软雅黑" pitchFamily="34" charset="-122"/>
              </a:rPr>
              <a:t>培养目标与</a:t>
            </a:r>
            <a:r>
              <a:rPr lang="zh-CN" altLang="en-US" sz="2800" b="1" i="0" dirty="0" smtClean="0">
                <a:solidFill>
                  <a:srgbClr val="0070C0"/>
                </a:solidFill>
                <a:latin typeface="微软雅黑" pitchFamily="34" charset="-122"/>
                <a:ea typeface="微软雅黑" pitchFamily="34" charset="-122"/>
              </a:rPr>
              <a:t>学习成果</a:t>
            </a:r>
            <a:r>
              <a:rPr kumimoji="0" lang="zh-CN" altLang="en-US" sz="2800" b="1" i="0" u="none" strike="noStrike" kern="1200" cap="none" spc="0" normalizeH="0" baseline="0" noProof="0" dirty="0" smtClean="0">
                <a:ln>
                  <a:noFill/>
                </a:ln>
                <a:solidFill>
                  <a:srgbClr val="0070C0"/>
                </a:solidFill>
                <a:effectLst/>
                <a:uLnTx/>
                <a:uFillTx/>
                <a:latin typeface="微软雅黑" pitchFamily="34" charset="-122"/>
                <a:ea typeface="微软雅黑" pitchFamily="34" charset="-122"/>
              </a:rPr>
              <a:t>的对应矩阵</a:t>
            </a:r>
            <a:endParaRPr kumimoji="0" lang="en-US" altLang="zh-CN" sz="2800" b="1" i="0" u="none" strike="noStrike" kern="1200" cap="none" spc="0" normalizeH="0" baseline="0" noProof="0" dirty="0" smtClean="0">
              <a:ln>
                <a:noFill/>
              </a:ln>
              <a:solidFill>
                <a:srgbClr val="0070C0"/>
              </a:solidFill>
              <a:effectLst/>
              <a:uLnTx/>
              <a:uFillTx/>
              <a:latin typeface="微软雅黑" pitchFamily="34" charset="-122"/>
              <a:ea typeface="微软雅黑" pitchFamily="34" charset="-122"/>
            </a:endParaRPr>
          </a:p>
          <a:p>
            <a:pPr marL="0" marR="0" lvl="0" indent="0" algn="l" defTabSz="914400" rtl="0" eaLnBrk="1" fontAlgn="auto" latinLnBrk="0" hangingPunct="1">
              <a:lnSpc>
                <a:spcPct val="100000"/>
              </a:lnSpc>
              <a:spcBef>
                <a:spcPts val="0"/>
              </a:spcBef>
              <a:spcAft>
                <a:spcPts val="0"/>
              </a:spcAft>
              <a:buClr>
                <a:srgbClr val="C00000"/>
              </a:buClr>
              <a:buSzTx/>
              <a:buFont typeface="Wingdings" pitchFamily="2" charset="2"/>
              <a:buChar char="p"/>
              <a:tabLst/>
              <a:defRPr/>
            </a:pPr>
            <a:r>
              <a:rPr lang="en-US" altLang="zh-CN" sz="2800" b="1" i="0" dirty="0" smtClean="0">
                <a:solidFill>
                  <a:srgbClr val="0070C0"/>
                </a:solidFill>
                <a:latin typeface="微软雅黑" pitchFamily="34" charset="-122"/>
                <a:ea typeface="微软雅黑" pitchFamily="34" charset="-122"/>
              </a:rPr>
              <a:t> </a:t>
            </a:r>
            <a:r>
              <a:rPr lang="zh-CN" altLang="en-US" sz="2800" b="1" i="0" dirty="0" smtClean="0">
                <a:solidFill>
                  <a:srgbClr val="0070C0"/>
                </a:solidFill>
                <a:latin typeface="微软雅黑" pitchFamily="34" charset="-122"/>
                <a:ea typeface="微软雅黑" pitchFamily="34" charset="-122"/>
              </a:rPr>
              <a:t>学习成果与课程教学的对应矩阵</a:t>
            </a:r>
            <a:endParaRPr kumimoji="0" lang="en-US" altLang="zh-CN" sz="2800" b="1" i="0" u="none" strike="noStrike" kern="1200" cap="none" spc="0" normalizeH="0" baseline="0" noProof="0" dirty="0">
              <a:ln>
                <a:noFill/>
              </a:ln>
              <a:solidFill>
                <a:srgbClr val="0070C0"/>
              </a:solidFill>
              <a:effectLst/>
              <a:uLnTx/>
              <a:uFillTx/>
              <a:latin typeface="微软雅黑" pitchFamily="34" charset="-122"/>
              <a:ea typeface="微软雅黑" pitchFamily="34" charset="-122"/>
            </a:endParaRPr>
          </a:p>
        </p:txBody>
      </p:sp>
      <p:sp>
        <p:nvSpPr>
          <p:cNvPr id="8" name="文本框 48"/>
          <p:cNvSpPr txBox="1"/>
          <p:nvPr/>
        </p:nvSpPr>
        <p:spPr>
          <a:xfrm>
            <a:off x="215786" y="2745119"/>
            <a:ext cx="2696616" cy="55399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30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明确两个矩阵</a:t>
            </a:r>
            <a:endParaRPr kumimoji="0" lang="zh-CN" altLang="en-US" sz="3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9" name="文本框 48"/>
          <p:cNvSpPr txBox="1"/>
          <p:nvPr/>
        </p:nvSpPr>
        <p:spPr>
          <a:xfrm>
            <a:off x="214724" y="1250103"/>
            <a:ext cx="2705230" cy="55399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30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制定两个文件</a:t>
            </a:r>
            <a:endParaRPr kumimoji="0" lang="zh-CN" altLang="en-US" sz="3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0" name="文本框 48"/>
          <p:cNvSpPr txBox="1"/>
          <p:nvPr/>
        </p:nvSpPr>
        <p:spPr>
          <a:xfrm>
            <a:off x="214724" y="4042071"/>
            <a:ext cx="2705230" cy="55399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30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推进一个评价</a:t>
            </a:r>
            <a:endParaRPr kumimoji="0" lang="zh-CN" altLang="en-US" sz="3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1" name="文本框 8"/>
          <p:cNvSpPr txBox="1"/>
          <p:nvPr/>
        </p:nvSpPr>
        <p:spPr>
          <a:xfrm>
            <a:off x="3424228" y="3983904"/>
            <a:ext cx="5751553" cy="55399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
                <a:srgbClr val="C00000"/>
              </a:buClr>
              <a:buSzTx/>
              <a:buFont typeface="Wingdings" pitchFamily="2" charset="2"/>
              <a:buChar char="p"/>
              <a:tabLst/>
              <a:defRPr/>
            </a:pPr>
            <a:r>
              <a:rPr kumimoji="0" lang="zh-CN" altLang="en-US" sz="3000" b="1" i="0" u="none" strike="noStrike" kern="1200" cap="none" spc="0" normalizeH="0" baseline="0" noProof="0" dirty="0" smtClean="0">
                <a:ln>
                  <a:noFill/>
                </a:ln>
                <a:solidFill>
                  <a:srgbClr val="175562"/>
                </a:solidFill>
                <a:effectLst/>
                <a:uLnTx/>
                <a:uFillTx/>
                <a:latin typeface="微软雅黑" pitchFamily="34" charset="-122"/>
                <a:ea typeface="微软雅黑" pitchFamily="34" charset="-122"/>
              </a:rPr>
              <a:t>  </a:t>
            </a:r>
            <a:r>
              <a:rPr lang="zh-CN" altLang="en-US" sz="3000" b="1" dirty="0" smtClean="0">
                <a:solidFill>
                  <a:srgbClr val="2D18C6"/>
                </a:solidFill>
                <a:latin typeface="微软雅黑" pitchFamily="34" charset="-122"/>
                <a:ea typeface="微软雅黑" pitchFamily="34" charset="-122"/>
              </a:rPr>
              <a:t>学生学习成果</a:t>
            </a:r>
            <a:r>
              <a:rPr kumimoji="0" lang="zh-CN" altLang="en-US" sz="3000" b="1" i="0" u="none" strike="noStrike" kern="1200" cap="none" spc="0" normalizeH="0" baseline="0" noProof="0" dirty="0" smtClean="0">
                <a:ln>
                  <a:noFill/>
                </a:ln>
                <a:solidFill>
                  <a:srgbClr val="2D18C6"/>
                </a:solidFill>
                <a:effectLst/>
                <a:uLnTx/>
                <a:uFillTx/>
                <a:latin typeface="微软雅黑" pitchFamily="34" charset="-122"/>
                <a:ea typeface="微软雅黑" pitchFamily="34" charset="-122"/>
              </a:rPr>
              <a:t>达成评价</a:t>
            </a:r>
            <a:endParaRPr kumimoji="0" lang="en-US" altLang="zh-CN" sz="3000" b="1" i="0" u="none" strike="noStrike" kern="1200" cap="none" spc="0" normalizeH="0" baseline="0" noProof="0" dirty="0">
              <a:ln>
                <a:noFill/>
              </a:ln>
              <a:solidFill>
                <a:srgbClr val="2D18C6"/>
              </a:solidFill>
              <a:effectLst/>
              <a:uLnTx/>
              <a:uFillTx/>
              <a:latin typeface="微软雅黑" pitchFamily="34" charset="-122"/>
              <a:ea typeface="微软雅黑" pitchFamily="34" charset="-122"/>
            </a:endParaRPr>
          </a:p>
        </p:txBody>
      </p:sp>
      <p:sp>
        <p:nvSpPr>
          <p:cNvPr id="12" name="Text Box 18"/>
          <p:cNvSpPr txBox="1">
            <a:spLocks noChangeArrowheads="1"/>
          </p:cNvSpPr>
          <p:nvPr/>
        </p:nvSpPr>
        <p:spPr bwMode="auto">
          <a:xfrm>
            <a:off x="229928" y="83125"/>
            <a:ext cx="7705758" cy="584775"/>
          </a:xfrm>
          <a:prstGeom prst="rect">
            <a:avLst/>
          </a:prstGeom>
          <a:noFill/>
          <a:ln w="9525" algn="ctr">
            <a:noFill/>
            <a:miter lim="800000"/>
            <a:headEnd/>
            <a:tailEnd/>
          </a:ln>
          <a:effectLst/>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zh-CN" altLang="en-US" sz="3200" b="1" spc="50" dirty="0" smtClean="0">
                <a:ln w="11430"/>
                <a:solidFill>
                  <a:srgbClr val="0033CC"/>
                </a:solidFill>
                <a:latin typeface="Times New Roman" pitchFamily="18" charset="0"/>
                <a:ea typeface="微软雅黑" pitchFamily="34" charset="-122"/>
                <a:cs typeface="Times New Roman" pitchFamily="18" charset="0"/>
              </a:rPr>
              <a:t>按照认证要求，改革专业人才培养</a:t>
            </a:r>
            <a:endParaRPr lang="zh-CN" altLang="en-US" sz="3200" b="1" spc="50" dirty="0">
              <a:ln w="11430"/>
              <a:solidFill>
                <a:srgbClr val="0033CC"/>
              </a:solidFill>
              <a:latin typeface="Times New Roman" pitchFamily="18" charset="0"/>
              <a:ea typeface="微软雅黑" pitchFamily="34" charset="-122"/>
              <a:cs typeface="Times New Roman" pitchFamily="18"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12"/>
          <p:cNvSpPr>
            <a:spLocks noChangeArrowheads="1"/>
          </p:cNvSpPr>
          <p:nvPr/>
        </p:nvSpPr>
        <p:spPr bwMode="gray">
          <a:xfrm>
            <a:off x="500202" y="315880"/>
            <a:ext cx="833886" cy="374368"/>
          </a:xfrm>
          <a:prstGeom prst="roundRect">
            <a:avLst>
              <a:gd name="adj" fmla="val 7574"/>
            </a:avLst>
          </a:prstGeom>
          <a:gradFill rotWithShape="1">
            <a:gsLst>
              <a:gs pos="0">
                <a:srgbClr val="4F81BD"/>
              </a:gs>
              <a:gs pos="50000">
                <a:srgbClr val="4F81BD">
                  <a:gamma/>
                  <a:tint val="72549"/>
                  <a:invGamma/>
                </a:srgbClr>
              </a:gs>
              <a:gs pos="100000">
                <a:srgbClr val="4F81BD"/>
              </a:gs>
            </a:gsLst>
            <a:lin ang="2700000" scaled="1"/>
          </a:gradFill>
          <a:ln w="28575" cap="rnd">
            <a:prstDash val="sysDot"/>
            <a:round/>
            <a:headEnd/>
            <a:tailEnd/>
          </a:ln>
          <a:effectLst/>
          <a:scene3d>
            <a:camera prst="legacyObliqueTopRight"/>
            <a:lightRig rig="legacyFlat3" dir="b"/>
          </a:scene3d>
          <a:sp3d extrusionH="430200" prstMaterial="legacyMatte">
            <a:bevelT w="13500" h="13500" prst="angle"/>
            <a:bevelB w="13500" h="13500" prst="angle"/>
            <a:extrusionClr>
              <a:srgbClr val="4F81BD"/>
            </a:extrusionClr>
          </a:sp3d>
        </p:spPr>
        <p:txBody>
          <a:bodyPr wrap="none"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eaLnBrk="0" fontAlgn="auto" hangingPunct="0">
              <a:spcBef>
                <a:spcPts val="0"/>
              </a:spcBef>
              <a:spcAft>
                <a:spcPts val="0"/>
              </a:spcAft>
              <a:buClr>
                <a:prstClr val="white"/>
              </a:buClr>
              <a:defRPr/>
            </a:pPr>
            <a:r>
              <a:rPr lang="zh-CN" altLang="en-US" b="1" i="0" kern="0" spc="50" dirty="0">
                <a:ln w="11430"/>
                <a:gradFill>
                  <a:gsLst>
                    <a:gs pos="25000">
                      <a:srgbClr val="C0504D">
                        <a:satMod val="155000"/>
                      </a:srgbClr>
                    </a:gs>
                    <a:gs pos="100000">
                      <a:srgbClr val="C0504D">
                        <a:shade val="45000"/>
                        <a:satMod val="165000"/>
                      </a:srgbClr>
                    </a:gs>
                  </a:gsLst>
                  <a:lin ang="5400000"/>
                </a:gradFill>
                <a:latin typeface="微软雅黑" pitchFamily="34" charset="-122"/>
                <a:ea typeface="微软雅黑" pitchFamily="34" charset="-122"/>
                <a:cs typeface="Times New Roman" pitchFamily="18" charset="0"/>
              </a:rPr>
              <a:t>课程</a:t>
            </a:r>
            <a:r>
              <a:rPr lang="en-US" altLang="zh-CN" b="1" i="0" kern="0" spc="50" dirty="0">
                <a:ln w="11430"/>
                <a:gradFill>
                  <a:gsLst>
                    <a:gs pos="25000">
                      <a:srgbClr val="C0504D">
                        <a:satMod val="155000"/>
                      </a:srgbClr>
                    </a:gs>
                    <a:gs pos="100000">
                      <a:srgbClr val="C0504D">
                        <a:shade val="45000"/>
                        <a:satMod val="165000"/>
                      </a:srgbClr>
                    </a:gs>
                  </a:gsLst>
                  <a:lin ang="5400000"/>
                </a:gradFill>
                <a:latin typeface="微软雅黑" pitchFamily="34" charset="-122"/>
                <a:ea typeface="微软雅黑" pitchFamily="34" charset="-122"/>
                <a:cs typeface="Times New Roman" pitchFamily="18" charset="0"/>
              </a:rPr>
              <a:t>1</a:t>
            </a:r>
          </a:p>
        </p:txBody>
      </p:sp>
      <p:sp>
        <p:nvSpPr>
          <p:cNvPr id="3" name="AutoShape 12"/>
          <p:cNvSpPr>
            <a:spLocks noChangeArrowheads="1"/>
          </p:cNvSpPr>
          <p:nvPr/>
        </p:nvSpPr>
        <p:spPr bwMode="gray">
          <a:xfrm>
            <a:off x="467544" y="901886"/>
            <a:ext cx="833886" cy="374368"/>
          </a:xfrm>
          <a:prstGeom prst="roundRect">
            <a:avLst>
              <a:gd name="adj" fmla="val 7574"/>
            </a:avLst>
          </a:prstGeom>
          <a:gradFill rotWithShape="1">
            <a:gsLst>
              <a:gs pos="0">
                <a:srgbClr val="4F81BD"/>
              </a:gs>
              <a:gs pos="50000">
                <a:srgbClr val="4F81BD">
                  <a:gamma/>
                  <a:tint val="72549"/>
                  <a:invGamma/>
                </a:srgbClr>
              </a:gs>
              <a:gs pos="100000">
                <a:srgbClr val="4F81BD"/>
              </a:gs>
            </a:gsLst>
            <a:lin ang="2700000" scaled="1"/>
          </a:gradFill>
          <a:ln w="28575" cap="rnd">
            <a:prstDash val="sysDot"/>
            <a:round/>
            <a:headEnd/>
            <a:tailEnd/>
          </a:ln>
          <a:effectLst/>
          <a:scene3d>
            <a:camera prst="legacyObliqueTopRight"/>
            <a:lightRig rig="legacyFlat3" dir="b"/>
          </a:scene3d>
          <a:sp3d extrusionH="430200" prstMaterial="legacyMatte">
            <a:bevelT w="13500" h="13500" prst="angle"/>
            <a:bevelB w="13500" h="13500" prst="angle"/>
            <a:extrusionClr>
              <a:srgbClr val="4F81BD"/>
            </a:extrusionClr>
          </a:sp3d>
        </p:spPr>
        <p:txBody>
          <a:bodyPr wrap="none"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eaLnBrk="0" fontAlgn="auto" hangingPunct="0">
              <a:spcBef>
                <a:spcPts val="0"/>
              </a:spcBef>
              <a:spcAft>
                <a:spcPts val="0"/>
              </a:spcAft>
              <a:buClr>
                <a:prstClr val="white"/>
              </a:buClr>
              <a:defRPr/>
            </a:pPr>
            <a:r>
              <a:rPr lang="zh-CN" altLang="en-US" b="1" i="0" kern="0" spc="50" dirty="0">
                <a:ln w="11430"/>
                <a:gradFill>
                  <a:gsLst>
                    <a:gs pos="25000">
                      <a:srgbClr val="C0504D">
                        <a:satMod val="155000"/>
                      </a:srgbClr>
                    </a:gs>
                    <a:gs pos="100000">
                      <a:srgbClr val="C0504D">
                        <a:shade val="45000"/>
                        <a:satMod val="165000"/>
                      </a:srgbClr>
                    </a:gs>
                  </a:gsLst>
                  <a:lin ang="5400000"/>
                </a:gradFill>
                <a:latin typeface="微软雅黑" pitchFamily="34" charset="-122"/>
                <a:ea typeface="微软雅黑" pitchFamily="34" charset="-122"/>
                <a:cs typeface="Times New Roman" pitchFamily="18" charset="0"/>
              </a:rPr>
              <a:t>课程</a:t>
            </a:r>
            <a:r>
              <a:rPr lang="en-US" altLang="zh-CN" b="1" i="0" kern="0" spc="50" dirty="0">
                <a:ln w="11430"/>
                <a:gradFill>
                  <a:gsLst>
                    <a:gs pos="25000">
                      <a:srgbClr val="C0504D">
                        <a:satMod val="155000"/>
                      </a:srgbClr>
                    </a:gs>
                    <a:gs pos="100000">
                      <a:srgbClr val="C0504D">
                        <a:shade val="45000"/>
                        <a:satMod val="165000"/>
                      </a:srgbClr>
                    </a:gs>
                  </a:gsLst>
                  <a:lin ang="5400000"/>
                </a:gradFill>
                <a:latin typeface="微软雅黑" pitchFamily="34" charset="-122"/>
                <a:ea typeface="微软雅黑" pitchFamily="34" charset="-122"/>
                <a:cs typeface="Times New Roman" pitchFamily="18" charset="0"/>
              </a:rPr>
              <a:t>2</a:t>
            </a:r>
          </a:p>
        </p:txBody>
      </p:sp>
      <p:sp>
        <p:nvSpPr>
          <p:cNvPr id="4" name="AutoShape 12"/>
          <p:cNvSpPr>
            <a:spLocks noChangeArrowheads="1"/>
          </p:cNvSpPr>
          <p:nvPr/>
        </p:nvSpPr>
        <p:spPr bwMode="gray">
          <a:xfrm>
            <a:off x="467544" y="1517300"/>
            <a:ext cx="833886" cy="374368"/>
          </a:xfrm>
          <a:prstGeom prst="roundRect">
            <a:avLst>
              <a:gd name="adj" fmla="val 7574"/>
            </a:avLst>
          </a:prstGeom>
          <a:gradFill rotWithShape="1">
            <a:gsLst>
              <a:gs pos="0">
                <a:srgbClr val="4F81BD"/>
              </a:gs>
              <a:gs pos="50000">
                <a:srgbClr val="4F81BD">
                  <a:gamma/>
                  <a:tint val="72549"/>
                  <a:invGamma/>
                </a:srgbClr>
              </a:gs>
              <a:gs pos="100000">
                <a:srgbClr val="4F81BD"/>
              </a:gs>
            </a:gsLst>
            <a:lin ang="2700000" scaled="1"/>
          </a:gradFill>
          <a:ln w="28575" cap="rnd">
            <a:prstDash val="sysDot"/>
            <a:round/>
            <a:headEnd/>
            <a:tailEnd/>
          </a:ln>
          <a:effectLst/>
          <a:scene3d>
            <a:camera prst="legacyObliqueTopRight"/>
            <a:lightRig rig="legacyFlat3" dir="b"/>
          </a:scene3d>
          <a:sp3d extrusionH="430200" prstMaterial="legacyMatte">
            <a:bevelT w="13500" h="13500" prst="angle"/>
            <a:bevelB w="13500" h="13500" prst="angle"/>
            <a:extrusionClr>
              <a:srgbClr val="4F81BD"/>
            </a:extrusionClr>
          </a:sp3d>
        </p:spPr>
        <p:txBody>
          <a:bodyPr wrap="none"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eaLnBrk="0" fontAlgn="auto" hangingPunct="0">
              <a:spcBef>
                <a:spcPts val="0"/>
              </a:spcBef>
              <a:spcAft>
                <a:spcPts val="0"/>
              </a:spcAft>
              <a:buClr>
                <a:prstClr val="white"/>
              </a:buClr>
              <a:defRPr/>
            </a:pPr>
            <a:r>
              <a:rPr lang="zh-CN" altLang="en-US" b="1" i="0" kern="0" spc="50" dirty="0">
                <a:ln w="11430"/>
                <a:gradFill>
                  <a:gsLst>
                    <a:gs pos="25000">
                      <a:srgbClr val="C0504D">
                        <a:satMod val="155000"/>
                      </a:srgbClr>
                    </a:gs>
                    <a:gs pos="100000">
                      <a:srgbClr val="C0504D">
                        <a:shade val="45000"/>
                        <a:satMod val="165000"/>
                      </a:srgbClr>
                    </a:gs>
                  </a:gsLst>
                  <a:lin ang="5400000"/>
                </a:gradFill>
                <a:latin typeface="微软雅黑" pitchFamily="34" charset="-122"/>
                <a:ea typeface="微软雅黑" pitchFamily="34" charset="-122"/>
                <a:cs typeface="Times New Roman" pitchFamily="18" charset="0"/>
              </a:rPr>
              <a:t>课程</a:t>
            </a:r>
            <a:r>
              <a:rPr lang="en-US" altLang="zh-CN" b="1" i="0" kern="0" spc="50" dirty="0">
                <a:ln w="11430"/>
                <a:gradFill>
                  <a:gsLst>
                    <a:gs pos="25000">
                      <a:srgbClr val="C0504D">
                        <a:satMod val="155000"/>
                      </a:srgbClr>
                    </a:gs>
                    <a:gs pos="100000">
                      <a:srgbClr val="C0504D">
                        <a:shade val="45000"/>
                        <a:satMod val="165000"/>
                      </a:srgbClr>
                    </a:gs>
                  </a:gsLst>
                  <a:lin ang="5400000"/>
                </a:gradFill>
                <a:latin typeface="微软雅黑" pitchFamily="34" charset="-122"/>
                <a:ea typeface="微软雅黑" pitchFamily="34" charset="-122"/>
                <a:cs typeface="Times New Roman" pitchFamily="18" charset="0"/>
              </a:rPr>
              <a:t>3</a:t>
            </a:r>
          </a:p>
        </p:txBody>
      </p:sp>
      <p:sp>
        <p:nvSpPr>
          <p:cNvPr id="5" name="AutoShape 12"/>
          <p:cNvSpPr>
            <a:spLocks noChangeArrowheads="1"/>
          </p:cNvSpPr>
          <p:nvPr/>
        </p:nvSpPr>
        <p:spPr bwMode="gray">
          <a:xfrm>
            <a:off x="467544" y="2100810"/>
            <a:ext cx="833886" cy="374368"/>
          </a:xfrm>
          <a:prstGeom prst="roundRect">
            <a:avLst>
              <a:gd name="adj" fmla="val 7574"/>
            </a:avLst>
          </a:prstGeom>
          <a:gradFill rotWithShape="1">
            <a:gsLst>
              <a:gs pos="0">
                <a:srgbClr val="4F81BD"/>
              </a:gs>
              <a:gs pos="50000">
                <a:srgbClr val="4F81BD">
                  <a:gamma/>
                  <a:tint val="72549"/>
                  <a:invGamma/>
                </a:srgbClr>
              </a:gs>
              <a:gs pos="100000">
                <a:srgbClr val="4F81BD"/>
              </a:gs>
            </a:gsLst>
            <a:lin ang="2700000" scaled="1"/>
          </a:gradFill>
          <a:ln w="28575" cap="rnd">
            <a:prstDash val="sysDot"/>
            <a:round/>
            <a:headEnd/>
            <a:tailEnd/>
          </a:ln>
          <a:effectLst/>
          <a:scene3d>
            <a:camera prst="legacyObliqueTopRight"/>
            <a:lightRig rig="legacyFlat3" dir="b"/>
          </a:scene3d>
          <a:sp3d extrusionH="430200" prstMaterial="legacyMatte">
            <a:bevelT w="13500" h="13500" prst="angle"/>
            <a:bevelB w="13500" h="13500" prst="angle"/>
            <a:extrusionClr>
              <a:srgbClr val="4F81BD"/>
            </a:extrusionClr>
          </a:sp3d>
        </p:spPr>
        <p:txBody>
          <a:bodyPr wrap="none"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eaLnBrk="0" fontAlgn="auto" hangingPunct="0">
              <a:spcBef>
                <a:spcPts val="0"/>
              </a:spcBef>
              <a:spcAft>
                <a:spcPts val="0"/>
              </a:spcAft>
              <a:buClr>
                <a:prstClr val="white"/>
              </a:buClr>
              <a:defRPr/>
            </a:pPr>
            <a:r>
              <a:rPr lang="zh-CN" altLang="en-US" b="1" i="0" kern="0" spc="50" dirty="0">
                <a:ln w="11430"/>
                <a:gradFill>
                  <a:gsLst>
                    <a:gs pos="25000">
                      <a:srgbClr val="C0504D">
                        <a:satMod val="155000"/>
                      </a:srgbClr>
                    </a:gs>
                    <a:gs pos="100000">
                      <a:srgbClr val="C0504D">
                        <a:shade val="45000"/>
                        <a:satMod val="165000"/>
                      </a:srgbClr>
                    </a:gs>
                  </a:gsLst>
                  <a:lin ang="5400000"/>
                </a:gradFill>
                <a:latin typeface="微软雅黑" pitchFamily="34" charset="-122"/>
                <a:ea typeface="微软雅黑" pitchFamily="34" charset="-122"/>
                <a:cs typeface="Times New Roman" pitchFamily="18" charset="0"/>
              </a:rPr>
              <a:t>课程</a:t>
            </a:r>
            <a:r>
              <a:rPr lang="en-US" altLang="zh-CN" b="1" i="0" kern="0" spc="50" dirty="0">
                <a:ln w="11430"/>
                <a:gradFill>
                  <a:gsLst>
                    <a:gs pos="25000">
                      <a:srgbClr val="C0504D">
                        <a:satMod val="155000"/>
                      </a:srgbClr>
                    </a:gs>
                    <a:gs pos="100000">
                      <a:srgbClr val="C0504D">
                        <a:shade val="45000"/>
                        <a:satMod val="165000"/>
                      </a:srgbClr>
                    </a:gs>
                  </a:gsLst>
                  <a:lin ang="5400000"/>
                </a:gradFill>
                <a:latin typeface="微软雅黑" pitchFamily="34" charset="-122"/>
                <a:ea typeface="微软雅黑" pitchFamily="34" charset="-122"/>
                <a:cs typeface="Times New Roman" pitchFamily="18" charset="0"/>
              </a:rPr>
              <a:t>4</a:t>
            </a:r>
          </a:p>
        </p:txBody>
      </p:sp>
      <p:sp>
        <p:nvSpPr>
          <p:cNvPr id="6" name="AutoShape 12"/>
          <p:cNvSpPr>
            <a:spLocks noChangeArrowheads="1"/>
          </p:cNvSpPr>
          <p:nvPr/>
        </p:nvSpPr>
        <p:spPr bwMode="gray">
          <a:xfrm>
            <a:off x="467544" y="2754068"/>
            <a:ext cx="833886" cy="374368"/>
          </a:xfrm>
          <a:prstGeom prst="roundRect">
            <a:avLst>
              <a:gd name="adj" fmla="val 7574"/>
            </a:avLst>
          </a:prstGeom>
          <a:gradFill rotWithShape="1">
            <a:gsLst>
              <a:gs pos="0">
                <a:srgbClr val="4F81BD"/>
              </a:gs>
              <a:gs pos="50000">
                <a:srgbClr val="4F81BD">
                  <a:gamma/>
                  <a:tint val="72549"/>
                  <a:invGamma/>
                </a:srgbClr>
              </a:gs>
              <a:gs pos="100000">
                <a:srgbClr val="4F81BD"/>
              </a:gs>
            </a:gsLst>
            <a:lin ang="2700000" scaled="1"/>
          </a:gradFill>
          <a:ln w="28575" cap="rnd">
            <a:prstDash val="sysDot"/>
            <a:round/>
            <a:headEnd/>
            <a:tailEnd/>
          </a:ln>
          <a:effectLst/>
          <a:scene3d>
            <a:camera prst="legacyObliqueTopRight"/>
            <a:lightRig rig="legacyFlat3" dir="b"/>
          </a:scene3d>
          <a:sp3d extrusionH="430200" prstMaterial="legacyMatte">
            <a:bevelT w="13500" h="13500" prst="angle"/>
            <a:bevelB w="13500" h="13500" prst="angle"/>
            <a:extrusionClr>
              <a:srgbClr val="4F81BD"/>
            </a:extrusionClr>
          </a:sp3d>
        </p:spPr>
        <p:txBody>
          <a:bodyPr wrap="none"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eaLnBrk="0" fontAlgn="auto" hangingPunct="0">
              <a:spcBef>
                <a:spcPts val="0"/>
              </a:spcBef>
              <a:spcAft>
                <a:spcPts val="0"/>
              </a:spcAft>
              <a:buClr>
                <a:prstClr val="white"/>
              </a:buClr>
              <a:defRPr/>
            </a:pPr>
            <a:r>
              <a:rPr lang="zh-CN" altLang="en-US" b="1" i="0" kern="0" spc="50" dirty="0">
                <a:ln w="11430"/>
                <a:gradFill>
                  <a:gsLst>
                    <a:gs pos="25000">
                      <a:srgbClr val="C0504D">
                        <a:satMod val="155000"/>
                      </a:srgbClr>
                    </a:gs>
                    <a:gs pos="100000">
                      <a:srgbClr val="C0504D">
                        <a:shade val="45000"/>
                        <a:satMod val="165000"/>
                      </a:srgbClr>
                    </a:gs>
                  </a:gsLst>
                  <a:lin ang="5400000"/>
                </a:gradFill>
                <a:latin typeface="微软雅黑" pitchFamily="34" charset="-122"/>
                <a:ea typeface="微软雅黑" pitchFamily="34" charset="-122"/>
                <a:cs typeface="Times New Roman" pitchFamily="18" charset="0"/>
              </a:rPr>
              <a:t>。。。</a:t>
            </a:r>
            <a:endParaRPr lang="en-US" altLang="zh-CN" b="1" i="0" kern="0" spc="50" dirty="0">
              <a:ln w="11430"/>
              <a:gradFill>
                <a:gsLst>
                  <a:gs pos="25000">
                    <a:srgbClr val="C0504D">
                      <a:satMod val="155000"/>
                    </a:srgbClr>
                  </a:gs>
                  <a:gs pos="100000">
                    <a:srgbClr val="C0504D">
                      <a:shade val="45000"/>
                      <a:satMod val="165000"/>
                    </a:srgbClr>
                  </a:gs>
                </a:gsLst>
                <a:lin ang="5400000"/>
              </a:gradFill>
              <a:latin typeface="微软雅黑" pitchFamily="34" charset="-122"/>
              <a:ea typeface="微软雅黑" pitchFamily="34" charset="-122"/>
              <a:cs typeface="Times New Roman" pitchFamily="18" charset="0"/>
            </a:endParaRPr>
          </a:p>
        </p:txBody>
      </p:sp>
      <p:sp>
        <p:nvSpPr>
          <p:cNvPr id="7" name="AutoShape 12"/>
          <p:cNvSpPr>
            <a:spLocks noChangeArrowheads="1"/>
          </p:cNvSpPr>
          <p:nvPr/>
        </p:nvSpPr>
        <p:spPr bwMode="gray">
          <a:xfrm>
            <a:off x="421552" y="3302470"/>
            <a:ext cx="833886" cy="374368"/>
          </a:xfrm>
          <a:prstGeom prst="roundRect">
            <a:avLst>
              <a:gd name="adj" fmla="val 7574"/>
            </a:avLst>
          </a:prstGeom>
          <a:gradFill rotWithShape="1">
            <a:gsLst>
              <a:gs pos="0">
                <a:srgbClr val="FFF200"/>
              </a:gs>
              <a:gs pos="45000">
                <a:srgbClr val="FF7A00"/>
              </a:gs>
              <a:gs pos="70000">
                <a:srgbClr val="FF0300"/>
              </a:gs>
              <a:gs pos="100000">
                <a:srgbClr val="4D0808"/>
              </a:gs>
            </a:gsLst>
            <a:lin ang="2700000" scaled="0"/>
          </a:gradFill>
          <a:ln w="28575" cap="rnd">
            <a:prstDash val="sysDot"/>
            <a:round/>
            <a:headEnd/>
            <a:tailEnd/>
          </a:ln>
          <a:effectLst/>
          <a:scene3d>
            <a:camera prst="legacyObliqueTopRight"/>
            <a:lightRig rig="legacyFlat3" dir="b"/>
          </a:scene3d>
          <a:sp3d extrusionH="430200" prstMaterial="legacyMatte">
            <a:bevelT w="13500" h="13500" prst="angle"/>
            <a:bevelB w="13500" h="13500" prst="angle"/>
            <a:extrusionClr>
              <a:srgbClr val="4F81BD"/>
            </a:extrusionClr>
          </a:sp3d>
        </p:spPr>
        <p:txBody>
          <a:bodyPr wrap="none"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eaLnBrk="0" fontAlgn="auto" hangingPunct="0">
              <a:spcBef>
                <a:spcPts val="0"/>
              </a:spcBef>
              <a:spcAft>
                <a:spcPts val="0"/>
              </a:spcAft>
              <a:buClr>
                <a:prstClr val="white"/>
              </a:buClr>
              <a:defRPr/>
            </a:pPr>
            <a:r>
              <a:rPr lang="zh-CN" altLang="en-US" b="1" i="0" kern="0" spc="50" dirty="0">
                <a:ln w="11430"/>
                <a:gradFill>
                  <a:gsLst>
                    <a:gs pos="25000">
                      <a:srgbClr val="C0504D">
                        <a:satMod val="155000"/>
                      </a:srgbClr>
                    </a:gs>
                    <a:gs pos="100000">
                      <a:srgbClr val="C0504D">
                        <a:shade val="45000"/>
                        <a:satMod val="165000"/>
                      </a:srgbClr>
                    </a:gs>
                  </a:gsLst>
                  <a:lin ang="5400000"/>
                </a:gradFill>
                <a:latin typeface="微软雅黑" pitchFamily="34" charset="-122"/>
                <a:ea typeface="微软雅黑" pitchFamily="34" charset="-122"/>
                <a:cs typeface="Times New Roman" pitchFamily="18" charset="0"/>
              </a:rPr>
              <a:t>实践</a:t>
            </a:r>
            <a:r>
              <a:rPr lang="en-US" altLang="zh-CN" b="1" i="0" kern="0" spc="50" dirty="0">
                <a:ln w="11430"/>
                <a:gradFill>
                  <a:gsLst>
                    <a:gs pos="25000">
                      <a:srgbClr val="C0504D">
                        <a:satMod val="155000"/>
                      </a:srgbClr>
                    </a:gs>
                    <a:gs pos="100000">
                      <a:srgbClr val="C0504D">
                        <a:shade val="45000"/>
                        <a:satMod val="165000"/>
                      </a:srgbClr>
                    </a:gs>
                  </a:gsLst>
                  <a:lin ang="5400000"/>
                </a:gradFill>
                <a:latin typeface="微软雅黑" pitchFamily="34" charset="-122"/>
                <a:ea typeface="微软雅黑" pitchFamily="34" charset="-122"/>
                <a:cs typeface="Times New Roman" pitchFamily="18" charset="0"/>
              </a:rPr>
              <a:t>1</a:t>
            </a:r>
          </a:p>
        </p:txBody>
      </p:sp>
      <p:sp>
        <p:nvSpPr>
          <p:cNvPr id="8" name="AutoShape 12"/>
          <p:cNvSpPr>
            <a:spLocks noChangeArrowheads="1"/>
          </p:cNvSpPr>
          <p:nvPr/>
        </p:nvSpPr>
        <p:spPr bwMode="gray">
          <a:xfrm>
            <a:off x="467544" y="3928770"/>
            <a:ext cx="833886" cy="374368"/>
          </a:xfrm>
          <a:prstGeom prst="roundRect">
            <a:avLst>
              <a:gd name="adj" fmla="val 7574"/>
            </a:avLst>
          </a:prstGeom>
          <a:gradFill rotWithShape="1">
            <a:gsLst>
              <a:gs pos="0">
                <a:srgbClr val="FFF200"/>
              </a:gs>
              <a:gs pos="45000">
                <a:srgbClr val="FF7A00"/>
              </a:gs>
              <a:gs pos="70000">
                <a:srgbClr val="FF0300"/>
              </a:gs>
              <a:gs pos="100000">
                <a:srgbClr val="4D0808"/>
              </a:gs>
            </a:gsLst>
            <a:lin ang="2700000" scaled="0"/>
          </a:gradFill>
          <a:ln w="28575" cap="rnd">
            <a:prstDash val="sysDot"/>
            <a:round/>
            <a:headEnd/>
            <a:tailEnd/>
          </a:ln>
          <a:effectLst/>
          <a:scene3d>
            <a:camera prst="legacyObliqueTopRight"/>
            <a:lightRig rig="legacyFlat3" dir="b"/>
          </a:scene3d>
          <a:sp3d extrusionH="430200" prstMaterial="legacyMatte">
            <a:bevelT w="13500" h="13500" prst="angle"/>
            <a:bevelB w="13500" h="13500" prst="angle"/>
            <a:extrusionClr>
              <a:srgbClr val="4F81BD"/>
            </a:extrusionClr>
          </a:sp3d>
        </p:spPr>
        <p:txBody>
          <a:bodyPr wrap="none"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eaLnBrk="0" fontAlgn="auto" hangingPunct="0">
              <a:spcBef>
                <a:spcPts val="0"/>
              </a:spcBef>
              <a:spcAft>
                <a:spcPts val="0"/>
              </a:spcAft>
              <a:buClr>
                <a:prstClr val="white"/>
              </a:buClr>
              <a:defRPr/>
            </a:pPr>
            <a:r>
              <a:rPr lang="zh-CN" altLang="en-US" b="1" i="0" kern="0" spc="50" dirty="0">
                <a:ln w="11430"/>
                <a:gradFill>
                  <a:gsLst>
                    <a:gs pos="25000">
                      <a:srgbClr val="C0504D">
                        <a:satMod val="155000"/>
                      </a:srgbClr>
                    </a:gs>
                    <a:gs pos="100000">
                      <a:srgbClr val="C0504D">
                        <a:shade val="45000"/>
                        <a:satMod val="165000"/>
                      </a:srgbClr>
                    </a:gs>
                  </a:gsLst>
                  <a:lin ang="5400000"/>
                </a:gradFill>
                <a:latin typeface="微软雅黑" pitchFamily="34" charset="-122"/>
                <a:ea typeface="微软雅黑" pitchFamily="34" charset="-122"/>
                <a:cs typeface="Times New Roman" pitchFamily="18" charset="0"/>
              </a:rPr>
              <a:t>实践</a:t>
            </a:r>
            <a:r>
              <a:rPr lang="en-US" altLang="zh-CN" b="1" i="0" kern="0" spc="50" dirty="0">
                <a:ln w="11430"/>
                <a:gradFill>
                  <a:gsLst>
                    <a:gs pos="25000">
                      <a:srgbClr val="C0504D">
                        <a:satMod val="155000"/>
                      </a:srgbClr>
                    </a:gs>
                    <a:gs pos="100000">
                      <a:srgbClr val="C0504D">
                        <a:shade val="45000"/>
                        <a:satMod val="165000"/>
                      </a:srgbClr>
                    </a:gs>
                  </a:gsLst>
                  <a:lin ang="5400000"/>
                </a:gradFill>
                <a:latin typeface="微软雅黑" pitchFamily="34" charset="-122"/>
                <a:ea typeface="微软雅黑" pitchFamily="34" charset="-122"/>
                <a:cs typeface="Times New Roman" pitchFamily="18" charset="0"/>
              </a:rPr>
              <a:t>2</a:t>
            </a:r>
          </a:p>
        </p:txBody>
      </p:sp>
      <p:sp>
        <p:nvSpPr>
          <p:cNvPr id="9" name="AutoShape 12"/>
          <p:cNvSpPr>
            <a:spLocks noChangeArrowheads="1"/>
          </p:cNvSpPr>
          <p:nvPr/>
        </p:nvSpPr>
        <p:spPr bwMode="gray">
          <a:xfrm>
            <a:off x="467544" y="4477172"/>
            <a:ext cx="833886" cy="648072"/>
          </a:xfrm>
          <a:prstGeom prst="roundRect">
            <a:avLst>
              <a:gd name="adj" fmla="val 7574"/>
            </a:avLst>
          </a:prstGeom>
          <a:gradFill rotWithShape="1">
            <a:gsLst>
              <a:gs pos="0">
                <a:srgbClr val="825600"/>
              </a:gs>
              <a:gs pos="13000">
                <a:srgbClr val="FFA800"/>
              </a:gs>
              <a:gs pos="28000">
                <a:srgbClr val="825600"/>
              </a:gs>
              <a:gs pos="42999">
                <a:srgbClr val="FFA800"/>
              </a:gs>
              <a:gs pos="58000">
                <a:srgbClr val="825600"/>
              </a:gs>
              <a:gs pos="72000">
                <a:srgbClr val="FFA800"/>
              </a:gs>
              <a:gs pos="87000">
                <a:srgbClr val="825600"/>
              </a:gs>
              <a:gs pos="100000">
                <a:srgbClr val="FFA800"/>
              </a:gs>
            </a:gsLst>
            <a:lin ang="2700000" scaled="0"/>
          </a:gradFill>
          <a:ln w="28575" cap="rnd">
            <a:prstDash val="sysDot"/>
            <a:round/>
            <a:headEnd/>
            <a:tailEnd/>
          </a:ln>
          <a:effectLst/>
          <a:scene3d>
            <a:camera prst="legacyObliqueTopRight"/>
            <a:lightRig rig="legacyFlat3" dir="b"/>
          </a:scene3d>
          <a:sp3d extrusionH="430200" prstMaterial="legacyMatte">
            <a:bevelT w="13500" h="13500" prst="angle"/>
            <a:bevelB w="13500" h="13500" prst="angle"/>
            <a:extrusionClr>
              <a:srgbClr val="4F81BD"/>
            </a:extrusionClr>
          </a:sp3d>
        </p:spPr>
        <p:txBody>
          <a:bodyPr wrap="none"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eaLnBrk="0" fontAlgn="auto" hangingPunct="0">
              <a:spcBef>
                <a:spcPts val="0"/>
              </a:spcBef>
              <a:spcAft>
                <a:spcPts val="0"/>
              </a:spcAft>
              <a:buClr>
                <a:prstClr val="white"/>
              </a:buClr>
              <a:defRPr/>
            </a:pPr>
            <a:r>
              <a:rPr lang="zh-CN" altLang="en-US" b="1" i="0" kern="0" spc="50" dirty="0">
                <a:ln w="11430"/>
                <a:gradFill>
                  <a:gsLst>
                    <a:gs pos="25000">
                      <a:srgbClr val="C0504D">
                        <a:satMod val="155000"/>
                      </a:srgbClr>
                    </a:gs>
                    <a:gs pos="100000">
                      <a:srgbClr val="C0504D">
                        <a:shade val="45000"/>
                        <a:satMod val="165000"/>
                      </a:srgbClr>
                    </a:gs>
                  </a:gsLst>
                  <a:lin ang="5400000"/>
                </a:gradFill>
                <a:latin typeface="微软雅黑" pitchFamily="34" charset="-122"/>
                <a:ea typeface="微软雅黑" pitchFamily="34" charset="-122"/>
                <a:cs typeface="Times New Roman" pitchFamily="18" charset="0"/>
              </a:rPr>
              <a:t>毕业</a:t>
            </a:r>
            <a:endParaRPr lang="en-US" altLang="zh-CN" b="1" i="0" kern="0" spc="50" dirty="0">
              <a:ln w="11430"/>
              <a:gradFill>
                <a:gsLst>
                  <a:gs pos="25000">
                    <a:srgbClr val="C0504D">
                      <a:satMod val="155000"/>
                    </a:srgbClr>
                  </a:gs>
                  <a:gs pos="100000">
                    <a:srgbClr val="C0504D">
                      <a:shade val="45000"/>
                      <a:satMod val="165000"/>
                    </a:srgbClr>
                  </a:gs>
                </a:gsLst>
                <a:lin ang="5400000"/>
              </a:gradFill>
              <a:latin typeface="微软雅黑" pitchFamily="34" charset="-122"/>
              <a:ea typeface="微软雅黑" pitchFamily="34" charset="-122"/>
              <a:cs typeface="Times New Roman" pitchFamily="18" charset="0"/>
            </a:endParaRPr>
          </a:p>
          <a:p>
            <a:pPr algn="ctr" eaLnBrk="0" fontAlgn="auto" hangingPunct="0">
              <a:spcBef>
                <a:spcPts val="0"/>
              </a:spcBef>
              <a:spcAft>
                <a:spcPts val="0"/>
              </a:spcAft>
              <a:buClr>
                <a:prstClr val="white"/>
              </a:buClr>
              <a:defRPr/>
            </a:pPr>
            <a:r>
              <a:rPr lang="zh-CN" altLang="en-US" b="1" i="0" kern="0" spc="50" dirty="0">
                <a:ln w="11430"/>
                <a:gradFill>
                  <a:gsLst>
                    <a:gs pos="25000">
                      <a:srgbClr val="C0504D">
                        <a:satMod val="155000"/>
                      </a:srgbClr>
                    </a:gs>
                    <a:gs pos="100000">
                      <a:srgbClr val="C0504D">
                        <a:shade val="45000"/>
                        <a:satMod val="165000"/>
                      </a:srgbClr>
                    </a:gs>
                  </a:gsLst>
                  <a:lin ang="5400000"/>
                </a:gradFill>
                <a:latin typeface="微软雅黑" pitchFamily="34" charset="-122"/>
                <a:ea typeface="微软雅黑" pitchFamily="34" charset="-122"/>
                <a:cs typeface="Times New Roman" pitchFamily="18" charset="0"/>
              </a:rPr>
              <a:t>设计</a:t>
            </a:r>
            <a:endParaRPr lang="en-US" altLang="zh-CN" b="1" i="0" kern="0" spc="50" dirty="0">
              <a:ln w="11430"/>
              <a:gradFill>
                <a:gsLst>
                  <a:gs pos="25000">
                    <a:srgbClr val="C0504D">
                      <a:satMod val="155000"/>
                    </a:srgbClr>
                  </a:gs>
                  <a:gs pos="100000">
                    <a:srgbClr val="C0504D">
                      <a:shade val="45000"/>
                      <a:satMod val="165000"/>
                    </a:srgbClr>
                  </a:gs>
                </a:gsLst>
                <a:lin ang="5400000"/>
              </a:gradFill>
              <a:latin typeface="微软雅黑" pitchFamily="34" charset="-122"/>
              <a:ea typeface="微软雅黑" pitchFamily="34" charset="-122"/>
              <a:cs typeface="Times New Roman" pitchFamily="18" charset="0"/>
            </a:endParaRPr>
          </a:p>
        </p:txBody>
      </p:sp>
      <p:sp>
        <p:nvSpPr>
          <p:cNvPr id="10" name="TextBox 9"/>
          <p:cNvSpPr txBox="1"/>
          <p:nvPr/>
        </p:nvSpPr>
        <p:spPr bwMode="auto">
          <a:xfrm>
            <a:off x="2606124" y="332656"/>
            <a:ext cx="1245796" cy="369332"/>
          </a:xfrm>
          <a:prstGeom prst="rect">
            <a:avLst/>
          </a:prstGeom>
          <a:solidFill>
            <a:schemeClr val="accent2"/>
          </a:solidFill>
          <a:ln w="9525">
            <a:noFill/>
            <a:miter lim="800000"/>
            <a:headEnd/>
            <a:tailEnd/>
          </a:ln>
          <a:scene3d>
            <a:camera prst="perspectiveAbove"/>
            <a:lightRig rig="threePt" dir="t"/>
          </a:scene3d>
          <a:sp3d>
            <a:bevelT/>
          </a:sp3d>
        </p:spPr>
        <p:txBody>
          <a:bodyPr>
            <a:spAutoFit/>
          </a:bodyPr>
          <a:lstStyle/>
          <a:p>
            <a:pPr eaLnBrk="0" hangingPunct="0">
              <a:defRPr/>
            </a:pPr>
            <a:r>
              <a:rPr lang="zh-CN" altLang="en-US" b="1" i="0" dirty="0" smtClean="0">
                <a:solidFill>
                  <a:srgbClr val="2D18C6"/>
                </a:solidFill>
                <a:latin typeface="微软雅黑" pitchFamily="34" charset="-122"/>
                <a:ea typeface="微软雅黑" pitchFamily="34" charset="-122"/>
                <a:cs typeface="Times New Roman" pitchFamily="18" charset="0"/>
              </a:rPr>
              <a:t>学习成果</a:t>
            </a:r>
            <a:r>
              <a:rPr lang="en-US" altLang="zh-CN" b="1" i="0" dirty="0" smtClean="0">
                <a:solidFill>
                  <a:srgbClr val="2D18C6"/>
                </a:solidFill>
                <a:latin typeface="微软雅黑" pitchFamily="34" charset="-122"/>
                <a:ea typeface="微软雅黑" pitchFamily="34" charset="-122"/>
                <a:cs typeface="Times New Roman" pitchFamily="18" charset="0"/>
              </a:rPr>
              <a:t>1</a:t>
            </a:r>
            <a:endParaRPr lang="zh-CN" altLang="en-US" b="1" i="0" dirty="0">
              <a:solidFill>
                <a:srgbClr val="2D18C6"/>
              </a:solidFill>
              <a:latin typeface="微软雅黑" pitchFamily="34" charset="-122"/>
              <a:ea typeface="微软雅黑" pitchFamily="34" charset="-122"/>
              <a:cs typeface="Times New Roman" pitchFamily="18" charset="0"/>
            </a:endParaRPr>
          </a:p>
        </p:txBody>
      </p:sp>
      <p:sp>
        <p:nvSpPr>
          <p:cNvPr id="11" name="TextBox 10"/>
          <p:cNvSpPr txBox="1"/>
          <p:nvPr/>
        </p:nvSpPr>
        <p:spPr bwMode="auto">
          <a:xfrm>
            <a:off x="2606124" y="874366"/>
            <a:ext cx="1245796" cy="369332"/>
          </a:xfrm>
          <a:prstGeom prst="rect">
            <a:avLst/>
          </a:prstGeom>
          <a:solidFill>
            <a:schemeClr val="accent2"/>
          </a:solidFill>
          <a:ln w="9525">
            <a:noFill/>
            <a:miter lim="800000"/>
            <a:headEnd/>
            <a:tailEnd/>
          </a:ln>
          <a:scene3d>
            <a:camera prst="perspectiveAbove"/>
            <a:lightRig rig="threePt" dir="t"/>
          </a:scene3d>
          <a:sp3d>
            <a:bevelT/>
          </a:sp3d>
        </p:spPr>
        <p:txBody>
          <a:bodyPr>
            <a:spAutoFit/>
          </a:bodyPr>
          <a:lstStyle/>
          <a:p>
            <a:pPr eaLnBrk="0" hangingPunct="0">
              <a:defRPr/>
            </a:pPr>
            <a:r>
              <a:rPr lang="zh-CN" altLang="en-US" i="0" dirty="0" smtClean="0">
                <a:solidFill>
                  <a:srgbClr val="2D18C6"/>
                </a:solidFill>
                <a:latin typeface="微软雅黑" pitchFamily="34" charset="-122"/>
                <a:ea typeface="微软雅黑" pitchFamily="34" charset="-122"/>
              </a:rPr>
              <a:t>学习成果</a:t>
            </a:r>
            <a:r>
              <a:rPr lang="en-US" altLang="zh-CN" b="1" i="0" dirty="0" smtClean="0">
                <a:solidFill>
                  <a:srgbClr val="2D18C6"/>
                </a:solidFill>
                <a:latin typeface="微软雅黑" pitchFamily="34" charset="-122"/>
                <a:ea typeface="微软雅黑" pitchFamily="34" charset="-122"/>
                <a:cs typeface="Times New Roman" pitchFamily="18" charset="0"/>
              </a:rPr>
              <a:t>2</a:t>
            </a:r>
            <a:endParaRPr lang="zh-CN" altLang="en-US" b="1" i="0" dirty="0">
              <a:solidFill>
                <a:srgbClr val="2D18C6"/>
              </a:solidFill>
              <a:latin typeface="微软雅黑" pitchFamily="34" charset="-122"/>
              <a:ea typeface="微软雅黑" pitchFamily="34" charset="-122"/>
              <a:cs typeface="Times New Roman" pitchFamily="18" charset="0"/>
            </a:endParaRPr>
          </a:p>
        </p:txBody>
      </p:sp>
      <p:sp>
        <p:nvSpPr>
          <p:cNvPr id="12" name="TextBox 11"/>
          <p:cNvSpPr txBox="1"/>
          <p:nvPr/>
        </p:nvSpPr>
        <p:spPr bwMode="auto">
          <a:xfrm>
            <a:off x="2627784" y="1435350"/>
            <a:ext cx="1245796" cy="369332"/>
          </a:xfrm>
          <a:prstGeom prst="rect">
            <a:avLst/>
          </a:prstGeom>
          <a:solidFill>
            <a:schemeClr val="accent2"/>
          </a:solidFill>
          <a:ln w="9525">
            <a:noFill/>
            <a:miter lim="800000"/>
            <a:headEnd/>
            <a:tailEnd/>
          </a:ln>
          <a:scene3d>
            <a:camera prst="perspectiveAbove"/>
            <a:lightRig rig="threePt" dir="t"/>
          </a:scene3d>
          <a:sp3d>
            <a:bevelT/>
          </a:sp3d>
        </p:spPr>
        <p:txBody>
          <a:bodyPr>
            <a:spAutoFit/>
          </a:bodyPr>
          <a:lstStyle/>
          <a:p>
            <a:pPr eaLnBrk="0" hangingPunct="0">
              <a:defRPr/>
            </a:pPr>
            <a:r>
              <a:rPr lang="zh-CN" altLang="en-US" i="0" dirty="0" smtClean="0">
                <a:solidFill>
                  <a:srgbClr val="2D18C6"/>
                </a:solidFill>
                <a:latin typeface="微软雅黑" pitchFamily="34" charset="-122"/>
                <a:ea typeface="微软雅黑" pitchFamily="34" charset="-122"/>
              </a:rPr>
              <a:t>学习成果</a:t>
            </a:r>
            <a:r>
              <a:rPr lang="en-US" altLang="zh-CN" b="1" i="0" dirty="0" smtClean="0">
                <a:solidFill>
                  <a:srgbClr val="2D18C6"/>
                </a:solidFill>
                <a:latin typeface="微软雅黑" pitchFamily="34" charset="-122"/>
                <a:ea typeface="微软雅黑" pitchFamily="34" charset="-122"/>
                <a:cs typeface="Times New Roman" pitchFamily="18" charset="0"/>
              </a:rPr>
              <a:t>3</a:t>
            </a:r>
            <a:endParaRPr lang="zh-CN" altLang="en-US" b="1" i="0" dirty="0">
              <a:solidFill>
                <a:srgbClr val="2D18C6"/>
              </a:solidFill>
              <a:latin typeface="微软雅黑" pitchFamily="34" charset="-122"/>
              <a:ea typeface="微软雅黑" pitchFamily="34" charset="-122"/>
              <a:cs typeface="Times New Roman" pitchFamily="18" charset="0"/>
            </a:endParaRPr>
          </a:p>
        </p:txBody>
      </p:sp>
      <p:sp>
        <p:nvSpPr>
          <p:cNvPr id="13" name="TextBox 12"/>
          <p:cNvSpPr txBox="1"/>
          <p:nvPr/>
        </p:nvSpPr>
        <p:spPr bwMode="auto">
          <a:xfrm>
            <a:off x="2627784" y="2007220"/>
            <a:ext cx="1245796" cy="369332"/>
          </a:xfrm>
          <a:prstGeom prst="rect">
            <a:avLst/>
          </a:prstGeom>
          <a:solidFill>
            <a:schemeClr val="accent2"/>
          </a:solidFill>
          <a:ln w="9525">
            <a:noFill/>
            <a:miter lim="800000"/>
            <a:headEnd/>
            <a:tailEnd/>
          </a:ln>
          <a:scene3d>
            <a:camera prst="perspectiveAbove"/>
            <a:lightRig rig="threePt" dir="t"/>
          </a:scene3d>
          <a:sp3d>
            <a:bevelT/>
          </a:sp3d>
        </p:spPr>
        <p:txBody>
          <a:bodyPr>
            <a:spAutoFit/>
          </a:bodyPr>
          <a:lstStyle/>
          <a:p>
            <a:pPr eaLnBrk="0" hangingPunct="0">
              <a:defRPr/>
            </a:pPr>
            <a:r>
              <a:rPr lang="zh-CN" altLang="en-US" i="0" dirty="0" smtClean="0">
                <a:solidFill>
                  <a:srgbClr val="2D18C6"/>
                </a:solidFill>
                <a:latin typeface="微软雅黑" pitchFamily="34" charset="-122"/>
                <a:ea typeface="微软雅黑" pitchFamily="34" charset="-122"/>
              </a:rPr>
              <a:t>学习成果</a:t>
            </a:r>
            <a:r>
              <a:rPr lang="en-US" altLang="zh-CN" b="1" i="0" dirty="0" smtClean="0">
                <a:solidFill>
                  <a:srgbClr val="2D18C6"/>
                </a:solidFill>
                <a:latin typeface="微软雅黑" pitchFamily="34" charset="-122"/>
                <a:ea typeface="微软雅黑" pitchFamily="34" charset="-122"/>
                <a:cs typeface="Times New Roman" pitchFamily="18" charset="0"/>
              </a:rPr>
              <a:t>4</a:t>
            </a:r>
            <a:endParaRPr lang="zh-CN" altLang="en-US" b="1" i="0" dirty="0">
              <a:solidFill>
                <a:srgbClr val="2D18C6"/>
              </a:solidFill>
              <a:latin typeface="微软雅黑" pitchFamily="34" charset="-122"/>
              <a:ea typeface="微软雅黑" pitchFamily="34" charset="-122"/>
              <a:cs typeface="Times New Roman" pitchFamily="18" charset="0"/>
            </a:endParaRPr>
          </a:p>
        </p:txBody>
      </p:sp>
      <p:sp>
        <p:nvSpPr>
          <p:cNvPr id="14" name="TextBox 13"/>
          <p:cNvSpPr txBox="1"/>
          <p:nvPr/>
        </p:nvSpPr>
        <p:spPr bwMode="auto">
          <a:xfrm>
            <a:off x="2627784" y="2644406"/>
            <a:ext cx="1245796" cy="369332"/>
          </a:xfrm>
          <a:prstGeom prst="rect">
            <a:avLst/>
          </a:prstGeom>
          <a:solidFill>
            <a:schemeClr val="accent2"/>
          </a:solidFill>
          <a:ln w="9525">
            <a:noFill/>
            <a:miter lim="800000"/>
            <a:headEnd/>
            <a:tailEnd/>
          </a:ln>
          <a:scene3d>
            <a:camera prst="perspectiveAbove"/>
            <a:lightRig rig="threePt" dir="t"/>
          </a:scene3d>
          <a:sp3d>
            <a:bevelT/>
          </a:sp3d>
        </p:spPr>
        <p:txBody>
          <a:bodyPr>
            <a:spAutoFit/>
          </a:bodyPr>
          <a:lstStyle/>
          <a:p>
            <a:pPr eaLnBrk="0" hangingPunct="0">
              <a:defRPr/>
            </a:pPr>
            <a:r>
              <a:rPr lang="zh-CN" altLang="en-US" i="0" dirty="0" smtClean="0">
                <a:solidFill>
                  <a:srgbClr val="2D18C6"/>
                </a:solidFill>
                <a:latin typeface="微软雅黑" pitchFamily="34" charset="-122"/>
                <a:ea typeface="微软雅黑" pitchFamily="34" charset="-122"/>
              </a:rPr>
              <a:t>学习成果</a:t>
            </a:r>
            <a:r>
              <a:rPr lang="en-US" altLang="zh-CN" b="1" i="0" dirty="0" smtClean="0">
                <a:solidFill>
                  <a:srgbClr val="2D18C6"/>
                </a:solidFill>
                <a:latin typeface="微软雅黑" pitchFamily="34" charset="-122"/>
                <a:ea typeface="微软雅黑" pitchFamily="34" charset="-122"/>
                <a:cs typeface="Times New Roman" pitchFamily="18" charset="0"/>
              </a:rPr>
              <a:t>5</a:t>
            </a:r>
            <a:endParaRPr lang="zh-CN" altLang="en-US" b="1" i="0" dirty="0">
              <a:solidFill>
                <a:srgbClr val="2D18C6"/>
              </a:solidFill>
              <a:latin typeface="微软雅黑" pitchFamily="34" charset="-122"/>
              <a:ea typeface="微软雅黑" pitchFamily="34" charset="-122"/>
              <a:cs typeface="Times New Roman" pitchFamily="18" charset="0"/>
            </a:endParaRPr>
          </a:p>
        </p:txBody>
      </p:sp>
      <p:sp>
        <p:nvSpPr>
          <p:cNvPr id="15" name="TextBox 14"/>
          <p:cNvSpPr txBox="1"/>
          <p:nvPr/>
        </p:nvSpPr>
        <p:spPr bwMode="auto">
          <a:xfrm>
            <a:off x="2627784" y="3201998"/>
            <a:ext cx="1245796" cy="369332"/>
          </a:xfrm>
          <a:prstGeom prst="rect">
            <a:avLst/>
          </a:prstGeom>
          <a:solidFill>
            <a:schemeClr val="accent2"/>
          </a:solidFill>
          <a:ln w="9525">
            <a:noFill/>
            <a:miter lim="800000"/>
            <a:headEnd/>
            <a:tailEnd/>
          </a:ln>
          <a:scene3d>
            <a:camera prst="perspectiveAbove"/>
            <a:lightRig rig="threePt" dir="t"/>
          </a:scene3d>
          <a:sp3d>
            <a:bevelT/>
          </a:sp3d>
        </p:spPr>
        <p:txBody>
          <a:bodyPr>
            <a:spAutoFit/>
          </a:bodyPr>
          <a:lstStyle/>
          <a:p>
            <a:pPr eaLnBrk="0" hangingPunct="0">
              <a:defRPr/>
            </a:pPr>
            <a:r>
              <a:rPr lang="zh-CN" altLang="en-US" b="1" i="0" dirty="0">
                <a:solidFill>
                  <a:srgbClr val="2D18C6"/>
                </a:solidFill>
                <a:latin typeface="微软雅黑" pitchFamily="34" charset="-122"/>
                <a:ea typeface="微软雅黑" pitchFamily="34" charset="-122"/>
                <a:cs typeface="Times New Roman" pitchFamily="18" charset="0"/>
              </a:rPr>
              <a:t>○○○○○○○</a:t>
            </a:r>
          </a:p>
        </p:txBody>
      </p:sp>
      <p:sp>
        <p:nvSpPr>
          <p:cNvPr id="16" name="TextBox 15"/>
          <p:cNvSpPr txBox="1"/>
          <p:nvPr/>
        </p:nvSpPr>
        <p:spPr bwMode="auto">
          <a:xfrm>
            <a:off x="2627784" y="3866754"/>
            <a:ext cx="1245796" cy="369332"/>
          </a:xfrm>
          <a:prstGeom prst="rect">
            <a:avLst/>
          </a:prstGeom>
          <a:solidFill>
            <a:schemeClr val="accent2"/>
          </a:solidFill>
          <a:ln w="9525">
            <a:noFill/>
            <a:miter lim="800000"/>
            <a:headEnd/>
            <a:tailEnd/>
          </a:ln>
          <a:scene3d>
            <a:camera prst="perspectiveAbove"/>
            <a:lightRig rig="threePt" dir="t"/>
          </a:scene3d>
          <a:sp3d>
            <a:bevelT/>
          </a:sp3d>
        </p:spPr>
        <p:txBody>
          <a:bodyPr>
            <a:spAutoFit/>
          </a:bodyPr>
          <a:lstStyle/>
          <a:p>
            <a:pPr eaLnBrk="0" hangingPunct="0">
              <a:defRPr/>
            </a:pPr>
            <a:r>
              <a:rPr lang="zh-CN" altLang="en-US" i="0" dirty="0" smtClean="0">
                <a:solidFill>
                  <a:srgbClr val="2D18C6"/>
                </a:solidFill>
                <a:latin typeface="微软雅黑" pitchFamily="34" charset="-122"/>
                <a:ea typeface="微软雅黑" pitchFamily="34" charset="-122"/>
              </a:rPr>
              <a:t>学习成果</a:t>
            </a:r>
            <a:r>
              <a:rPr lang="en-US" altLang="zh-CN" b="1" i="0" dirty="0" smtClean="0">
                <a:solidFill>
                  <a:srgbClr val="2D18C6"/>
                </a:solidFill>
                <a:latin typeface="微软雅黑" pitchFamily="34" charset="-122"/>
                <a:ea typeface="微软雅黑" pitchFamily="34" charset="-122"/>
                <a:cs typeface="Times New Roman" pitchFamily="18" charset="0"/>
              </a:rPr>
              <a:t>9</a:t>
            </a:r>
            <a:endParaRPr lang="zh-CN" altLang="en-US" b="1" i="0" dirty="0">
              <a:solidFill>
                <a:srgbClr val="2D18C6"/>
              </a:solidFill>
              <a:latin typeface="微软雅黑" pitchFamily="34" charset="-122"/>
              <a:ea typeface="微软雅黑" pitchFamily="34" charset="-122"/>
              <a:cs typeface="Times New Roman" pitchFamily="18" charset="0"/>
            </a:endParaRPr>
          </a:p>
        </p:txBody>
      </p:sp>
      <p:sp>
        <p:nvSpPr>
          <p:cNvPr id="17" name="TextBox 16"/>
          <p:cNvSpPr txBox="1"/>
          <p:nvPr/>
        </p:nvSpPr>
        <p:spPr bwMode="auto">
          <a:xfrm>
            <a:off x="2483768" y="4512226"/>
            <a:ext cx="1512168" cy="369332"/>
          </a:xfrm>
          <a:prstGeom prst="rect">
            <a:avLst/>
          </a:prstGeom>
          <a:solidFill>
            <a:schemeClr val="accent2"/>
          </a:solidFill>
          <a:ln w="9525">
            <a:noFill/>
            <a:miter lim="800000"/>
            <a:headEnd/>
            <a:tailEnd/>
          </a:ln>
          <a:scene3d>
            <a:camera prst="perspectiveAbove"/>
            <a:lightRig rig="threePt" dir="t"/>
          </a:scene3d>
          <a:sp3d>
            <a:bevelT/>
          </a:sp3d>
        </p:spPr>
        <p:txBody>
          <a:bodyPr>
            <a:spAutoFit/>
          </a:bodyPr>
          <a:lstStyle/>
          <a:p>
            <a:pPr eaLnBrk="0" hangingPunct="0">
              <a:defRPr/>
            </a:pPr>
            <a:r>
              <a:rPr lang="zh-CN" altLang="en-US" i="0" dirty="0" smtClean="0">
                <a:solidFill>
                  <a:srgbClr val="2D18C6"/>
                </a:solidFill>
                <a:latin typeface="微软雅黑" pitchFamily="34" charset="-122"/>
                <a:ea typeface="微软雅黑" pitchFamily="34" charset="-122"/>
              </a:rPr>
              <a:t>学习成果</a:t>
            </a:r>
            <a:r>
              <a:rPr lang="en-US" altLang="zh-CN" b="1" i="0" dirty="0" smtClean="0">
                <a:solidFill>
                  <a:srgbClr val="2D18C6"/>
                </a:solidFill>
                <a:latin typeface="微软雅黑" pitchFamily="34" charset="-122"/>
                <a:ea typeface="微软雅黑" pitchFamily="34" charset="-122"/>
                <a:cs typeface="Times New Roman" pitchFamily="18" charset="0"/>
              </a:rPr>
              <a:t>10</a:t>
            </a:r>
            <a:endParaRPr lang="zh-CN" altLang="en-US" b="1" i="0" dirty="0">
              <a:solidFill>
                <a:srgbClr val="2D18C6"/>
              </a:solidFill>
              <a:latin typeface="微软雅黑" pitchFamily="34" charset="-122"/>
              <a:ea typeface="微软雅黑" pitchFamily="34" charset="-122"/>
              <a:cs typeface="Times New Roman" pitchFamily="18" charset="0"/>
            </a:endParaRPr>
          </a:p>
        </p:txBody>
      </p:sp>
      <p:sp>
        <p:nvSpPr>
          <p:cNvPr id="18" name="AutoShape 27"/>
          <p:cNvSpPr>
            <a:spLocks noChangeArrowheads="1"/>
          </p:cNvSpPr>
          <p:nvPr/>
        </p:nvSpPr>
        <p:spPr bwMode="gray">
          <a:xfrm>
            <a:off x="5508625" y="1268413"/>
            <a:ext cx="1303338" cy="409575"/>
          </a:xfrm>
          <a:prstGeom prst="roundRect">
            <a:avLst>
              <a:gd name="adj" fmla="val 50000"/>
            </a:avLst>
          </a:prstGeom>
          <a:gradFill rotWithShape="1">
            <a:gsLst>
              <a:gs pos="0">
                <a:srgbClr val="4F81BD">
                  <a:alpha val="70000"/>
                </a:srgbClr>
              </a:gs>
              <a:gs pos="100000">
                <a:srgbClr val="4F81BD">
                  <a:gamma/>
                  <a:tint val="43922"/>
                  <a:invGamma/>
                  <a:alpha val="70000"/>
                </a:srgbClr>
              </a:gs>
            </a:gsLst>
            <a:lin ang="5400000" scaled="1"/>
          </a:gradFill>
          <a:ln w="19050" algn="ctr">
            <a:solidFill>
              <a:srgbClr val="F8F8F8"/>
            </a:solidFill>
            <a:round/>
            <a:headEnd/>
            <a:tailEnd/>
          </a:ln>
          <a:effectLst/>
        </p:spPr>
        <p:txBody>
          <a:bodyPr wrap="none" anchor="ctr"/>
          <a:lstStyle/>
          <a:p>
            <a:pPr fontAlgn="auto">
              <a:spcBef>
                <a:spcPts val="0"/>
              </a:spcBef>
              <a:spcAft>
                <a:spcPts val="0"/>
              </a:spcAft>
              <a:defRPr/>
            </a:pPr>
            <a:r>
              <a:rPr lang="zh-CN" altLang="en-US" b="1" i="0" kern="0" dirty="0">
                <a:solidFill>
                  <a:srgbClr val="C00000"/>
                </a:solidFill>
                <a:latin typeface="微软雅黑" panose="020B0503020204020204" pitchFamily="34" charset="-122"/>
                <a:ea typeface="微软雅黑" panose="020B0503020204020204" pitchFamily="34" charset="-122"/>
                <a:cs typeface="Times New Roman" pitchFamily="18" charset="0"/>
              </a:rPr>
              <a:t>培养目标</a:t>
            </a:r>
            <a:r>
              <a:rPr lang="en-US" altLang="zh-CN" b="1" i="0" kern="0" dirty="0">
                <a:solidFill>
                  <a:srgbClr val="C00000"/>
                </a:solidFill>
                <a:latin typeface="微软雅黑" panose="020B0503020204020204" pitchFamily="34" charset="-122"/>
                <a:ea typeface="微软雅黑" panose="020B0503020204020204" pitchFamily="34" charset="-122"/>
                <a:cs typeface="Times New Roman" pitchFamily="18" charset="0"/>
              </a:rPr>
              <a:t>1</a:t>
            </a:r>
            <a:endParaRPr lang="zh-CN" altLang="en-US" b="1" i="0" kern="0" dirty="0">
              <a:solidFill>
                <a:srgbClr val="C00000"/>
              </a:solidFill>
              <a:latin typeface="微软雅黑" panose="020B0503020204020204" pitchFamily="34" charset="-122"/>
              <a:ea typeface="微软雅黑" panose="020B0503020204020204" pitchFamily="34" charset="-122"/>
              <a:cs typeface="Times New Roman" pitchFamily="18" charset="0"/>
            </a:endParaRPr>
          </a:p>
        </p:txBody>
      </p:sp>
      <p:sp>
        <p:nvSpPr>
          <p:cNvPr id="19" name="AutoShape 27"/>
          <p:cNvSpPr>
            <a:spLocks noChangeArrowheads="1"/>
          </p:cNvSpPr>
          <p:nvPr/>
        </p:nvSpPr>
        <p:spPr bwMode="gray">
          <a:xfrm>
            <a:off x="5508625" y="2228850"/>
            <a:ext cx="1303338" cy="407988"/>
          </a:xfrm>
          <a:prstGeom prst="roundRect">
            <a:avLst>
              <a:gd name="adj" fmla="val 50000"/>
            </a:avLst>
          </a:prstGeom>
          <a:gradFill rotWithShape="1">
            <a:gsLst>
              <a:gs pos="0">
                <a:srgbClr val="4F81BD">
                  <a:alpha val="70000"/>
                </a:srgbClr>
              </a:gs>
              <a:gs pos="100000">
                <a:srgbClr val="4F81BD">
                  <a:gamma/>
                  <a:tint val="43922"/>
                  <a:invGamma/>
                  <a:alpha val="70000"/>
                </a:srgbClr>
              </a:gs>
            </a:gsLst>
            <a:lin ang="5400000" scaled="1"/>
          </a:gradFill>
          <a:ln w="19050" algn="ctr">
            <a:solidFill>
              <a:srgbClr val="F8F8F8"/>
            </a:solidFill>
            <a:round/>
            <a:headEnd/>
            <a:tailEnd/>
          </a:ln>
          <a:effectLst/>
        </p:spPr>
        <p:txBody>
          <a:bodyPr wrap="none" anchor="ctr"/>
          <a:lstStyle/>
          <a:p>
            <a:pPr fontAlgn="auto">
              <a:spcBef>
                <a:spcPts val="0"/>
              </a:spcBef>
              <a:spcAft>
                <a:spcPts val="0"/>
              </a:spcAft>
              <a:defRPr/>
            </a:pPr>
            <a:r>
              <a:rPr lang="zh-CN" altLang="en-US" b="1" i="0" kern="0" dirty="0">
                <a:solidFill>
                  <a:srgbClr val="C00000"/>
                </a:solidFill>
                <a:latin typeface="微软雅黑" panose="020B0503020204020204" pitchFamily="34" charset="-122"/>
                <a:ea typeface="微软雅黑" panose="020B0503020204020204" pitchFamily="34" charset="-122"/>
                <a:cs typeface="Times New Roman" pitchFamily="18" charset="0"/>
              </a:rPr>
              <a:t>培养目标</a:t>
            </a:r>
            <a:r>
              <a:rPr lang="en-US" altLang="zh-CN" b="1" i="0" kern="0" dirty="0">
                <a:solidFill>
                  <a:srgbClr val="C00000"/>
                </a:solidFill>
                <a:latin typeface="微软雅黑" panose="020B0503020204020204" pitchFamily="34" charset="-122"/>
                <a:ea typeface="微软雅黑" panose="020B0503020204020204" pitchFamily="34" charset="-122"/>
                <a:cs typeface="Times New Roman" pitchFamily="18" charset="0"/>
              </a:rPr>
              <a:t>2</a:t>
            </a:r>
            <a:endParaRPr lang="zh-CN" altLang="en-US" b="1" i="0" kern="0" dirty="0">
              <a:solidFill>
                <a:srgbClr val="C00000"/>
              </a:solidFill>
              <a:latin typeface="微软雅黑" panose="020B0503020204020204" pitchFamily="34" charset="-122"/>
              <a:ea typeface="微软雅黑" panose="020B0503020204020204" pitchFamily="34" charset="-122"/>
              <a:cs typeface="Times New Roman" pitchFamily="18" charset="0"/>
            </a:endParaRPr>
          </a:p>
        </p:txBody>
      </p:sp>
      <p:sp>
        <p:nvSpPr>
          <p:cNvPr id="20" name="AutoShape 27"/>
          <p:cNvSpPr>
            <a:spLocks noChangeArrowheads="1"/>
          </p:cNvSpPr>
          <p:nvPr/>
        </p:nvSpPr>
        <p:spPr bwMode="gray">
          <a:xfrm>
            <a:off x="5508625" y="3163888"/>
            <a:ext cx="1303338" cy="409575"/>
          </a:xfrm>
          <a:prstGeom prst="roundRect">
            <a:avLst>
              <a:gd name="adj" fmla="val 50000"/>
            </a:avLst>
          </a:prstGeom>
          <a:gradFill rotWithShape="1">
            <a:gsLst>
              <a:gs pos="0">
                <a:srgbClr val="4F81BD">
                  <a:alpha val="70000"/>
                </a:srgbClr>
              </a:gs>
              <a:gs pos="100000">
                <a:srgbClr val="4F81BD">
                  <a:gamma/>
                  <a:tint val="43922"/>
                  <a:invGamma/>
                  <a:alpha val="70000"/>
                </a:srgbClr>
              </a:gs>
            </a:gsLst>
            <a:lin ang="5400000" scaled="1"/>
          </a:gradFill>
          <a:ln w="19050" algn="ctr">
            <a:solidFill>
              <a:srgbClr val="F8F8F8"/>
            </a:solidFill>
            <a:round/>
            <a:headEnd/>
            <a:tailEnd/>
          </a:ln>
          <a:effectLst/>
        </p:spPr>
        <p:txBody>
          <a:bodyPr wrap="none" anchor="ctr"/>
          <a:lstStyle/>
          <a:p>
            <a:pPr fontAlgn="auto">
              <a:spcBef>
                <a:spcPts val="0"/>
              </a:spcBef>
              <a:spcAft>
                <a:spcPts val="0"/>
              </a:spcAft>
              <a:defRPr/>
            </a:pPr>
            <a:r>
              <a:rPr lang="zh-CN" altLang="en-US" b="1" i="0" kern="0" dirty="0">
                <a:solidFill>
                  <a:srgbClr val="C00000"/>
                </a:solidFill>
                <a:latin typeface="微软雅黑" panose="020B0503020204020204" pitchFamily="34" charset="-122"/>
                <a:ea typeface="微软雅黑" panose="020B0503020204020204" pitchFamily="34" charset="-122"/>
                <a:cs typeface="Times New Roman" pitchFamily="18" charset="0"/>
              </a:rPr>
              <a:t>培养目标</a:t>
            </a:r>
            <a:r>
              <a:rPr lang="en-US" altLang="zh-CN" b="1" i="0" kern="0" dirty="0">
                <a:solidFill>
                  <a:srgbClr val="C00000"/>
                </a:solidFill>
                <a:latin typeface="微软雅黑" panose="020B0503020204020204" pitchFamily="34" charset="-122"/>
                <a:ea typeface="微软雅黑" panose="020B0503020204020204" pitchFamily="34" charset="-122"/>
                <a:cs typeface="Times New Roman" pitchFamily="18" charset="0"/>
              </a:rPr>
              <a:t>3</a:t>
            </a:r>
            <a:endParaRPr lang="zh-CN" altLang="en-US" b="1" i="0" kern="0" dirty="0">
              <a:solidFill>
                <a:srgbClr val="C00000"/>
              </a:solidFill>
              <a:latin typeface="微软雅黑" panose="020B0503020204020204" pitchFamily="34" charset="-122"/>
              <a:ea typeface="微软雅黑" panose="020B0503020204020204" pitchFamily="34" charset="-122"/>
              <a:cs typeface="Times New Roman" pitchFamily="18" charset="0"/>
            </a:endParaRPr>
          </a:p>
        </p:txBody>
      </p:sp>
      <p:sp>
        <p:nvSpPr>
          <p:cNvPr id="21" name="AutoShape 27"/>
          <p:cNvSpPr>
            <a:spLocks noChangeArrowheads="1"/>
          </p:cNvSpPr>
          <p:nvPr/>
        </p:nvSpPr>
        <p:spPr bwMode="gray">
          <a:xfrm>
            <a:off x="5508625" y="4100513"/>
            <a:ext cx="1303338" cy="407987"/>
          </a:xfrm>
          <a:prstGeom prst="roundRect">
            <a:avLst>
              <a:gd name="adj" fmla="val 50000"/>
            </a:avLst>
          </a:prstGeom>
          <a:gradFill rotWithShape="1">
            <a:gsLst>
              <a:gs pos="0">
                <a:srgbClr val="4F81BD">
                  <a:alpha val="70000"/>
                </a:srgbClr>
              </a:gs>
              <a:gs pos="100000">
                <a:srgbClr val="4F81BD">
                  <a:gamma/>
                  <a:tint val="43922"/>
                  <a:invGamma/>
                  <a:alpha val="70000"/>
                </a:srgbClr>
              </a:gs>
            </a:gsLst>
            <a:lin ang="5400000" scaled="1"/>
          </a:gradFill>
          <a:ln w="19050" algn="ctr">
            <a:solidFill>
              <a:srgbClr val="F8F8F8"/>
            </a:solidFill>
            <a:round/>
            <a:headEnd/>
            <a:tailEnd/>
          </a:ln>
          <a:effectLst/>
        </p:spPr>
        <p:txBody>
          <a:bodyPr wrap="none" anchor="ctr"/>
          <a:lstStyle/>
          <a:p>
            <a:pPr fontAlgn="auto">
              <a:spcBef>
                <a:spcPts val="0"/>
              </a:spcBef>
              <a:spcAft>
                <a:spcPts val="0"/>
              </a:spcAft>
              <a:defRPr/>
            </a:pPr>
            <a:r>
              <a:rPr lang="zh-CN" altLang="en-US" b="1" i="0" kern="0" dirty="0">
                <a:solidFill>
                  <a:srgbClr val="C00000"/>
                </a:solidFill>
                <a:latin typeface="微软雅黑" panose="020B0503020204020204" pitchFamily="34" charset="-122"/>
                <a:ea typeface="微软雅黑" panose="020B0503020204020204" pitchFamily="34" charset="-122"/>
                <a:cs typeface="Times New Roman" pitchFamily="18" charset="0"/>
              </a:rPr>
              <a:t>培养目标</a:t>
            </a:r>
            <a:r>
              <a:rPr lang="en-US" altLang="zh-CN" b="1" i="0" kern="0" dirty="0">
                <a:solidFill>
                  <a:srgbClr val="C00000"/>
                </a:solidFill>
                <a:latin typeface="微软雅黑" panose="020B0503020204020204" pitchFamily="34" charset="-122"/>
                <a:ea typeface="微软雅黑" panose="020B0503020204020204" pitchFamily="34" charset="-122"/>
                <a:cs typeface="Times New Roman" pitchFamily="18" charset="0"/>
              </a:rPr>
              <a:t>4</a:t>
            </a:r>
            <a:endParaRPr lang="zh-CN" altLang="en-US" b="1" i="0" kern="0" dirty="0">
              <a:solidFill>
                <a:srgbClr val="C00000"/>
              </a:solidFill>
              <a:latin typeface="微软雅黑" panose="020B0503020204020204" pitchFamily="34" charset="-122"/>
              <a:ea typeface="微软雅黑" panose="020B0503020204020204" pitchFamily="34" charset="-122"/>
              <a:cs typeface="Times New Roman" pitchFamily="18" charset="0"/>
            </a:endParaRPr>
          </a:p>
        </p:txBody>
      </p:sp>
      <p:sp>
        <p:nvSpPr>
          <p:cNvPr id="22" name="AutoShape 27"/>
          <p:cNvSpPr>
            <a:spLocks noChangeArrowheads="1"/>
          </p:cNvSpPr>
          <p:nvPr/>
        </p:nvSpPr>
        <p:spPr bwMode="gray">
          <a:xfrm>
            <a:off x="7516813" y="2565400"/>
            <a:ext cx="1303337" cy="873125"/>
          </a:xfrm>
          <a:prstGeom prst="roundRect">
            <a:avLst>
              <a:gd name="adj" fmla="val 50000"/>
            </a:avLst>
          </a:prstGeom>
          <a:gradFill rotWithShape="1">
            <a:gsLst>
              <a:gs pos="0">
                <a:srgbClr val="4F81BD">
                  <a:alpha val="70000"/>
                </a:srgbClr>
              </a:gs>
              <a:gs pos="100000">
                <a:srgbClr val="4F81BD">
                  <a:gamma/>
                  <a:tint val="43922"/>
                  <a:invGamma/>
                  <a:alpha val="70000"/>
                </a:srgbClr>
              </a:gs>
            </a:gsLst>
            <a:lin ang="5400000" scaled="1"/>
          </a:gradFill>
          <a:ln w="19050" algn="ctr">
            <a:solidFill>
              <a:srgbClr val="F8F8F8"/>
            </a:solidFill>
            <a:round/>
            <a:headEnd/>
            <a:tailEnd/>
          </a:ln>
          <a:effectLst/>
        </p:spPr>
        <p:txBody>
          <a:bodyPr wrap="none" anchor="ctr"/>
          <a:lstStyle/>
          <a:p>
            <a:pPr algn="ctr" fontAlgn="auto">
              <a:spcBef>
                <a:spcPts val="0"/>
              </a:spcBef>
              <a:spcAft>
                <a:spcPts val="0"/>
              </a:spcAft>
              <a:defRPr/>
            </a:pPr>
            <a:r>
              <a:rPr lang="zh-CN" altLang="en-US" sz="2600" b="1" i="0" kern="0" dirty="0">
                <a:solidFill>
                  <a:srgbClr val="C00000"/>
                </a:solidFill>
                <a:latin typeface="微软雅黑" panose="020B0503020204020204" pitchFamily="34" charset="-122"/>
                <a:ea typeface="微软雅黑" panose="020B0503020204020204" pitchFamily="34" charset="-122"/>
                <a:cs typeface="Times New Roman" pitchFamily="18" charset="0"/>
              </a:rPr>
              <a:t>培养</a:t>
            </a:r>
            <a:endParaRPr lang="en-US" altLang="zh-CN" sz="2600" b="1" i="0" kern="0" dirty="0">
              <a:solidFill>
                <a:srgbClr val="C00000"/>
              </a:solidFill>
              <a:latin typeface="微软雅黑" panose="020B0503020204020204" pitchFamily="34" charset="-122"/>
              <a:ea typeface="微软雅黑" panose="020B0503020204020204" pitchFamily="34" charset="-122"/>
              <a:cs typeface="Times New Roman" pitchFamily="18" charset="0"/>
            </a:endParaRPr>
          </a:p>
          <a:p>
            <a:pPr algn="ctr" fontAlgn="auto">
              <a:spcBef>
                <a:spcPts val="0"/>
              </a:spcBef>
              <a:spcAft>
                <a:spcPts val="0"/>
              </a:spcAft>
              <a:defRPr/>
            </a:pPr>
            <a:r>
              <a:rPr lang="zh-CN" altLang="en-US" sz="2600" b="1" i="0" kern="0" dirty="0">
                <a:solidFill>
                  <a:srgbClr val="C00000"/>
                </a:solidFill>
                <a:latin typeface="微软雅黑" panose="020B0503020204020204" pitchFamily="34" charset="-122"/>
                <a:ea typeface="微软雅黑" panose="020B0503020204020204" pitchFamily="34" charset="-122"/>
                <a:cs typeface="Times New Roman" pitchFamily="18" charset="0"/>
              </a:rPr>
              <a:t>目标</a:t>
            </a:r>
          </a:p>
        </p:txBody>
      </p:sp>
      <p:cxnSp>
        <p:nvCxnSpPr>
          <p:cNvPr id="23" name="直接箭头连接符 22"/>
          <p:cNvCxnSpPr/>
          <p:nvPr/>
        </p:nvCxnSpPr>
        <p:spPr>
          <a:xfrm>
            <a:off x="1476375" y="620713"/>
            <a:ext cx="1130300" cy="647700"/>
          </a:xfrm>
          <a:prstGeom prst="straightConnector1">
            <a:avLst/>
          </a:prstGeom>
          <a:ln w="25400">
            <a:solidFill>
              <a:srgbClr val="C00000"/>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24" name="直接箭头连接符 23"/>
          <p:cNvCxnSpPr/>
          <p:nvPr/>
        </p:nvCxnSpPr>
        <p:spPr>
          <a:xfrm>
            <a:off x="1476375" y="620713"/>
            <a:ext cx="1130300" cy="1336675"/>
          </a:xfrm>
          <a:prstGeom prst="straightConnector1">
            <a:avLst/>
          </a:prstGeom>
          <a:ln w="25400">
            <a:solidFill>
              <a:srgbClr val="C00000"/>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25" name="直接箭头连接符 24"/>
          <p:cNvCxnSpPr/>
          <p:nvPr/>
        </p:nvCxnSpPr>
        <p:spPr>
          <a:xfrm flipV="1">
            <a:off x="1476375" y="473434"/>
            <a:ext cx="1251986" cy="112653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6" name="直接箭头连接符 25"/>
          <p:cNvCxnSpPr>
            <a:endCxn id="15" idx="1"/>
          </p:cNvCxnSpPr>
          <p:nvPr/>
        </p:nvCxnSpPr>
        <p:spPr>
          <a:xfrm>
            <a:off x="1476375" y="2829072"/>
            <a:ext cx="1151409" cy="55759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7" name="直接箭头连接符 26"/>
          <p:cNvCxnSpPr/>
          <p:nvPr/>
        </p:nvCxnSpPr>
        <p:spPr>
          <a:xfrm flipV="1">
            <a:off x="1476375" y="1036702"/>
            <a:ext cx="1130300" cy="115471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8" name="直接箭头连接符 27"/>
          <p:cNvCxnSpPr/>
          <p:nvPr/>
        </p:nvCxnSpPr>
        <p:spPr>
          <a:xfrm flipV="1">
            <a:off x="1354138" y="4688681"/>
            <a:ext cx="1130300" cy="17621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9" name="直接箭头连接符 28"/>
          <p:cNvCxnSpPr>
            <a:endCxn id="15" idx="1"/>
          </p:cNvCxnSpPr>
          <p:nvPr/>
        </p:nvCxnSpPr>
        <p:spPr>
          <a:xfrm flipV="1">
            <a:off x="1476375" y="3386664"/>
            <a:ext cx="1151409" cy="109050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0" name="直接箭头连接符 29"/>
          <p:cNvCxnSpPr/>
          <p:nvPr/>
        </p:nvCxnSpPr>
        <p:spPr>
          <a:xfrm>
            <a:off x="1475824" y="2191420"/>
            <a:ext cx="1008614" cy="258536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1" name="直接箭头连接符 30"/>
          <p:cNvCxnSpPr/>
          <p:nvPr/>
        </p:nvCxnSpPr>
        <p:spPr>
          <a:xfrm>
            <a:off x="1475824" y="2143125"/>
            <a:ext cx="1130851" cy="143033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2" name="直接箭头连接符 31"/>
          <p:cNvCxnSpPr>
            <a:endCxn id="14" idx="1"/>
          </p:cNvCxnSpPr>
          <p:nvPr/>
        </p:nvCxnSpPr>
        <p:spPr>
          <a:xfrm>
            <a:off x="1476375" y="1054290"/>
            <a:ext cx="1151409" cy="1774782"/>
          </a:xfrm>
          <a:prstGeom prst="straightConnector1">
            <a:avLst/>
          </a:prstGeom>
          <a:ln w="25400">
            <a:solidFill>
              <a:srgbClr val="C00000"/>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33" name="右大括号 32"/>
          <p:cNvSpPr/>
          <p:nvPr/>
        </p:nvSpPr>
        <p:spPr>
          <a:xfrm>
            <a:off x="6948488" y="1473200"/>
            <a:ext cx="496887" cy="3006725"/>
          </a:xfrm>
          <a:prstGeom prst="rightBrace">
            <a:avLst/>
          </a:prstGeom>
          <a:ln w="31750">
            <a:solidFill>
              <a:schemeClr val="tx1">
                <a:lumMod val="1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i="0">
              <a:solidFill>
                <a:srgbClr val="EAEAEA"/>
              </a:solidFill>
            </a:endParaRPr>
          </a:p>
        </p:txBody>
      </p:sp>
      <p:cxnSp>
        <p:nvCxnSpPr>
          <p:cNvPr id="34" name="直接箭头连接符 33"/>
          <p:cNvCxnSpPr>
            <a:endCxn id="18" idx="1"/>
          </p:cNvCxnSpPr>
          <p:nvPr/>
        </p:nvCxnSpPr>
        <p:spPr>
          <a:xfrm>
            <a:off x="3851275" y="517525"/>
            <a:ext cx="1657350" cy="955675"/>
          </a:xfrm>
          <a:prstGeom prst="straightConnector1">
            <a:avLst/>
          </a:prstGeom>
          <a:ln w="25400">
            <a:solidFill>
              <a:schemeClr val="accent2"/>
            </a:solidFill>
            <a:tailEnd type="arrow"/>
          </a:ln>
        </p:spPr>
        <p:style>
          <a:lnRef idx="1">
            <a:schemeClr val="accent1"/>
          </a:lnRef>
          <a:fillRef idx="0">
            <a:schemeClr val="accent1"/>
          </a:fillRef>
          <a:effectRef idx="0">
            <a:schemeClr val="accent1"/>
          </a:effectRef>
          <a:fontRef idx="minor">
            <a:schemeClr val="tx1"/>
          </a:fontRef>
        </p:style>
      </p:cxnSp>
      <p:cxnSp>
        <p:nvCxnSpPr>
          <p:cNvPr id="38" name="直接箭头连接符 37"/>
          <p:cNvCxnSpPr>
            <a:endCxn id="19" idx="1"/>
          </p:cNvCxnSpPr>
          <p:nvPr/>
        </p:nvCxnSpPr>
        <p:spPr>
          <a:xfrm flipV="1">
            <a:off x="3873500" y="2432050"/>
            <a:ext cx="1635125" cy="1860550"/>
          </a:xfrm>
          <a:prstGeom prst="straightConnector1">
            <a:avLst/>
          </a:prstGeom>
          <a:ln w="254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40" name="直接箭头连接符 39"/>
          <p:cNvCxnSpPr>
            <a:endCxn id="21" idx="1"/>
          </p:cNvCxnSpPr>
          <p:nvPr/>
        </p:nvCxnSpPr>
        <p:spPr>
          <a:xfrm flipV="1">
            <a:off x="3873500" y="4305300"/>
            <a:ext cx="1635125" cy="28575"/>
          </a:xfrm>
          <a:prstGeom prst="straightConnector1">
            <a:avLst/>
          </a:prstGeom>
          <a:ln w="254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41" name="直接箭头连接符 40"/>
          <p:cNvCxnSpPr>
            <a:stCxn id="14" idx="3"/>
          </p:cNvCxnSpPr>
          <p:nvPr/>
        </p:nvCxnSpPr>
        <p:spPr>
          <a:xfrm flipV="1">
            <a:off x="3873500" y="2007496"/>
            <a:ext cx="1635125" cy="822325"/>
          </a:xfrm>
          <a:prstGeom prst="straightConnector1">
            <a:avLst/>
          </a:prstGeom>
          <a:ln w="254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42" name="直接箭头连接符 41"/>
          <p:cNvCxnSpPr>
            <a:endCxn id="18" idx="1"/>
          </p:cNvCxnSpPr>
          <p:nvPr/>
        </p:nvCxnSpPr>
        <p:spPr>
          <a:xfrm>
            <a:off x="3851275" y="1309688"/>
            <a:ext cx="1657350" cy="163512"/>
          </a:xfrm>
          <a:prstGeom prst="straightConnector1">
            <a:avLst/>
          </a:prstGeom>
          <a:ln w="254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43" name="直接箭头连接符 42"/>
          <p:cNvCxnSpPr>
            <a:endCxn id="21" idx="1"/>
          </p:cNvCxnSpPr>
          <p:nvPr/>
        </p:nvCxnSpPr>
        <p:spPr>
          <a:xfrm>
            <a:off x="3873500" y="1974850"/>
            <a:ext cx="1635125" cy="2330450"/>
          </a:xfrm>
          <a:prstGeom prst="straightConnector1">
            <a:avLst/>
          </a:prstGeom>
          <a:ln w="254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44" name="直接箭头连接符 43"/>
          <p:cNvCxnSpPr/>
          <p:nvPr/>
        </p:nvCxnSpPr>
        <p:spPr>
          <a:xfrm flipH="1" flipV="1">
            <a:off x="1475824" y="2143125"/>
            <a:ext cx="1130300" cy="577850"/>
          </a:xfrm>
          <a:prstGeom prst="straightConnector1">
            <a:avLst/>
          </a:prstGeom>
          <a:ln w="25400">
            <a:solidFill>
              <a:schemeClr val="bg2"/>
            </a:solidFill>
            <a:prstDash val="lgDash"/>
            <a:tailEnd type="arrow"/>
          </a:ln>
        </p:spPr>
        <p:style>
          <a:lnRef idx="1">
            <a:schemeClr val="accent1"/>
          </a:lnRef>
          <a:fillRef idx="0">
            <a:schemeClr val="accent1"/>
          </a:fillRef>
          <a:effectRef idx="0">
            <a:schemeClr val="accent1"/>
          </a:effectRef>
          <a:fontRef idx="minor">
            <a:schemeClr val="tx1"/>
          </a:fontRef>
        </p:style>
      </p:cxnSp>
      <p:cxnSp>
        <p:nvCxnSpPr>
          <p:cNvPr id="45" name="直接箭头连接符 44"/>
          <p:cNvCxnSpPr/>
          <p:nvPr/>
        </p:nvCxnSpPr>
        <p:spPr>
          <a:xfrm flipH="1">
            <a:off x="1476375" y="2667000"/>
            <a:ext cx="1130300" cy="122238"/>
          </a:xfrm>
          <a:prstGeom prst="straightConnector1">
            <a:avLst/>
          </a:prstGeom>
          <a:ln w="25400">
            <a:solidFill>
              <a:schemeClr val="bg2"/>
            </a:solidFill>
            <a:prstDash val="lgDash"/>
            <a:tailEnd type="arrow"/>
          </a:ln>
        </p:spPr>
        <p:style>
          <a:lnRef idx="1">
            <a:schemeClr val="accent1"/>
          </a:lnRef>
          <a:fillRef idx="0">
            <a:schemeClr val="accent1"/>
          </a:fillRef>
          <a:effectRef idx="0">
            <a:schemeClr val="accent1"/>
          </a:effectRef>
          <a:fontRef idx="minor">
            <a:schemeClr val="tx1"/>
          </a:fontRef>
        </p:style>
      </p:cxnSp>
      <p:cxnSp>
        <p:nvCxnSpPr>
          <p:cNvPr id="46" name="直接箭头连接符 45"/>
          <p:cNvCxnSpPr/>
          <p:nvPr/>
        </p:nvCxnSpPr>
        <p:spPr>
          <a:xfrm flipH="1">
            <a:off x="1476375" y="2667000"/>
            <a:ext cx="1130300" cy="779463"/>
          </a:xfrm>
          <a:prstGeom prst="straightConnector1">
            <a:avLst/>
          </a:prstGeom>
          <a:ln w="25400">
            <a:solidFill>
              <a:schemeClr val="bg2"/>
            </a:solidFill>
            <a:prstDash val="lgDash"/>
            <a:tailEnd type="arrow"/>
          </a:ln>
        </p:spPr>
        <p:style>
          <a:lnRef idx="1">
            <a:schemeClr val="accent1"/>
          </a:lnRef>
          <a:fillRef idx="0">
            <a:schemeClr val="accent1"/>
          </a:fillRef>
          <a:effectRef idx="0">
            <a:schemeClr val="accent1"/>
          </a:effectRef>
          <a:fontRef idx="minor">
            <a:schemeClr val="tx1"/>
          </a:fontRef>
        </p:style>
      </p:cxnSp>
      <p:cxnSp>
        <p:nvCxnSpPr>
          <p:cNvPr id="47" name="直接箭头连接符 46"/>
          <p:cNvCxnSpPr>
            <a:stCxn id="13" idx="1"/>
          </p:cNvCxnSpPr>
          <p:nvPr/>
        </p:nvCxnSpPr>
        <p:spPr>
          <a:xfrm flipH="1">
            <a:off x="1476375" y="2191886"/>
            <a:ext cx="1151409" cy="2320340"/>
          </a:xfrm>
          <a:prstGeom prst="straightConnector1">
            <a:avLst/>
          </a:prstGeom>
          <a:ln w="25400">
            <a:solidFill>
              <a:schemeClr val="bg2"/>
            </a:solidFill>
            <a:prstDash val="lgDash"/>
            <a:tailEnd type="arrow"/>
          </a:ln>
        </p:spPr>
        <p:style>
          <a:lnRef idx="1">
            <a:schemeClr val="accent1"/>
          </a:lnRef>
          <a:fillRef idx="0">
            <a:schemeClr val="accent1"/>
          </a:fillRef>
          <a:effectRef idx="0">
            <a:schemeClr val="accent1"/>
          </a:effectRef>
          <a:fontRef idx="minor">
            <a:schemeClr val="tx1"/>
          </a:fontRef>
        </p:style>
      </p:cxnSp>
      <p:cxnSp>
        <p:nvCxnSpPr>
          <p:cNvPr id="48" name="直接箭头连接符 47"/>
          <p:cNvCxnSpPr>
            <a:stCxn id="13" idx="1"/>
          </p:cNvCxnSpPr>
          <p:nvPr/>
        </p:nvCxnSpPr>
        <p:spPr>
          <a:xfrm flipH="1">
            <a:off x="1476375" y="2191886"/>
            <a:ext cx="1151409" cy="1736884"/>
          </a:xfrm>
          <a:prstGeom prst="straightConnector1">
            <a:avLst/>
          </a:prstGeom>
          <a:ln w="25400">
            <a:solidFill>
              <a:schemeClr val="bg2"/>
            </a:solidFill>
            <a:prstDash val="lgDash"/>
            <a:tailEnd type="arrow"/>
          </a:ln>
        </p:spPr>
        <p:style>
          <a:lnRef idx="1">
            <a:schemeClr val="accent1"/>
          </a:lnRef>
          <a:fillRef idx="0">
            <a:schemeClr val="accent1"/>
          </a:fillRef>
          <a:effectRef idx="0">
            <a:schemeClr val="accent1"/>
          </a:effectRef>
          <a:fontRef idx="minor">
            <a:schemeClr val="tx1"/>
          </a:fontRef>
        </p:style>
      </p:cxnSp>
      <p:sp>
        <p:nvSpPr>
          <p:cNvPr id="49" name="下箭头 48"/>
          <p:cNvSpPr/>
          <p:nvPr/>
        </p:nvSpPr>
        <p:spPr bwMode="auto">
          <a:xfrm rot="5400000">
            <a:off x="6678364" y="-954204"/>
            <a:ext cx="576262" cy="3563938"/>
          </a:xfrm>
          <a:prstGeom prst="downArrow">
            <a:avLst>
              <a:gd name="adj1" fmla="val 29907"/>
              <a:gd name="adj2" fmla="val 50000"/>
            </a:avLst>
          </a:prstGeom>
          <a:solidFill>
            <a:srgbClr val="FF0000"/>
          </a:solidFill>
          <a:ln w="9525" cap="flat" cmpd="sng" algn="ctr">
            <a:solidFill>
              <a:srgbClr val="4A7EBB"/>
            </a:solidFill>
            <a:prstDash val="solid"/>
            <a:bevel/>
            <a:headEnd type="none" w="med" len="med"/>
            <a:tailEnd type="none" w="med" len="med"/>
          </a:ln>
          <a:effectLst>
            <a:outerShdw dist="20000" dir="5400000" algn="ctr" rotWithShape="0">
              <a:srgbClr val="000000">
                <a:alpha val="37000"/>
              </a:srgbClr>
            </a:outerShdw>
          </a:effectLst>
        </p:spPr>
        <p:txBody>
          <a:bodyPr lIns="90170" tIns="46990" rIns="90170" bIns="46990">
            <a:spAutoFit/>
          </a:bodyPr>
          <a:lstStyle/>
          <a:p>
            <a:pPr eaLnBrk="1" hangingPunct="1">
              <a:buFont typeface="Arial" pitchFamily="34" charset="0"/>
              <a:buNone/>
              <a:defRPr/>
            </a:pPr>
            <a:endParaRPr lang="zh-CN" altLang="en-US">
              <a:latin typeface="Arial" pitchFamily="34" charset="0"/>
              <a:ea typeface="宋体" pitchFamily="2" charset="-122"/>
            </a:endParaRPr>
          </a:p>
        </p:txBody>
      </p:sp>
      <p:cxnSp>
        <p:nvCxnSpPr>
          <p:cNvPr id="73" name="直接箭头连接符 72"/>
          <p:cNvCxnSpPr>
            <a:stCxn id="11" idx="3"/>
            <a:endCxn id="19" idx="1"/>
          </p:cNvCxnSpPr>
          <p:nvPr/>
        </p:nvCxnSpPr>
        <p:spPr>
          <a:xfrm>
            <a:off x="3851920" y="1059032"/>
            <a:ext cx="1656705" cy="137381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75" name="直接箭头连接符 74"/>
          <p:cNvCxnSpPr>
            <a:stCxn id="13" idx="3"/>
            <a:endCxn id="18" idx="1"/>
          </p:cNvCxnSpPr>
          <p:nvPr/>
        </p:nvCxnSpPr>
        <p:spPr>
          <a:xfrm flipV="1">
            <a:off x="3873580" y="1473201"/>
            <a:ext cx="1635045" cy="71868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77" name="直接箭头连接符 76"/>
          <p:cNvCxnSpPr>
            <a:stCxn id="16" idx="3"/>
            <a:endCxn id="19" idx="1"/>
          </p:cNvCxnSpPr>
          <p:nvPr/>
        </p:nvCxnSpPr>
        <p:spPr>
          <a:xfrm flipV="1">
            <a:off x="3873580" y="2432844"/>
            <a:ext cx="1635045" cy="1618576"/>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79" name="直接箭头连接符 78"/>
          <p:cNvCxnSpPr>
            <a:stCxn id="17" idx="3"/>
            <a:endCxn id="18" idx="1"/>
          </p:cNvCxnSpPr>
          <p:nvPr/>
        </p:nvCxnSpPr>
        <p:spPr>
          <a:xfrm flipV="1">
            <a:off x="3995936" y="1473201"/>
            <a:ext cx="1512689" cy="3223691"/>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81" name="直接箭头连接符 80"/>
          <p:cNvCxnSpPr>
            <a:stCxn id="14" idx="3"/>
            <a:endCxn id="19" idx="1"/>
          </p:cNvCxnSpPr>
          <p:nvPr/>
        </p:nvCxnSpPr>
        <p:spPr>
          <a:xfrm flipV="1">
            <a:off x="3873580" y="2432844"/>
            <a:ext cx="1635045" cy="39622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83" name="直接箭头连接符 82"/>
          <p:cNvCxnSpPr>
            <a:endCxn id="20" idx="1"/>
          </p:cNvCxnSpPr>
          <p:nvPr/>
        </p:nvCxnSpPr>
        <p:spPr>
          <a:xfrm flipV="1">
            <a:off x="3995936" y="3368676"/>
            <a:ext cx="1512689" cy="132000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85" name="直接箭头连接符 84"/>
          <p:cNvCxnSpPr>
            <a:stCxn id="14" idx="3"/>
            <a:endCxn id="21" idx="1"/>
          </p:cNvCxnSpPr>
          <p:nvPr/>
        </p:nvCxnSpPr>
        <p:spPr>
          <a:xfrm>
            <a:off x="3873580" y="2829072"/>
            <a:ext cx="1635045" cy="147543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53" name="标题 1"/>
          <p:cNvSpPr txBox="1">
            <a:spLocks/>
          </p:cNvSpPr>
          <p:nvPr/>
        </p:nvSpPr>
        <p:spPr>
          <a:xfrm>
            <a:off x="5694880" y="217720"/>
            <a:ext cx="3053584" cy="714356"/>
          </a:xfrm>
          <a:prstGeom prst="rect">
            <a:avLst/>
          </a:prstGeom>
        </p:spPr>
        <p:txBody>
          <a:bodyP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lvl="7">
              <a:lnSpc>
                <a:spcPct val="130000"/>
              </a:lnSpc>
            </a:pPr>
            <a:r>
              <a:rPr kumimoji="1" lang="zh-CN" altLang="en-US" sz="2400" b="1" dirty="0" smtClean="0">
                <a:solidFill>
                  <a:srgbClr val="000099"/>
                </a:solidFill>
              </a:rPr>
              <a:t>反向设计 正向施工</a:t>
            </a:r>
            <a:endParaRPr kumimoji="1" lang="en-US" altLang="zh-CN" sz="2400" b="1" dirty="0" smtClean="0">
              <a:solidFill>
                <a:srgbClr val="000099"/>
              </a:solidFill>
            </a:endParaRPr>
          </a:p>
        </p:txBody>
      </p:sp>
    </p:spTree>
    <p:extLst>
      <p:ext uri="{BB962C8B-B14F-4D97-AF65-F5344CB8AC3E}">
        <p14:creationId xmlns:p14="http://schemas.microsoft.com/office/powerpoint/2010/main" xmlns="" val="231203391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9"/>
          <p:cNvSpPr txBox="1">
            <a:spLocks noChangeArrowheads="1"/>
          </p:cNvSpPr>
          <p:nvPr/>
        </p:nvSpPr>
        <p:spPr bwMode="auto">
          <a:xfrm>
            <a:off x="228588" y="250371"/>
            <a:ext cx="8137328" cy="598715"/>
          </a:xfrm>
          <a:prstGeom prst="rect">
            <a:avLst/>
          </a:prstGeom>
          <a:extLst/>
        </p:spPr>
        <p:txBody>
          <a:bodyP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en-GB"/>
            </a:defPPr>
            <a:lvl1pPr eaLnBrk="0" hangingPunct="0">
              <a:defRPr sz="3600" b="1" spc="50">
                <a:ln w="11430"/>
                <a:solidFill>
                  <a:srgbClr val="2D18C6"/>
                </a:solidFill>
                <a:effectLst>
                  <a:outerShdw blurRad="38100" dist="38100" dir="2700000" algn="tl">
                    <a:srgbClr val="000000">
                      <a:alpha val="43137"/>
                    </a:srgbClr>
                  </a:outerShdw>
                </a:effectLst>
                <a:latin typeface="微软雅黑" pitchFamily="34" charset="-122"/>
                <a:ea typeface="微软雅黑" pitchFamily="34" charset="-122"/>
                <a:cs typeface="+mj-cs"/>
              </a:defRPr>
            </a:lvl1pPr>
          </a:lstStyle>
          <a:p>
            <a:pPr marL="571500" indent="-571500"/>
            <a:r>
              <a:rPr kumimoji="1" lang="en-US" altLang="zh-CN" dirty="0" smtClean="0">
                <a:solidFill>
                  <a:srgbClr val="000099"/>
                </a:solidFill>
                <a:effectLst/>
                <a:latin typeface="+mn-lt"/>
                <a:ea typeface="+mn-ea"/>
                <a:cs typeface="+mn-cs"/>
              </a:rPr>
              <a:t>01 </a:t>
            </a:r>
            <a:r>
              <a:rPr kumimoji="1" lang="zh-CN" altLang="en-US" dirty="0" smtClean="0">
                <a:solidFill>
                  <a:srgbClr val="000099"/>
                </a:solidFill>
                <a:effectLst/>
                <a:latin typeface="+mn-lt"/>
                <a:ea typeface="+mn-ea"/>
                <a:cs typeface="+mn-cs"/>
              </a:rPr>
              <a:t>明确</a:t>
            </a:r>
            <a:r>
              <a:rPr kumimoji="1" lang="zh-CN" altLang="en-US" dirty="0" smtClean="0">
                <a:solidFill>
                  <a:srgbClr val="000099"/>
                </a:solidFill>
                <a:effectLst/>
                <a:latin typeface="+mn-lt"/>
                <a:ea typeface="+mn-ea"/>
                <a:cs typeface="+mn-cs"/>
              </a:rPr>
              <a:t>专业培养目标</a:t>
            </a:r>
            <a:endParaRPr kumimoji="1" lang="en-US" altLang="zh-CN" dirty="0">
              <a:solidFill>
                <a:srgbClr val="000099"/>
              </a:solidFill>
              <a:effectLst/>
              <a:latin typeface="+mn-lt"/>
              <a:ea typeface="+mn-ea"/>
              <a:cs typeface="+mn-cs"/>
            </a:endParaRPr>
          </a:p>
        </p:txBody>
      </p:sp>
      <p:grpSp>
        <p:nvGrpSpPr>
          <p:cNvPr id="4" name="Group 2"/>
          <p:cNvGrpSpPr>
            <a:grpSpLocks/>
          </p:cNvGrpSpPr>
          <p:nvPr/>
        </p:nvGrpSpPr>
        <p:grpSpPr bwMode="auto">
          <a:xfrm>
            <a:off x="1743589" y="1287616"/>
            <a:ext cx="5236174" cy="3299257"/>
            <a:chOff x="1101" y="425"/>
            <a:chExt cx="2866" cy="2018"/>
          </a:xfrm>
        </p:grpSpPr>
        <p:sp>
          <p:nvSpPr>
            <p:cNvPr id="5" name="Freeform 19"/>
            <p:cNvSpPr>
              <a:spLocks noChangeArrowheads="1"/>
            </p:cNvSpPr>
            <p:nvPr/>
          </p:nvSpPr>
          <p:spPr bwMode="auto">
            <a:xfrm>
              <a:off x="3461" y="1693"/>
              <a:ext cx="506" cy="749"/>
            </a:xfrm>
            <a:custGeom>
              <a:avLst/>
              <a:gdLst>
                <a:gd name="T0" fmla="*/ 51 w 847"/>
                <a:gd name="T1" fmla="*/ 250 h 1079"/>
                <a:gd name="T2" fmla="*/ 0 w 847"/>
                <a:gd name="T3" fmla="*/ 106 h 1079"/>
                <a:gd name="T4" fmla="*/ 47 w 847"/>
                <a:gd name="T5" fmla="*/ 0 h 1079"/>
                <a:gd name="T6" fmla="*/ 108 w 847"/>
                <a:gd name="T7" fmla="*/ 124 h 1079"/>
                <a:gd name="T8" fmla="*/ 51 w 847"/>
                <a:gd name="T9" fmla="*/ 250 h 1079"/>
                <a:gd name="T10" fmla="*/ 0 60000 65536"/>
                <a:gd name="T11" fmla="*/ 0 60000 65536"/>
                <a:gd name="T12" fmla="*/ 0 60000 65536"/>
                <a:gd name="T13" fmla="*/ 0 60000 65536"/>
                <a:gd name="T14" fmla="*/ 0 60000 65536"/>
                <a:gd name="T15" fmla="*/ 0 w 847"/>
                <a:gd name="T16" fmla="*/ 0 h 1079"/>
                <a:gd name="T17" fmla="*/ 847 w 847"/>
                <a:gd name="T18" fmla="*/ 1079 h 1079"/>
              </a:gdLst>
              <a:ahLst/>
              <a:cxnLst>
                <a:cxn ang="T10">
                  <a:pos x="T0" y="T1"/>
                </a:cxn>
                <a:cxn ang="T11">
                  <a:pos x="T2" y="T3"/>
                </a:cxn>
                <a:cxn ang="T12">
                  <a:pos x="T4" y="T5"/>
                </a:cxn>
                <a:cxn ang="T13">
                  <a:pos x="T6" y="T7"/>
                </a:cxn>
                <a:cxn ang="T14">
                  <a:pos x="T8" y="T9"/>
                </a:cxn>
              </a:cxnLst>
              <a:rect l="T15" t="T16" r="T17" b="T18"/>
              <a:pathLst>
                <a:path w="847" h="1079">
                  <a:moveTo>
                    <a:pt x="399" y="1078"/>
                  </a:moveTo>
                  <a:lnTo>
                    <a:pt x="0" y="459"/>
                  </a:lnTo>
                  <a:lnTo>
                    <a:pt x="374" y="0"/>
                  </a:lnTo>
                  <a:lnTo>
                    <a:pt x="846" y="536"/>
                  </a:lnTo>
                  <a:lnTo>
                    <a:pt x="399" y="1078"/>
                  </a:lnTo>
                </a:path>
              </a:pathLst>
            </a:custGeom>
            <a:gradFill rotWithShape="0">
              <a:gsLst>
                <a:gs pos="0">
                  <a:srgbClr val="4747B2"/>
                </a:gs>
                <a:gs pos="100000">
                  <a:srgbClr val="6666FF"/>
                </a:gs>
              </a:gsLst>
              <a:lin ang="18900000" scaled="1"/>
            </a:gradFill>
            <a:ln w="9525">
              <a:noFill/>
              <a:miter lim="800000"/>
              <a:headEnd/>
              <a:tailEnd/>
            </a:ln>
          </p:spPr>
          <p:txBody>
            <a:bodyPr/>
            <a:lstStyle/>
            <a:p>
              <a:endParaRPr lang="zh-CN" altLang="en-US" i="0">
                <a:latin typeface="微软雅黑" pitchFamily="34" charset="-122"/>
                <a:ea typeface="微软雅黑" pitchFamily="34" charset="-122"/>
              </a:endParaRPr>
            </a:p>
          </p:txBody>
        </p:sp>
        <p:sp>
          <p:nvSpPr>
            <p:cNvPr id="6" name="Freeform 20"/>
            <p:cNvSpPr>
              <a:spLocks noChangeArrowheads="1"/>
            </p:cNvSpPr>
            <p:nvPr/>
          </p:nvSpPr>
          <p:spPr bwMode="auto">
            <a:xfrm>
              <a:off x="1330" y="1693"/>
              <a:ext cx="2355" cy="319"/>
            </a:xfrm>
            <a:custGeom>
              <a:avLst/>
              <a:gdLst>
                <a:gd name="T0" fmla="*/ 0 w 3947"/>
                <a:gd name="T1" fmla="*/ 106 h 460"/>
                <a:gd name="T2" fmla="*/ 453 w 3947"/>
                <a:gd name="T3" fmla="*/ 106 h 460"/>
                <a:gd name="T4" fmla="*/ 500 w 3947"/>
                <a:gd name="T5" fmla="*/ 0 h 460"/>
                <a:gd name="T6" fmla="*/ 64 w 3947"/>
                <a:gd name="T7" fmla="*/ 0 h 460"/>
                <a:gd name="T8" fmla="*/ 0 w 3947"/>
                <a:gd name="T9" fmla="*/ 106 h 460"/>
                <a:gd name="T10" fmla="*/ 0 60000 65536"/>
                <a:gd name="T11" fmla="*/ 0 60000 65536"/>
                <a:gd name="T12" fmla="*/ 0 60000 65536"/>
                <a:gd name="T13" fmla="*/ 0 60000 65536"/>
                <a:gd name="T14" fmla="*/ 0 60000 65536"/>
                <a:gd name="T15" fmla="*/ 0 w 3947"/>
                <a:gd name="T16" fmla="*/ 0 h 460"/>
                <a:gd name="T17" fmla="*/ 3947 w 3947"/>
                <a:gd name="T18" fmla="*/ 460 h 460"/>
              </a:gdLst>
              <a:ahLst/>
              <a:cxnLst>
                <a:cxn ang="T10">
                  <a:pos x="T0" y="T1"/>
                </a:cxn>
                <a:cxn ang="T11">
                  <a:pos x="T2" y="T3"/>
                </a:cxn>
                <a:cxn ang="T12">
                  <a:pos x="T4" y="T5"/>
                </a:cxn>
                <a:cxn ang="T13">
                  <a:pos x="T6" y="T7"/>
                </a:cxn>
                <a:cxn ang="T14">
                  <a:pos x="T8" y="T9"/>
                </a:cxn>
              </a:cxnLst>
              <a:rect l="T15" t="T16" r="T17" b="T18"/>
              <a:pathLst>
                <a:path w="3947" h="460">
                  <a:moveTo>
                    <a:pt x="0" y="459"/>
                  </a:moveTo>
                  <a:lnTo>
                    <a:pt x="3573" y="459"/>
                  </a:lnTo>
                  <a:lnTo>
                    <a:pt x="3946" y="0"/>
                  </a:lnTo>
                  <a:lnTo>
                    <a:pt x="505" y="0"/>
                  </a:lnTo>
                  <a:lnTo>
                    <a:pt x="0" y="459"/>
                  </a:lnTo>
                </a:path>
              </a:pathLst>
            </a:custGeom>
            <a:gradFill rotWithShape="0">
              <a:gsLst>
                <a:gs pos="0">
                  <a:srgbClr val="6666FF"/>
                </a:gs>
                <a:gs pos="100000">
                  <a:srgbClr val="4141A2"/>
                </a:gs>
              </a:gsLst>
              <a:lin ang="18900000" scaled="1"/>
            </a:gradFill>
            <a:ln w="9525">
              <a:noFill/>
              <a:miter lim="800000"/>
              <a:headEnd/>
              <a:tailEnd/>
            </a:ln>
          </p:spPr>
          <p:txBody>
            <a:bodyPr/>
            <a:lstStyle/>
            <a:p>
              <a:endParaRPr lang="zh-CN" altLang="en-US" i="0">
                <a:latin typeface="微软雅黑" pitchFamily="34" charset="-122"/>
                <a:ea typeface="微软雅黑" pitchFamily="34" charset="-122"/>
              </a:endParaRPr>
            </a:p>
          </p:txBody>
        </p:sp>
        <p:sp>
          <p:nvSpPr>
            <p:cNvPr id="7" name="Freeform 21"/>
            <p:cNvSpPr>
              <a:spLocks noChangeArrowheads="1"/>
            </p:cNvSpPr>
            <p:nvPr/>
          </p:nvSpPr>
          <p:spPr bwMode="auto">
            <a:xfrm>
              <a:off x="1101" y="2011"/>
              <a:ext cx="2600" cy="432"/>
            </a:xfrm>
            <a:custGeom>
              <a:avLst/>
              <a:gdLst>
                <a:gd name="T0" fmla="*/ 49 w 4357"/>
                <a:gd name="T1" fmla="*/ 0 h 623"/>
                <a:gd name="T2" fmla="*/ 501 w 4357"/>
                <a:gd name="T3" fmla="*/ 0 h 623"/>
                <a:gd name="T4" fmla="*/ 553 w 4357"/>
                <a:gd name="T5" fmla="*/ 144 h 623"/>
                <a:gd name="T6" fmla="*/ 0 w 4357"/>
                <a:gd name="T7" fmla="*/ 144 h 623"/>
                <a:gd name="T8" fmla="*/ 49 w 4357"/>
                <a:gd name="T9" fmla="*/ 0 h 623"/>
                <a:gd name="T10" fmla="*/ 0 60000 65536"/>
                <a:gd name="T11" fmla="*/ 0 60000 65536"/>
                <a:gd name="T12" fmla="*/ 0 60000 65536"/>
                <a:gd name="T13" fmla="*/ 0 60000 65536"/>
                <a:gd name="T14" fmla="*/ 0 60000 65536"/>
                <a:gd name="T15" fmla="*/ 0 w 4357"/>
                <a:gd name="T16" fmla="*/ 0 h 623"/>
                <a:gd name="T17" fmla="*/ 4357 w 4357"/>
                <a:gd name="T18" fmla="*/ 623 h 623"/>
              </a:gdLst>
              <a:ahLst/>
              <a:cxnLst>
                <a:cxn ang="T10">
                  <a:pos x="T0" y="T1"/>
                </a:cxn>
                <a:cxn ang="T11">
                  <a:pos x="T2" y="T3"/>
                </a:cxn>
                <a:cxn ang="T12">
                  <a:pos x="T4" y="T5"/>
                </a:cxn>
                <a:cxn ang="T13">
                  <a:pos x="T6" y="T7"/>
                </a:cxn>
                <a:cxn ang="T14">
                  <a:pos x="T8" y="T9"/>
                </a:cxn>
              </a:cxnLst>
              <a:rect l="T15" t="T16" r="T17" b="T18"/>
              <a:pathLst>
                <a:path w="4357" h="623">
                  <a:moveTo>
                    <a:pt x="383" y="0"/>
                  </a:moveTo>
                  <a:lnTo>
                    <a:pt x="3954" y="0"/>
                  </a:lnTo>
                  <a:lnTo>
                    <a:pt x="4356" y="622"/>
                  </a:lnTo>
                  <a:lnTo>
                    <a:pt x="0" y="622"/>
                  </a:lnTo>
                  <a:lnTo>
                    <a:pt x="383" y="0"/>
                  </a:lnTo>
                </a:path>
              </a:pathLst>
            </a:custGeom>
            <a:gradFill rotWithShape="0">
              <a:gsLst>
                <a:gs pos="0">
                  <a:srgbClr val="9999FF"/>
                </a:gs>
                <a:gs pos="100000">
                  <a:srgbClr val="6666FF"/>
                </a:gs>
              </a:gsLst>
              <a:lin ang="18900000" scaled="1"/>
            </a:gradFill>
            <a:ln w="9525">
              <a:noFill/>
              <a:miter lim="800000"/>
              <a:headEnd/>
              <a:tailEnd/>
            </a:ln>
          </p:spPr>
          <p:txBody>
            <a:bodyPr/>
            <a:lstStyle/>
            <a:p>
              <a:endParaRPr lang="zh-CN" altLang="en-US" i="0">
                <a:latin typeface="微软雅黑" pitchFamily="34" charset="-122"/>
                <a:ea typeface="微软雅黑" pitchFamily="34" charset="-122"/>
              </a:endParaRPr>
            </a:p>
          </p:txBody>
        </p:sp>
        <p:sp>
          <p:nvSpPr>
            <p:cNvPr id="8" name="Freeform 22"/>
            <p:cNvSpPr>
              <a:spLocks noChangeArrowheads="1"/>
            </p:cNvSpPr>
            <p:nvPr/>
          </p:nvSpPr>
          <p:spPr bwMode="auto">
            <a:xfrm>
              <a:off x="3198" y="1269"/>
              <a:ext cx="446" cy="678"/>
            </a:xfrm>
            <a:custGeom>
              <a:avLst/>
              <a:gdLst>
                <a:gd name="T0" fmla="*/ 48 w 749"/>
                <a:gd name="T1" fmla="*/ 226 h 977"/>
                <a:gd name="T2" fmla="*/ 0 w 749"/>
                <a:gd name="T3" fmla="*/ 79 h 977"/>
                <a:gd name="T4" fmla="*/ 35 w 749"/>
                <a:gd name="T5" fmla="*/ 0 h 977"/>
                <a:gd name="T6" fmla="*/ 94 w 749"/>
                <a:gd name="T7" fmla="*/ 125 h 977"/>
                <a:gd name="T8" fmla="*/ 48 w 749"/>
                <a:gd name="T9" fmla="*/ 226 h 977"/>
                <a:gd name="T10" fmla="*/ 0 60000 65536"/>
                <a:gd name="T11" fmla="*/ 0 60000 65536"/>
                <a:gd name="T12" fmla="*/ 0 60000 65536"/>
                <a:gd name="T13" fmla="*/ 0 60000 65536"/>
                <a:gd name="T14" fmla="*/ 0 60000 65536"/>
                <a:gd name="T15" fmla="*/ 0 w 749"/>
                <a:gd name="T16" fmla="*/ 0 h 977"/>
                <a:gd name="T17" fmla="*/ 749 w 749"/>
                <a:gd name="T18" fmla="*/ 977 h 977"/>
              </a:gdLst>
              <a:ahLst/>
              <a:cxnLst>
                <a:cxn ang="T10">
                  <a:pos x="T0" y="T1"/>
                </a:cxn>
                <a:cxn ang="T11">
                  <a:pos x="T2" y="T3"/>
                </a:cxn>
                <a:cxn ang="T12">
                  <a:pos x="T4" y="T5"/>
                </a:cxn>
                <a:cxn ang="T13">
                  <a:pos x="T6" y="T7"/>
                </a:cxn>
                <a:cxn ang="T14">
                  <a:pos x="T8" y="T9"/>
                </a:cxn>
              </a:cxnLst>
              <a:rect l="T15" t="T16" r="T17" b="T18"/>
              <a:pathLst>
                <a:path w="749" h="977">
                  <a:moveTo>
                    <a:pt x="382" y="976"/>
                  </a:moveTo>
                  <a:lnTo>
                    <a:pt x="0" y="342"/>
                  </a:lnTo>
                  <a:lnTo>
                    <a:pt x="280" y="0"/>
                  </a:lnTo>
                  <a:lnTo>
                    <a:pt x="748" y="538"/>
                  </a:lnTo>
                  <a:lnTo>
                    <a:pt x="382" y="976"/>
                  </a:lnTo>
                </a:path>
              </a:pathLst>
            </a:custGeom>
            <a:gradFill rotWithShape="0">
              <a:gsLst>
                <a:gs pos="0">
                  <a:srgbClr val="009570"/>
                </a:gs>
                <a:gs pos="100000">
                  <a:srgbClr val="00CC99"/>
                </a:gs>
              </a:gsLst>
              <a:lin ang="18900000" scaled="1"/>
            </a:gradFill>
            <a:ln w="9525">
              <a:noFill/>
              <a:miter lim="800000"/>
              <a:headEnd/>
              <a:tailEnd/>
            </a:ln>
          </p:spPr>
          <p:txBody>
            <a:bodyPr/>
            <a:lstStyle/>
            <a:p>
              <a:endParaRPr lang="zh-CN" altLang="en-US" i="0">
                <a:latin typeface="微软雅黑" pitchFamily="34" charset="-122"/>
                <a:ea typeface="微软雅黑" pitchFamily="34" charset="-122"/>
              </a:endParaRPr>
            </a:p>
          </p:txBody>
        </p:sp>
        <p:sp>
          <p:nvSpPr>
            <p:cNvPr id="9" name="Freeform 23"/>
            <p:cNvSpPr>
              <a:spLocks noChangeArrowheads="1"/>
            </p:cNvSpPr>
            <p:nvPr/>
          </p:nvSpPr>
          <p:spPr bwMode="auto">
            <a:xfrm>
              <a:off x="1598" y="1269"/>
              <a:ext cx="1769" cy="239"/>
            </a:xfrm>
            <a:custGeom>
              <a:avLst/>
              <a:gdLst>
                <a:gd name="T0" fmla="*/ 0 w 2964"/>
                <a:gd name="T1" fmla="*/ 80 h 344"/>
                <a:gd name="T2" fmla="*/ 341 w 2964"/>
                <a:gd name="T3" fmla="*/ 80 h 344"/>
                <a:gd name="T4" fmla="*/ 376 w 2964"/>
                <a:gd name="T5" fmla="*/ 0 h 344"/>
                <a:gd name="T6" fmla="*/ 67 w 2964"/>
                <a:gd name="T7" fmla="*/ 1 h 344"/>
                <a:gd name="T8" fmla="*/ 0 w 2964"/>
                <a:gd name="T9" fmla="*/ 80 h 344"/>
                <a:gd name="T10" fmla="*/ 0 60000 65536"/>
                <a:gd name="T11" fmla="*/ 0 60000 65536"/>
                <a:gd name="T12" fmla="*/ 0 60000 65536"/>
                <a:gd name="T13" fmla="*/ 0 60000 65536"/>
                <a:gd name="T14" fmla="*/ 0 60000 65536"/>
                <a:gd name="T15" fmla="*/ 0 w 2964"/>
                <a:gd name="T16" fmla="*/ 0 h 344"/>
                <a:gd name="T17" fmla="*/ 2964 w 2964"/>
                <a:gd name="T18" fmla="*/ 344 h 344"/>
              </a:gdLst>
              <a:ahLst/>
              <a:cxnLst>
                <a:cxn ang="T10">
                  <a:pos x="T0" y="T1"/>
                </a:cxn>
                <a:cxn ang="T11">
                  <a:pos x="T2" y="T3"/>
                </a:cxn>
                <a:cxn ang="T12">
                  <a:pos x="T4" y="T5"/>
                </a:cxn>
                <a:cxn ang="T13">
                  <a:pos x="T6" y="T7"/>
                </a:cxn>
                <a:cxn ang="T14">
                  <a:pos x="T8" y="T9"/>
                </a:cxn>
              </a:cxnLst>
              <a:rect l="T15" t="T16" r="T17" b="T18"/>
              <a:pathLst>
                <a:path w="2964" h="344">
                  <a:moveTo>
                    <a:pt x="0" y="343"/>
                  </a:moveTo>
                  <a:lnTo>
                    <a:pt x="2684" y="343"/>
                  </a:lnTo>
                  <a:lnTo>
                    <a:pt x="2963" y="0"/>
                  </a:lnTo>
                  <a:lnTo>
                    <a:pt x="531" y="1"/>
                  </a:lnTo>
                  <a:lnTo>
                    <a:pt x="0" y="343"/>
                  </a:lnTo>
                </a:path>
              </a:pathLst>
            </a:custGeom>
            <a:gradFill rotWithShape="1">
              <a:gsLst>
                <a:gs pos="0">
                  <a:srgbClr val="00CC99"/>
                </a:gs>
                <a:gs pos="100000">
                  <a:srgbClr val="005A44"/>
                </a:gs>
              </a:gsLst>
              <a:lin ang="18900000" scaled="1"/>
            </a:gradFill>
            <a:ln w="9525">
              <a:noFill/>
              <a:miter lim="800000"/>
              <a:headEnd/>
              <a:tailEnd/>
            </a:ln>
          </p:spPr>
          <p:txBody>
            <a:bodyPr/>
            <a:lstStyle/>
            <a:p>
              <a:endParaRPr lang="zh-CN" altLang="en-US" i="0">
                <a:latin typeface="微软雅黑" pitchFamily="34" charset="-122"/>
                <a:ea typeface="微软雅黑" pitchFamily="34" charset="-122"/>
              </a:endParaRPr>
            </a:p>
          </p:txBody>
        </p:sp>
        <p:sp>
          <p:nvSpPr>
            <p:cNvPr id="10" name="Freeform 24"/>
            <p:cNvSpPr>
              <a:spLocks noChangeArrowheads="1"/>
            </p:cNvSpPr>
            <p:nvPr/>
          </p:nvSpPr>
          <p:spPr bwMode="auto">
            <a:xfrm>
              <a:off x="1374" y="1507"/>
              <a:ext cx="2054" cy="440"/>
            </a:xfrm>
            <a:custGeom>
              <a:avLst/>
              <a:gdLst>
                <a:gd name="T0" fmla="*/ 0 w 3443"/>
                <a:gd name="T1" fmla="*/ 147 h 634"/>
                <a:gd name="T2" fmla="*/ 436 w 3443"/>
                <a:gd name="T3" fmla="*/ 147 h 634"/>
                <a:gd name="T4" fmla="*/ 388 w 3443"/>
                <a:gd name="T5" fmla="*/ 0 h 634"/>
                <a:gd name="T6" fmla="*/ 48 w 3443"/>
                <a:gd name="T7" fmla="*/ 0 h 634"/>
                <a:gd name="T8" fmla="*/ 0 w 3443"/>
                <a:gd name="T9" fmla="*/ 147 h 634"/>
                <a:gd name="T10" fmla="*/ 0 60000 65536"/>
                <a:gd name="T11" fmla="*/ 0 60000 65536"/>
                <a:gd name="T12" fmla="*/ 0 60000 65536"/>
                <a:gd name="T13" fmla="*/ 0 60000 65536"/>
                <a:gd name="T14" fmla="*/ 0 60000 65536"/>
                <a:gd name="T15" fmla="*/ 0 w 3443"/>
                <a:gd name="T16" fmla="*/ 0 h 634"/>
                <a:gd name="T17" fmla="*/ 3443 w 3443"/>
                <a:gd name="T18" fmla="*/ 634 h 634"/>
              </a:gdLst>
              <a:ahLst/>
              <a:cxnLst>
                <a:cxn ang="T10">
                  <a:pos x="T0" y="T1"/>
                </a:cxn>
                <a:cxn ang="T11">
                  <a:pos x="T2" y="T3"/>
                </a:cxn>
                <a:cxn ang="T12">
                  <a:pos x="T4" y="T5"/>
                </a:cxn>
                <a:cxn ang="T13">
                  <a:pos x="T6" y="T7"/>
                </a:cxn>
                <a:cxn ang="T14">
                  <a:pos x="T8" y="T9"/>
                </a:cxn>
              </a:cxnLst>
              <a:rect l="T15" t="T16" r="T17" b="T18"/>
              <a:pathLst>
                <a:path w="3443" h="634">
                  <a:moveTo>
                    <a:pt x="0" y="633"/>
                  </a:moveTo>
                  <a:lnTo>
                    <a:pt x="3442" y="633"/>
                  </a:lnTo>
                  <a:lnTo>
                    <a:pt x="3060" y="0"/>
                  </a:lnTo>
                  <a:lnTo>
                    <a:pt x="377" y="0"/>
                  </a:lnTo>
                  <a:lnTo>
                    <a:pt x="0" y="633"/>
                  </a:lnTo>
                </a:path>
              </a:pathLst>
            </a:custGeom>
            <a:gradFill rotWithShape="0">
              <a:gsLst>
                <a:gs pos="0">
                  <a:srgbClr val="86E7CF"/>
                </a:gs>
                <a:gs pos="100000">
                  <a:srgbClr val="00CC99"/>
                </a:gs>
              </a:gsLst>
              <a:lin ang="18900000" scaled="1"/>
            </a:gradFill>
            <a:ln w="9525">
              <a:noFill/>
              <a:miter lim="800000"/>
              <a:headEnd/>
              <a:tailEnd/>
            </a:ln>
          </p:spPr>
          <p:txBody>
            <a:bodyPr/>
            <a:lstStyle/>
            <a:p>
              <a:endParaRPr lang="zh-CN" altLang="en-US" i="0">
                <a:latin typeface="微软雅黑" pitchFamily="34" charset="-122"/>
                <a:ea typeface="微软雅黑" pitchFamily="34" charset="-122"/>
              </a:endParaRPr>
            </a:p>
          </p:txBody>
        </p:sp>
        <p:sp>
          <p:nvSpPr>
            <p:cNvPr id="11" name="Freeform 25"/>
            <p:cNvSpPr>
              <a:spLocks noChangeArrowheads="1"/>
            </p:cNvSpPr>
            <p:nvPr/>
          </p:nvSpPr>
          <p:spPr bwMode="auto">
            <a:xfrm>
              <a:off x="2934" y="850"/>
              <a:ext cx="391" cy="589"/>
            </a:xfrm>
            <a:custGeom>
              <a:avLst/>
              <a:gdLst>
                <a:gd name="T0" fmla="*/ 0 w 655"/>
                <a:gd name="T1" fmla="*/ 53 h 849"/>
                <a:gd name="T2" fmla="*/ 49 w 655"/>
                <a:gd name="T3" fmla="*/ 196 h 849"/>
                <a:gd name="T4" fmla="*/ 83 w 655"/>
                <a:gd name="T5" fmla="*/ 123 h 849"/>
                <a:gd name="T6" fmla="*/ 24 w 655"/>
                <a:gd name="T7" fmla="*/ 0 h 849"/>
                <a:gd name="T8" fmla="*/ 0 w 655"/>
                <a:gd name="T9" fmla="*/ 53 h 849"/>
                <a:gd name="T10" fmla="*/ 0 60000 65536"/>
                <a:gd name="T11" fmla="*/ 0 60000 65536"/>
                <a:gd name="T12" fmla="*/ 0 60000 65536"/>
                <a:gd name="T13" fmla="*/ 0 60000 65536"/>
                <a:gd name="T14" fmla="*/ 0 60000 65536"/>
                <a:gd name="T15" fmla="*/ 0 w 655"/>
                <a:gd name="T16" fmla="*/ 0 h 849"/>
                <a:gd name="T17" fmla="*/ 655 w 655"/>
                <a:gd name="T18" fmla="*/ 849 h 849"/>
              </a:gdLst>
              <a:ahLst/>
              <a:cxnLst>
                <a:cxn ang="T10">
                  <a:pos x="T0" y="T1"/>
                </a:cxn>
                <a:cxn ang="T11">
                  <a:pos x="T2" y="T3"/>
                </a:cxn>
                <a:cxn ang="T12">
                  <a:pos x="T4" y="T5"/>
                </a:cxn>
                <a:cxn ang="T13">
                  <a:pos x="T6" y="T7"/>
                </a:cxn>
                <a:cxn ang="T14">
                  <a:pos x="T8" y="T9"/>
                </a:cxn>
              </a:cxnLst>
              <a:rect l="T15" t="T16" r="T17" b="T18"/>
              <a:pathLst>
                <a:path w="655" h="849">
                  <a:moveTo>
                    <a:pt x="0" y="230"/>
                  </a:moveTo>
                  <a:lnTo>
                    <a:pt x="387" y="848"/>
                  </a:lnTo>
                  <a:lnTo>
                    <a:pt x="654" y="531"/>
                  </a:lnTo>
                  <a:lnTo>
                    <a:pt x="188" y="0"/>
                  </a:lnTo>
                  <a:lnTo>
                    <a:pt x="0" y="230"/>
                  </a:lnTo>
                </a:path>
              </a:pathLst>
            </a:custGeom>
            <a:gradFill rotWithShape="1">
              <a:gsLst>
                <a:gs pos="0">
                  <a:srgbClr val="B27A09"/>
                </a:gs>
                <a:gs pos="100000">
                  <a:srgbClr val="F4A70C"/>
                </a:gs>
              </a:gsLst>
              <a:lin ang="18900000" scaled="1"/>
            </a:gradFill>
            <a:ln w="9525">
              <a:noFill/>
              <a:miter lim="800000"/>
              <a:headEnd/>
              <a:tailEnd/>
            </a:ln>
          </p:spPr>
          <p:txBody>
            <a:bodyPr/>
            <a:lstStyle/>
            <a:p>
              <a:endParaRPr lang="zh-CN" altLang="en-US" i="0">
                <a:latin typeface="微软雅黑" pitchFamily="34" charset="-122"/>
                <a:ea typeface="微软雅黑" pitchFamily="34" charset="-122"/>
              </a:endParaRPr>
            </a:p>
          </p:txBody>
        </p:sp>
        <p:sp>
          <p:nvSpPr>
            <p:cNvPr id="12" name="Freeform 26"/>
            <p:cNvSpPr>
              <a:spLocks noChangeArrowheads="1"/>
            </p:cNvSpPr>
            <p:nvPr/>
          </p:nvSpPr>
          <p:spPr bwMode="auto">
            <a:xfrm>
              <a:off x="1864" y="850"/>
              <a:ext cx="1181" cy="159"/>
            </a:xfrm>
            <a:custGeom>
              <a:avLst/>
              <a:gdLst>
                <a:gd name="T0" fmla="*/ 0 w 1980"/>
                <a:gd name="T1" fmla="*/ 53 h 229"/>
                <a:gd name="T2" fmla="*/ 227 w 1980"/>
                <a:gd name="T3" fmla="*/ 53 h 229"/>
                <a:gd name="T4" fmla="*/ 251 w 1980"/>
                <a:gd name="T5" fmla="*/ 0 h 229"/>
                <a:gd name="T6" fmla="*/ 63 w 1980"/>
                <a:gd name="T7" fmla="*/ 0 h 229"/>
                <a:gd name="T8" fmla="*/ 0 w 1980"/>
                <a:gd name="T9" fmla="*/ 53 h 229"/>
                <a:gd name="T10" fmla="*/ 0 60000 65536"/>
                <a:gd name="T11" fmla="*/ 0 60000 65536"/>
                <a:gd name="T12" fmla="*/ 0 60000 65536"/>
                <a:gd name="T13" fmla="*/ 0 60000 65536"/>
                <a:gd name="T14" fmla="*/ 0 60000 65536"/>
                <a:gd name="T15" fmla="*/ 0 w 1980"/>
                <a:gd name="T16" fmla="*/ 0 h 229"/>
                <a:gd name="T17" fmla="*/ 1980 w 1980"/>
                <a:gd name="T18" fmla="*/ 229 h 229"/>
              </a:gdLst>
              <a:ahLst/>
              <a:cxnLst>
                <a:cxn ang="T10">
                  <a:pos x="T0" y="T1"/>
                </a:cxn>
                <a:cxn ang="T11">
                  <a:pos x="T2" y="T3"/>
                </a:cxn>
                <a:cxn ang="T12">
                  <a:pos x="T4" y="T5"/>
                </a:cxn>
                <a:cxn ang="T13">
                  <a:pos x="T6" y="T7"/>
                </a:cxn>
                <a:cxn ang="T14">
                  <a:pos x="T8" y="T9"/>
                </a:cxn>
              </a:cxnLst>
              <a:rect l="T15" t="T16" r="T17" b="T18"/>
              <a:pathLst>
                <a:path w="1980" h="229">
                  <a:moveTo>
                    <a:pt x="0" y="228"/>
                  </a:moveTo>
                  <a:lnTo>
                    <a:pt x="1791" y="228"/>
                  </a:lnTo>
                  <a:lnTo>
                    <a:pt x="1979" y="0"/>
                  </a:lnTo>
                  <a:lnTo>
                    <a:pt x="500" y="0"/>
                  </a:lnTo>
                  <a:lnTo>
                    <a:pt x="0" y="228"/>
                  </a:lnTo>
                </a:path>
              </a:pathLst>
            </a:custGeom>
            <a:gradFill rotWithShape="0">
              <a:gsLst>
                <a:gs pos="0">
                  <a:srgbClr val="F4A70C"/>
                </a:gs>
                <a:gs pos="100000">
                  <a:srgbClr val="744F06"/>
                </a:gs>
              </a:gsLst>
              <a:lin ang="18900000" scaled="1"/>
            </a:gradFill>
            <a:ln w="9525">
              <a:noFill/>
              <a:miter lim="800000"/>
              <a:headEnd/>
              <a:tailEnd/>
            </a:ln>
          </p:spPr>
          <p:txBody>
            <a:bodyPr/>
            <a:lstStyle/>
            <a:p>
              <a:endParaRPr lang="zh-CN" altLang="en-US" i="0">
                <a:latin typeface="微软雅黑" pitchFamily="34" charset="-122"/>
                <a:ea typeface="微软雅黑" pitchFamily="34" charset="-122"/>
              </a:endParaRPr>
            </a:p>
          </p:txBody>
        </p:sp>
        <p:sp>
          <p:nvSpPr>
            <p:cNvPr id="13" name="Freeform 27"/>
            <p:cNvSpPr>
              <a:spLocks noChangeArrowheads="1"/>
            </p:cNvSpPr>
            <p:nvPr/>
          </p:nvSpPr>
          <p:spPr bwMode="auto">
            <a:xfrm>
              <a:off x="1636" y="1008"/>
              <a:ext cx="1529" cy="431"/>
            </a:xfrm>
            <a:custGeom>
              <a:avLst/>
              <a:gdLst>
                <a:gd name="T0" fmla="*/ 0 w 2561"/>
                <a:gd name="T1" fmla="*/ 144 h 621"/>
                <a:gd name="T2" fmla="*/ 325 w 2561"/>
                <a:gd name="T3" fmla="*/ 144 h 621"/>
                <a:gd name="T4" fmla="*/ 276 w 2561"/>
                <a:gd name="T5" fmla="*/ 0 h 621"/>
                <a:gd name="T6" fmla="*/ 48 w 2561"/>
                <a:gd name="T7" fmla="*/ 0 h 621"/>
                <a:gd name="T8" fmla="*/ 0 w 2561"/>
                <a:gd name="T9" fmla="*/ 144 h 621"/>
                <a:gd name="T10" fmla="*/ 0 60000 65536"/>
                <a:gd name="T11" fmla="*/ 0 60000 65536"/>
                <a:gd name="T12" fmla="*/ 0 60000 65536"/>
                <a:gd name="T13" fmla="*/ 0 60000 65536"/>
                <a:gd name="T14" fmla="*/ 0 60000 65536"/>
                <a:gd name="T15" fmla="*/ 0 w 2561"/>
                <a:gd name="T16" fmla="*/ 0 h 621"/>
                <a:gd name="T17" fmla="*/ 2561 w 2561"/>
                <a:gd name="T18" fmla="*/ 621 h 621"/>
              </a:gdLst>
              <a:ahLst/>
              <a:cxnLst>
                <a:cxn ang="T10">
                  <a:pos x="T0" y="T1"/>
                </a:cxn>
                <a:cxn ang="T11">
                  <a:pos x="T2" y="T3"/>
                </a:cxn>
                <a:cxn ang="T12">
                  <a:pos x="T4" y="T5"/>
                </a:cxn>
                <a:cxn ang="T13">
                  <a:pos x="T6" y="T7"/>
                </a:cxn>
                <a:cxn ang="T14">
                  <a:pos x="T8" y="T9"/>
                </a:cxn>
              </a:cxnLst>
              <a:rect l="T15" t="T16" r="T17" b="T18"/>
              <a:pathLst>
                <a:path w="2561" h="621">
                  <a:moveTo>
                    <a:pt x="0" y="620"/>
                  </a:moveTo>
                  <a:lnTo>
                    <a:pt x="2560" y="620"/>
                  </a:lnTo>
                  <a:lnTo>
                    <a:pt x="2172" y="0"/>
                  </a:lnTo>
                  <a:lnTo>
                    <a:pt x="382" y="0"/>
                  </a:lnTo>
                  <a:lnTo>
                    <a:pt x="0" y="620"/>
                  </a:lnTo>
                </a:path>
              </a:pathLst>
            </a:custGeom>
            <a:gradFill rotWithShape="0">
              <a:gsLst>
                <a:gs pos="0">
                  <a:srgbClr val="FAD58C"/>
                </a:gs>
                <a:gs pos="100000">
                  <a:srgbClr val="F4A70C"/>
                </a:gs>
              </a:gsLst>
              <a:lin ang="18900000" scaled="1"/>
            </a:gradFill>
            <a:ln w="9525">
              <a:noFill/>
              <a:miter lim="800000"/>
              <a:headEnd/>
              <a:tailEnd/>
            </a:ln>
          </p:spPr>
          <p:txBody>
            <a:bodyPr/>
            <a:lstStyle/>
            <a:p>
              <a:endParaRPr lang="zh-CN" altLang="en-US" i="0">
                <a:latin typeface="微软雅黑" pitchFamily="34" charset="-122"/>
                <a:ea typeface="微软雅黑" pitchFamily="34" charset="-122"/>
              </a:endParaRPr>
            </a:p>
          </p:txBody>
        </p:sp>
        <p:sp>
          <p:nvSpPr>
            <p:cNvPr id="14" name="Freeform 28"/>
            <p:cNvSpPr>
              <a:spLocks noChangeArrowheads="1"/>
            </p:cNvSpPr>
            <p:nvPr/>
          </p:nvSpPr>
          <p:spPr bwMode="auto">
            <a:xfrm>
              <a:off x="2667" y="425"/>
              <a:ext cx="336" cy="512"/>
            </a:xfrm>
            <a:custGeom>
              <a:avLst/>
              <a:gdLst>
                <a:gd name="T0" fmla="*/ 48 w 564"/>
                <a:gd name="T1" fmla="*/ 171 h 738"/>
                <a:gd name="T2" fmla="*/ 71 w 564"/>
                <a:gd name="T3" fmla="*/ 122 h 738"/>
                <a:gd name="T4" fmla="*/ 13 w 564"/>
                <a:gd name="T5" fmla="*/ 0 h 738"/>
                <a:gd name="T6" fmla="*/ 0 w 564"/>
                <a:gd name="T7" fmla="*/ 26 h 738"/>
                <a:gd name="T8" fmla="*/ 48 w 564"/>
                <a:gd name="T9" fmla="*/ 171 h 738"/>
                <a:gd name="T10" fmla="*/ 0 60000 65536"/>
                <a:gd name="T11" fmla="*/ 0 60000 65536"/>
                <a:gd name="T12" fmla="*/ 0 60000 65536"/>
                <a:gd name="T13" fmla="*/ 0 60000 65536"/>
                <a:gd name="T14" fmla="*/ 0 60000 65536"/>
                <a:gd name="T15" fmla="*/ 0 w 564"/>
                <a:gd name="T16" fmla="*/ 0 h 738"/>
                <a:gd name="T17" fmla="*/ 564 w 564"/>
                <a:gd name="T18" fmla="*/ 738 h 738"/>
              </a:gdLst>
              <a:ahLst/>
              <a:cxnLst>
                <a:cxn ang="T10">
                  <a:pos x="T0" y="T1"/>
                </a:cxn>
                <a:cxn ang="T11">
                  <a:pos x="T2" y="T3"/>
                </a:cxn>
                <a:cxn ang="T12">
                  <a:pos x="T4" y="T5"/>
                </a:cxn>
                <a:cxn ang="T13">
                  <a:pos x="T6" y="T7"/>
                </a:cxn>
                <a:cxn ang="T14">
                  <a:pos x="T8" y="T9"/>
                </a:cxn>
              </a:cxnLst>
              <a:rect l="T15" t="T16" r="T17" b="T18"/>
              <a:pathLst>
                <a:path w="564" h="738">
                  <a:moveTo>
                    <a:pt x="385" y="737"/>
                  </a:moveTo>
                  <a:lnTo>
                    <a:pt x="563" y="527"/>
                  </a:lnTo>
                  <a:lnTo>
                    <a:pt x="97" y="0"/>
                  </a:lnTo>
                  <a:lnTo>
                    <a:pt x="0" y="111"/>
                  </a:lnTo>
                  <a:lnTo>
                    <a:pt x="385" y="737"/>
                  </a:lnTo>
                </a:path>
              </a:pathLst>
            </a:custGeom>
            <a:gradFill rotWithShape="0">
              <a:gsLst>
                <a:gs pos="0">
                  <a:srgbClr val="9A38CA"/>
                </a:gs>
                <a:gs pos="100000">
                  <a:srgbClr val="C247FF"/>
                </a:gs>
              </a:gsLst>
              <a:lin ang="18900000" scaled="1"/>
            </a:gradFill>
            <a:ln w="9525">
              <a:noFill/>
              <a:miter lim="800000"/>
              <a:headEnd/>
              <a:tailEnd/>
            </a:ln>
          </p:spPr>
          <p:txBody>
            <a:bodyPr/>
            <a:lstStyle/>
            <a:p>
              <a:endParaRPr lang="zh-CN" altLang="en-US" i="0">
                <a:latin typeface="微软雅黑" pitchFamily="34" charset="-122"/>
                <a:ea typeface="微软雅黑" pitchFamily="34" charset="-122"/>
              </a:endParaRPr>
            </a:p>
          </p:txBody>
        </p:sp>
        <p:sp>
          <p:nvSpPr>
            <p:cNvPr id="15" name="Freeform 29"/>
            <p:cNvSpPr>
              <a:spLocks noChangeArrowheads="1"/>
            </p:cNvSpPr>
            <p:nvPr/>
          </p:nvSpPr>
          <p:spPr bwMode="auto">
            <a:xfrm>
              <a:off x="2134" y="425"/>
              <a:ext cx="590" cy="77"/>
            </a:xfrm>
            <a:custGeom>
              <a:avLst/>
              <a:gdLst>
                <a:gd name="T0" fmla="*/ 0 w 987"/>
                <a:gd name="T1" fmla="*/ 26 h 110"/>
                <a:gd name="T2" fmla="*/ 113 w 987"/>
                <a:gd name="T3" fmla="*/ 26 h 110"/>
                <a:gd name="T4" fmla="*/ 126 w 987"/>
                <a:gd name="T5" fmla="*/ 0 h 110"/>
                <a:gd name="T6" fmla="*/ 39 w 987"/>
                <a:gd name="T7" fmla="*/ 0 h 110"/>
                <a:gd name="T8" fmla="*/ 0 w 987"/>
                <a:gd name="T9" fmla="*/ 26 h 110"/>
                <a:gd name="T10" fmla="*/ 0 60000 65536"/>
                <a:gd name="T11" fmla="*/ 0 60000 65536"/>
                <a:gd name="T12" fmla="*/ 0 60000 65536"/>
                <a:gd name="T13" fmla="*/ 0 60000 65536"/>
                <a:gd name="T14" fmla="*/ 0 60000 65536"/>
                <a:gd name="T15" fmla="*/ 0 w 987"/>
                <a:gd name="T16" fmla="*/ 0 h 110"/>
                <a:gd name="T17" fmla="*/ 987 w 987"/>
                <a:gd name="T18" fmla="*/ 110 h 110"/>
              </a:gdLst>
              <a:ahLst/>
              <a:cxnLst>
                <a:cxn ang="T10">
                  <a:pos x="T0" y="T1"/>
                </a:cxn>
                <a:cxn ang="T11">
                  <a:pos x="T2" y="T3"/>
                </a:cxn>
                <a:cxn ang="T12">
                  <a:pos x="T4" y="T5"/>
                </a:cxn>
                <a:cxn ang="T13">
                  <a:pos x="T6" y="T7"/>
                </a:cxn>
                <a:cxn ang="T14">
                  <a:pos x="T8" y="T9"/>
                </a:cxn>
              </a:cxnLst>
              <a:rect l="T15" t="T16" r="T17" b="T18"/>
              <a:pathLst>
                <a:path w="987" h="110">
                  <a:moveTo>
                    <a:pt x="0" y="109"/>
                  </a:moveTo>
                  <a:lnTo>
                    <a:pt x="889" y="109"/>
                  </a:lnTo>
                  <a:lnTo>
                    <a:pt x="986" y="0"/>
                  </a:lnTo>
                  <a:lnTo>
                    <a:pt x="308" y="0"/>
                  </a:lnTo>
                  <a:lnTo>
                    <a:pt x="0" y="109"/>
                  </a:lnTo>
                </a:path>
              </a:pathLst>
            </a:custGeom>
            <a:gradFill rotWithShape="0">
              <a:gsLst>
                <a:gs pos="0">
                  <a:srgbClr val="C247FF"/>
                </a:gs>
                <a:gs pos="100000">
                  <a:srgbClr val="632482"/>
                </a:gs>
              </a:gsLst>
              <a:lin ang="18900000" scaled="1"/>
            </a:gradFill>
            <a:ln w="9525">
              <a:noFill/>
              <a:miter lim="800000"/>
              <a:headEnd/>
              <a:tailEnd/>
            </a:ln>
          </p:spPr>
          <p:txBody>
            <a:bodyPr/>
            <a:lstStyle/>
            <a:p>
              <a:endParaRPr lang="zh-CN" altLang="en-US" i="0">
                <a:latin typeface="微软雅黑" pitchFamily="34" charset="-122"/>
                <a:ea typeface="微软雅黑" pitchFamily="34" charset="-122"/>
              </a:endParaRPr>
            </a:p>
          </p:txBody>
        </p:sp>
        <p:sp>
          <p:nvSpPr>
            <p:cNvPr id="16" name="Freeform 30"/>
            <p:cNvSpPr>
              <a:spLocks noChangeArrowheads="1"/>
            </p:cNvSpPr>
            <p:nvPr/>
          </p:nvSpPr>
          <p:spPr bwMode="auto">
            <a:xfrm>
              <a:off x="1902" y="501"/>
              <a:ext cx="996" cy="436"/>
            </a:xfrm>
            <a:custGeom>
              <a:avLst/>
              <a:gdLst>
                <a:gd name="T0" fmla="*/ 0 w 1669"/>
                <a:gd name="T1" fmla="*/ 145 h 629"/>
                <a:gd name="T2" fmla="*/ 211 w 1669"/>
                <a:gd name="T3" fmla="*/ 145 h 629"/>
                <a:gd name="T4" fmla="*/ 162 w 1669"/>
                <a:gd name="T5" fmla="*/ 0 h 629"/>
                <a:gd name="T6" fmla="*/ 49 w 1669"/>
                <a:gd name="T7" fmla="*/ 0 h 629"/>
                <a:gd name="T8" fmla="*/ 0 w 1669"/>
                <a:gd name="T9" fmla="*/ 145 h 629"/>
                <a:gd name="T10" fmla="*/ 0 60000 65536"/>
                <a:gd name="T11" fmla="*/ 0 60000 65536"/>
                <a:gd name="T12" fmla="*/ 0 60000 65536"/>
                <a:gd name="T13" fmla="*/ 0 60000 65536"/>
                <a:gd name="T14" fmla="*/ 0 60000 65536"/>
                <a:gd name="T15" fmla="*/ 0 w 1669"/>
                <a:gd name="T16" fmla="*/ 0 h 629"/>
                <a:gd name="T17" fmla="*/ 1669 w 1669"/>
                <a:gd name="T18" fmla="*/ 629 h 629"/>
              </a:gdLst>
              <a:ahLst/>
              <a:cxnLst>
                <a:cxn ang="T10">
                  <a:pos x="T0" y="T1"/>
                </a:cxn>
                <a:cxn ang="T11">
                  <a:pos x="T2" y="T3"/>
                </a:cxn>
                <a:cxn ang="T12">
                  <a:pos x="T4" y="T5"/>
                </a:cxn>
                <a:cxn ang="T13">
                  <a:pos x="T6" y="T7"/>
                </a:cxn>
                <a:cxn ang="T14">
                  <a:pos x="T8" y="T9"/>
                </a:cxn>
              </a:cxnLst>
              <a:rect l="T15" t="T16" r="T17" b="T18"/>
              <a:pathLst>
                <a:path w="1669" h="629">
                  <a:moveTo>
                    <a:pt x="0" y="628"/>
                  </a:moveTo>
                  <a:lnTo>
                    <a:pt x="1668" y="628"/>
                  </a:lnTo>
                  <a:lnTo>
                    <a:pt x="1281" y="0"/>
                  </a:lnTo>
                  <a:lnTo>
                    <a:pt x="388" y="0"/>
                  </a:lnTo>
                  <a:lnTo>
                    <a:pt x="0" y="628"/>
                  </a:lnTo>
                </a:path>
              </a:pathLst>
            </a:custGeom>
            <a:gradFill rotWithShape="0">
              <a:gsLst>
                <a:gs pos="0">
                  <a:srgbClr val="E0A3FF"/>
                </a:gs>
                <a:gs pos="100000">
                  <a:srgbClr val="C247FF"/>
                </a:gs>
              </a:gsLst>
              <a:lin ang="18900000" scaled="1"/>
            </a:gradFill>
            <a:ln w="9525">
              <a:noFill/>
              <a:miter lim="800000"/>
              <a:headEnd/>
              <a:tailEnd/>
            </a:ln>
          </p:spPr>
          <p:txBody>
            <a:bodyPr/>
            <a:lstStyle/>
            <a:p>
              <a:endParaRPr lang="zh-CN" altLang="en-US" i="0">
                <a:latin typeface="微软雅黑" pitchFamily="34" charset="-122"/>
                <a:ea typeface="微软雅黑" pitchFamily="34" charset="-122"/>
              </a:endParaRPr>
            </a:p>
          </p:txBody>
        </p:sp>
        <p:sp>
          <p:nvSpPr>
            <p:cNvPr id="17" name="Text Box 34"/>
            <p:cNvSpPr txBox="1">
              <a:spLocks noChangeArrowheads="1"/>
            </p:cNvSpPr>
            <p:nvPr/>
          </p:nvSpPr>
          <p:spPr bwMode="auto">
            <a:xfrm>
              <a:off x="1957" y="568"/>
              <a:ext cx="887" cy="320"/>
            </a:xfrm>
            <a:prstGeom prst="rect">
              <a:avLst/>
            </a:prstGeom>
            <a:noFill/>
            <a:ln w="9525">
              <a:noFill/>
              <a:miter lim="800000"/>
              <a:headEnd/>
              <a:tailEnd/>
            </a:ln>
          </p:spPr>
          <p:txBody>
            <a:bodyPr wrap="none">
              <a:spAutoFit/>
            </a:bodyPr>
            <a:lstStyle/>
            <a:p>
              <a:pPr algn="ctr">
                <a:defRPr/>
              </a:pPr>
              <a:r>
                <a:rPr lang="zh-CN" altLang="en-US" sz="2800" b="1" i="0" dirty="0" smtClean="0">
                  <a:solidFill>
                    <a:srgbClr val="0000FF"/>
                  </a:solidFill>
                  <a:effectLst>
                    <a:outerShdw blurRad="38100" dist="38100" dir="2700000" algn="tl">
                      <a:srgbClr val="C0C0C0"/>
                    </a:outerShdw>
                  </a:effectLst>
                  <a:latin typeface="微软雅黑" pitchFamily="34" charset="-122"/>
                  <a:ea typeface="微软雅黑" pitchFamily="34" charset="-122"/>
                </a:rPr>
                <a:t>学校定位</a:t>
              </a:r>
              <a:endParaRPr lang="en-US" sz="2800" b="1" i="0" dirty="0">
                <a:solidFill>
                  <a:srgbClr val="0000FF"/>
                </a:solidFill>
                <a:effectLst>
                  <a:outerShdw blurRad="38100" dist="38100" dir="2700000" algn="tl">
                    <a:srgbClr val="C0C0C0"/>
                  </a:outerShdw>
                </a:effectLst>
                <a:latin typeface="微软雅黑" pitchFamily="34" charset="-122"/>
                <a:ea typeface="微软雅黑" pitchFamily="34" charset="-122"/>
              </a:endParaRPr>
            </a:p>
          </p:txBody>
        </p:sp>
        <p:sp>
          <p:nvSpPr>
            <p:cNvPr id="18" name="Text Box 35"/>
            <p:cNvSpPr txBox="1">
              <a:spLocks noChangeArrowheads="1"/>
            </p:cNvSpPr>
            <p:nvPr/>
          </p:nvSpPr>
          <p:spPr bwMode="auto">
            <a:xfrm>
              <a:off x="1761" y="1052"/>
              <a:ext cx="1280" cy="320"/>
            </a:xfrm>
            <a:prstGeom prst="rect">
              <a:avLst/>
            </a:prstGeom>
            <a:noFill/>
            <a:ln w="9525">
              <a:noFill/>
              <a:miter lim="800000"/>
              <a:headEnd/>
              <a:tailEnd/>
            </a:ln>
          </p:spPr>
          <p:txBody>
            <a:bodyPr wrap="none">
              <a:spAutoFit/>
            </a:bodyPr>
            <a:lstStyle/>
            <a:p>
              <a:pPr algn="ctr">
                <a:defRPr/>
              </a:pPr>
              <a:r>
                <a:rPr lang="zh-CN" altLang="en-US" sz="2800" b="1" i="0" dirty="0" smtClean="0">
                  <a:solidFill>
                    <a:srgbClr val="FF0000"/>
                  </a:solidFill>
                  <a:effectLst>
                    <a:outerShdw blurRad="38100" dist="38100" dir="2700000" algn="tl">
                      <a:srgbClr val="C0C0C0"/>
                    </a:outerShdw>
                  </a:effectLst>
                  <a:latin typeface="微软雅黑" pitchFamily="34" charset="-122"/>
                  <a:ea typeface="微软雅黑" pitchFamily="34" charset="-122"/>
                </a:rPr>
                <a:t>专业培养目标</a:t>
              </a:r>
              <a:endParaRPr lang="en-US" altLang="en-US" sz="2800" b="1" i="0" dirty="0">
                <a:solidFill>
                  <a:srgbClr val="FF0000"/>
                </a:solidFill>
                <a:effectLst>
                  <a:outerShdw blurRad="38100" dist="38100" dir="2700000" algn="tl">
                    <a:srgbClr val="C0C0C0"/>
                  </a:outerShdw>
                </a:effectLst>
                <a:latin typeface="微软雅黑" pitchFamily="34" charset="-122"/>
                <a:ea typeface="微软雅黑" pitchFamily="34" charset="-122"/>
              </a:endParaRPr>
            </a:p>
          </p:txBody>
        </p:sp>
        <p:sp>
          <p:nvSpPr>
            <p:cNvPr id="19" name="Text Box 36"/>
            <p:cNvSpPr txBox="1">
              <a:spLocks noChangeArrowheads="1"/>
            </p:cNvSpPr>
            <p:nvPr/>
          </p:nvSpPr>
          <p:spPr bwMode="auto">
            <a:xfrm>
              <a:off x="1761" y="1580"/>
              <a:ext cx="1280" cy="320"/>
            </a:xfrm>
            <a:prstGeom prst="rect">
              <a:avLst/>
            </a:prstGeom>
            <a:noFill/>
            <a:ln w="9525">
              <a:noFill/>
              <a:miter lim="800000"/>
              <a:headEnd/>
              <a:tailEnd/>
            </a:ln>
          </p:spPr>
          <p:txBody>
            <a:bodyPr wrap="none">
              <a:spAutoFit/>
            </a:bodyPr>
            <a:lstStyle/>
            <a:p>
              <a:pPr algn="ctr">
                <a:defRPr/>
              </a:pPr>
              <a:r>
                <a:rPr lang="zh-CN" altLang="en-US" sz="2800" b="1" i="0" dirty="0" smtClean="0">
                  <a:solidFill>
                    <a:srgbClr val="0000FF"/>
                  </a:solidFill>
                  <a:effectLst>
                    <a:outerShdw blurRad="38100" dist="38100" dir="2700000" algn="tl">
                      <a:srgbClr val="C0C0C0"/>
                    </a:outerShdw>
                  </a:effectLst>
                  <a:latin typeface="微软雅黑" pitchFamily="34" charset="-122"/>
                  <a:ea typeface="微软雅黑" pitchFamily="34" charset="-122"/>
                </a:rPr>
                <a:t>专业学习成果</a:t>
              </a:r>
              <a:endParaRPr lang="en-US" altLang="en-US" sz="2800" b="1" i="0" dirty="0">
                <a:solidFill>
                  <a:srgbClr val="0000FF"/>
                </a:solidFill>
                <a:effectLst>
                  <a:outerShdw blurRad="38100" dist="38100" dir="2700000" algn="tl">
                    <a:srgbClr val="C0C0C0"/>
                  </a:outerShdw>
                </a:effectLst>
                <a:latin typeface="微软雅黑" pitchFamily="34" charset="-122"/>
                <a:ea typeface="微软雅黑" pitchFamily="34" charset="-122"/>
              </a:endParaRPr>
            </a:p>
          </p:txBody>
        </p:sp>
        <p:sp>
          <p:nvSpPr>
            <p:cNvPr id="20" name="Text Box 37"/>
            <p:cNvSpPr txBox="1">
              <a:spLocks noChangeArrowheads="1"/>
            </p:cNvSpPr>
            <p:nvPr/>
          </p:nvSpPr>
          <p:spPr bwMode="auto">
            <a:xfrm>
              <a:off x="1761" y="2065"/>
              <a:ext cx="1280" cy="320"/>
            </a:xfrm>
            <a:prstGeom prst="rect">
              <a:avLst/>
            </a:prstGeom>
            <a:noFill/>
            <a:ln w="9525">
              <a:noFill/>
              <a:miter lim="800000"/>
              <a:headEnd/>
              <a:tailEnd/>
            </a:ln>
          </p:spPr>
          <p:txBody>
            <a:bodyPr wrap="none">
              <a:spAutoFit/>
            </a:bodyPr>
            <a:lstStyle/>
            <a:p>
              <a:pPr algn="ctr">
                <a:defRPr/>
              </a:pPr>
              <a:r>
                <a:rPr lang="zh-CN" altLang="en-US" sz="2800" b="1" i="0" dirty="0" smtClean="0">
                  <a:solidFill>
                    <a:srgbClr val="0000FF"/>
                  </a:solidFill>
                  <a:effectLst>
                    <a:outerShdw blurRad="38100" dist="38100" dir="2700000" algn="tl">
                      <a:srgbClr val="C0C0C0"/>
                    </a:outerShdw>
                  </a:effectLst>
                  <a:latin typeface="微软雅黑" pitchFamily="34" charset="-122"/>
                  <a:ea typeface="微软雅黑" pitchFamily="34" charset="-122"/>
                </a:rPr>
                <a:t>课程学习成果</a:t>
              </a:r>
              <a:endParaRPr lang="en-US" altLang="en-US" sz="2800" b="1" i="0" dirty="0">
                <a:solidFill>
                  <a:srgbClr val="0000FF"/>
                </a:solidFill>
                <a:effectLst>
                  <a:outerShdw blurRad="38100" dist="38100" dir="2700000" algn="tl">
                    <a:srgbClr val="C0C0C0"/>
                  </a:outerShdw>
                </a:effectLst>
                <a:latin typeface="微软雅黑" pitchFamily="34" charset="-122"/>
                <a:ea typeface="微软雅黑" pitchFamily="34" charset="-122"/>
              </a:endParaRPr>
            </a:p>
          </p:txBody>
        </p:sp>
      </p:grpSp>
      <p:sp>
        <p:nvSpPr>
          <p:cNvPr id="3" name="矩形 2"/>
          <p:cNvSpPr/>
          <p:nvPr/>
        </p:nvSpPr>
        <p:spPr>
          <a:xfrm>
            <a:off x="552407" y="1388051"/>
            <a:ext cx="8297679" cy="2682786"/>
          </a:xfrm>
          <a:prstGeom prst="rect">
            <a:avLst/>
          </a:prstGeom>
        </p:spPr>
        <p:txBody>
          <a:bodyPr wrap="square">
            <a:spAutoFit/>
          </a:bodyPr>
          <a:lstStyle/>
          <a:p>
            <a:pPr marL="342900" indent="-342900">
              <a:lnSpc>
                <a:spcPts val="3700"/>
              </a:lnSpc>
              <a:spcBef>
                <a:spcPts val="1800"/>
              </a:spcBef>
              <a:buClr>
                <a:srgbClr val="C00000"/>
              </a:buClr>
              <a:buFont typeface="Wingdings" pitchFamily="2" charset="2"/>
              <a:buChar char="n"/>
            </a:pPr>
            <a:r>
              <a:rPr lang="zh-CN" altLang="en-US" sz="2400" b="1" dirty="0" smtClean="0">
                <a:solidFill>
                  <a:srgbClr val="000099"/>
                </a:solidFill>
                <a:latin typeface="+mn-ea"/>
              </a:rPr>
              <a:t>专业</a:t>
            </a:r>
            <a:r>
              <a:rPr lang="zh-CN" altLang="zh-CN" sz="2400" b="1" dirty="0" smtClean="0">
                <a:solidFill>
                  <a:srgbClr val="000099"/>
                </a:solidFill>
                <a:latin typeface="+mn-ea"/>
              </a:rPr>
              <a:t>培养目标</a:t>
            </a:r>
            <a:r>
              <a:rPr lang="zh-CN" altLang="en-US" sz="2400" b="1" dirty="0" smtClean="0">
                <a:solidFill>
                  <a:srgbClr val="000099"/>
                </a:solidFill>
                <a:latin typeface="+mn-ea"/>
              </a:rPr>
              <a:t>应与学校办学定位与人才培养定位相一致</a:t>
            </a:r>
            <a:endParaRPr lang="en-US" altLang="zh-CN" sz="2400" b="1" dirty="0" smtClean="0">
              <a:solidFill>
                <a:srgbClr val="000099"/>
              </a:solidFill>
              <a:latin typeface="+mn-ea"/>
            </a:endParaRPr>
          </a:p>
          <a:p>
            <a:pPr marL="342900" indent="-342900">
              <a:lnSpc>
                <a:spcPts val="3700"/>
              </a:lnSpc>
              <a:spcBef>
                <a:spcPts val="1800"/>
              </a:spcBef>
              <a:buClr>
                <a:srgbClr val="C00000"/>
              </a:buClr>
              <a:buFont typeface="Wingdings" pitchFamily="2" charset="2"/>
              <a:buChar char="n"/>
            </a:pPr>
            <a:r>
              <a:rPr lang="zh-CN" altLang="en-US" sz="2400" b="1" dirty="0" smtClean="0">
                <a:solidFill>
                  <a:srgbClr val="000099"/>
                </a:solidFill>
                <a:latin typeface="+mn-ea"/>
              </a:rPr>
              <a:t>专业培养目标是未来学生发展的预期，清晰、明确、具体</a:t>
            </a:r>
            <a:endParaRPr lang="en-US" altLang="zh-CN" sz="2400" b="1" dirty="0" smtClean="0">
              <a:solidFill>
                <a:srgbClr val="000099"/>
              </a:solidFill>
              <a:latin typeface="+mn-ea"/>
            </a:endParaRPr>
          </a:p>
          <a:p>
            <a:pPr marL="342900" indent="-342900">
              <a:lnSpc>
                <a:spcPts val="3700"/>
              </a:lnSpc>
              <a:spcBef>
                <a:spcPts val="1800"/>
              </a:spcBef>
              <a:buClr>
                <a:srgbClr val="C00000"/>
              </a:buClr>
              <a:buFont typeface="Wingdings" pitchFamily="2" charset="2"/>
              <a:buChar char="n"/>
            </a:pPr>
            <a:r>
              <a:rPr lang="zh-CN" altLang="en-US" sz="2400" b="1" dirty="0" smtClean="0">
                <a:solidFill>
                  <a:srgbClr val="000099"/>
                </a:solidFill>
                <a:latin typeface="+mn-ea"/>
              </a:rPr>
              <a:t>专业培养目标必须得到专业学习成果和课程设置的支撑</a:t>
            </a:r>
            <a:endParaRPr lang="en-US" altLang="zh-CN" sz="2400" b="1" dirty="0" smtClean="0">
              <a:solidFill>
                <a:srgbClr val="000099"/>
              </a:solidFill>
              <a:latin typeface="+mn-ea"/>
            </a:endParaRPr>
          </a:p>
          <a:p>
            <a:pPr marL="342900" indent="-342900">
              <a:lnSpc>
                <a:spcPts val="3700"/>
              </a:lnSpc>
              <a:spcBef>
                <a:spcPts val="1800"/>
              </a:spcBef>
              <a:buClr>
                <a:srgbClr val="C00000"/>
              </a:buClr>
              <a:buFont typeface="Wingdings" pitchFamily="2" charset="2"/>
              <a:buChar char="n"/>
            </a:pPr>
            <a:r>
              <a:rPr lang="zh-CN" altLang="en-US" sz="2400" b="1" dirty="0" smtClean="0">
                <a:solidFill>
                  <a:srgbClr val="000099"/>
                </a:solidFill>
                <a:latin typeface="+mn-ea"/>
              </a:rPr>
              <a:t>专业培养目标制定应由专业相关利益方的参与并周知。</a:t>
            </a:r>
            <a:endParaRPr lang="en-US" altLang="zh-CN" sz="2400" b="1" dirty="0" smtClean="0">
              <a:solidFill>
                <a:srgbClr val="000099"/>
              </a:solidFill>
              <a:latin typeface="+mn-ea"/>
            </a:endParaRPr>
          </a:p>
        </p:txBody>
      </p:sp>
    </p:spTree>
    <p:extLst>
      <p:ext uri="{BB962C8B-B14F-4D97-AF65-F5344CB8AC3E}">
        <p14:creationId xmlns:p14="http://schemas.microsoft.com/office/powerpoint/2010/main" xmlns="" val="32039402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xit" presetSubtype="4" fill="hold" nodeType="clickEffect">
                                  <p:stCondLst>
                                    <p:cond delay="0"/>
                                  </p:stCondLst>
                                  <p:childTnLst>
                                    <p:anim calcmode="lin" valueType="num">
                                      <p:cBhvr additive="base">
                                        <p:cTn id="11" dur="500"/>
                                        <p:tgtEl>
                                          <p:spTgt spid="4"/>
                                        </p:tgtEl>
                                        <p:attrNameLst>
                                          <p:attrName>ppt_x</p:attrName>
                                        </p:attrNameLst>
                                      </p:cBhvr>
                                      <p:tavLst>
                                        <p:tav tm="0">
                                          <p:val>
                                            <p:strVal val="ppt_x"/>
                                          </p:val>
                                        </p:tav>
                                        <p:tav tm="100000">
                                          <p:val>
                                            <p:strVal val="ppt_x"/>
                                          </p:val>
                                        </p:tav>
                                      </p:tavLst>
                                    </p:anim>
                                    <p:anim calcmode="lin" valueType="num">
                                      <p:cBhvr additive="base">
                                        <p:cTn id="12" dur="500"/>
                                        <p:tgtEl>
                                          <p:spTgt spid="4"/>
                                        </p:tgtEl>
                                        <p:attrNameLst>
                                          <p:attrName>ppt_y</p:attrName>
                                        </p:attrNameLst>
                                      </p:cBhvr>
                                      <p:tavLst>
                                        <p:tav tm="0">
                                          <p:val>
                                            <p:strVal val="ppt_y"/>
                                          </p:val>
                                        </p:tav>
                                        <p:tav tm="100000">
                                          <p:val>
                                            <p:strVal val="1+ppt_h/2"/>
                                          </p:val>
                                        </p:tav>
                                      </p:tavLst>
                                    </p:anim>
                                    <p:set>
                                      <p:cBhvr>
                                        <p:cTn id="13" dur="1" fill="hold">
                                          <p:stCondLst>
                                            <p:cond delay="499"/>
                                          </p:stCondLst>
                                        </p:cTn>
                                        <p:tgtEl>
                                          <p:spTgt spid="4"/>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ppt_x"/>
                                          </p:val>
                                        </p:tav>
                                        <p:tav tm="100000">
                                          <p:val>
                                            <p:strVal val="#ppt_x"/>
                                          </p:val>
                                        </p:tav>
                                      </p:tavLst>
                                    </p:anim>
                                    <p:anim calcmode="lin" valueType="num">
                                      <p:cBhvr additive="base">
                                        <p:cTn id="19"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 Box 39"/>
          <p:cNvSpPr txBox="1">
            <a:spLocks noChangeArrowheads="1"/>
          </p:cNvSpPr>
          <p:nvPr/>
        </p:nvSpPr>
        <p:spPr bwMode="auto">
          <a:xfrm>
            <a:off x="160510" y="277328"/>
            <a:ext cx="8733119" cy="435429"/>
          </a:xfrm>
          <a:prstGeom prst="rect">
            <a:avLst/>
          </a:prstGeom>
          <a:extLst/>
        </p:spPr>
        <p:txBody>
          <a:bodyP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en-GB"/>
            </a:defPPr>
            <a:lvl1pPr eaLnBrk="0" hangingPunct="0">
              <a:defRPr sz="3600" b="1" spc="50">
                <a:ln w="11430"/>
                <a:solidFill>
                  <a:srgbClr val="2D18C6"/>
                </a:solidFill>
                <a:effectLst>
                  <a:outerShdw blurRad="38100" dist="38100" dir="2700000" algn="tl">
                    <a:srgbClr val="000000">
                      <a:alpha val="43137"/>
                    </a:srgbClr>
                  </a:outerShdw>
                </a:effectLst>
                <a:latin typeface="微软雅黑" pitchFamily="34" charset="-122"/>
                <a:ea typeface="微软雅黑" pitchFamily="34" charset="-122"/>
                <a:cs typeface="+mj-cs"/>
              </a:defRPr>
            </a:lvl1pPr>
          </a:lstStyle>
          <a:p>
            <a:r>
              <a:rPr kumimoji="1" lang="en-US" altLang="zh-CN" sz="3400" dirty="0" smtClean="0">
                <a:solidFill>
                  <a:srgbClr val="000099"/>
                </a:solidFill>
                <a:effectLst/>
                <a:latin typeface="+mn-lt"/>
                <a:ea typeface="+mn-ea"/>
                <a:cs typeface="+mn-cs"/>
              </a:rPr>
              <a:t>02 </a:t>
            </a:r>
            <a:r>
              <a:rPr kumimoji="1" lang="zh-CN" altLang="en-US" sz="3400" dirty="0" smtClean="0">
                <a:solidFill>
                  <a:srgbClr val="000099"/>
                </a:solidFill>
                <a:effectLst/>
                <a:latin typeface="+mn-lt"/>
                <a:ea typeface="+mn-ea"/>
                <a:cs typeface="+mn-cs"/>
              </a:rPr>
              <a:t>制定</a:t>
            </a:r>
            <a:r>
              <a:rPr kumimoji="1" lang="zh-CN" altLang="en-US" sz="3400" dirty="0" smtClean="0">
                <a:solidFill>
                  <a:srgbClr val="000099"/>
                </a:solidFill>
                <a:effectLst/>
                <a:latin typeface="+mn-lt"/>
                <a:ea typeface="+mn-ea"/>
                <a:cs typeface="+mn-cs"/>
              </a:rPr>
              <a:t>专业人才培养</a:t>
            </a:r>
            <a:r>
              <a:rPr kumimoji="1" lang="zh-CN" altLang="en-US" sz="3400" dirty="0" smtClean="0">
                <a:solidFill>
                  <a:srgbClr val="000099"/>
                </a:solidFill>
                <a:effectLst/>
                <a:latin typeface="+mn-lt"/>
                <a:ea typeface="+mn-ea"/>
                <a:cs typeface="+mn-cs"/>
              </a:rPr>
              <a:t>标准</a:t>
            </a:r>
            <a:endParaRPr kumimoji="1" lang="en-US" altLang="zh-CN" sz="3400" dirty="0">
              <a:solidFill>
                <a:srgbClr val="000099"/>
              </a:solidFill>
              <a:effectLst/>
              <a:latin typeface="+mn-lt"/>
              <a:ea typeface="+mn-ea"/>
              <a:cs typeface="+mn-cs"/>
            </a:endParaRPr>
          </a:p>
        </p:txBody>
      </p:sp>
      <p:sp>
        <p:nvSpPr>
          <p:cNvPr id="22" name="矩形 21"/>
          <p:cNvSpPr/>
          <p:nvPr/>
        </p:nvSpPr>
        <p:spPr>
          <a:xfrm>
            <a:off x="553267" y="899448"/>
            <a:ext cx="7907165" cy="1892826"/>
          </a:xfrm>
          <a:prstGeom prst="rect">
            <a:avLst/>
          </a:prstGeom>
        </p:spPr>
        <p:txBody>
          <a:bodyPr wrap="square">
            <a:spAutoFit/>
          </a:bodyPr>
          <a:lstStyle/>
          <a:p>
            <a:pPr algn="just">
              <a:lnSpc>
                <a:spcPct val="150000"/>
              </a:lnSpc>
              <a:buFont typeface="Wingdings" pitchFamily="2" charset="2"/>
              <a:buChar char="n"/>
              <a:defRPr/>
            </a:pPr>
            <a:r>
              <a:rPr lang="zh-CN" altLang="en-US" sz="2600" b="1" dirty="0" smtClean="0">
                <a:solidFill>
                  <a:srgbClr val="000099"/>
                </a:solidFill>
                <a:latin typeface="微软雅黑" pitchFamily="34" charset="-122"/>
                <a:ea typeface="微软雅黑" pitchFamily="34" charset="-122"/>
              </a:rPr>
              <a:t> 学生毕业</a:t>
            </a:r>
            <a:r>
              <a:rPr lang="zh-CN" altLang="en-US" sz="2600" b="1" dirty="0">
                <a:solidFill>
                  <a:srgbClr val="000099"/>
                </a:solidFill>
                <a:latin typeface="微软雅黑" pitchFamily="34" charset="-122"/>
                <a:ea typeface="微软雅黑" pitchFamily="34" charset="-122"/>
              </a:rPr>
              <a:t>时所具备的知识、能力、素质</a:t>
            </a:r>
            <a:r>
              <a:rPr lang="zh-CN" altLang="en-US" sz="2600" b="1" dirty="0" smtClean="0">
                <a:solidFill>
                  <a:srgbClr val="000099"/>
                </a:solidFill>
                <a:latin typeface="微软雅黑" pitchFamily="34" charset="-122"/>
                <a:ea typeface="微软雅黑" pitchFamily="34" charset="-122"/>
              </a:rPr>
              <a:t>总和</a:t>
            </a:r>
            <a:endParaRPr lang="en-US" altLang="zh-CN" sz="2600" b="1" dirty="0" smtClean="0">
              <a:solidFill>
                <a:srgbClr val="000099"/>
              </a:solidFill>
              <a:latin typeface="微软雅黑" pitchFamily="34" charset="-122"/>
              <a:ea typeface="微软雅黑" pitchFamily="34" charset="-122"/>
            </a:endParaRPr>
          </a:p>
          <a:p>
            <a:pPr algn="just">
              <a:lnSpc>
                <a:spcPct val="150000"/>
              </a:lnSpc>
              <a:buFont typeface="Wingdings" pitchFamily="2" charset="2"/>
              <a:buChar char="n"/>
              <a:defRPr/>
            </a:pPr>
            <a:r>
              <a:rPr lang="zh-CN" altLang="en-US" sz="2600" b="1" dirty="0" smtClean="0">
                <a:solidFill>
                  <a:srgbClr val="000099"/>
                </a:solidFill>
                <a:latin typeface="微软雅黑" pitchFamily="34" charset="-122"/>
                <a:ea typeface="微软雅黑" pitchFamily="34" charset="-122"/>
              </a:rPr>
              <a:t> 规定</a:t>
            </a:r>
            <a:r>
              <a:rPr lang="zh-CN" altLang="en-US" sz="2600" b="1" dirty="0">
                <a:solidFill>
                  <a:srgbClr val="000099"/>
                </a:solidFill>
                <a:latin typeface="微软雅黑" pitchFamily="34" charset="-122"/>
                <a:ea typeface="微软雅黑" pitchFamily="34" charset="-122"/>
              </a:rPr>
              <a:t>了人才培养的基本</a:t>
            </a:r>
            <a:r>
              <a:rPr lang="zh-CN" altLang="en-US" sz="2600" b="1" dirty="0" smtClean="0">
                <a:solidFill>
                  <a:srgbClr val="000099"/>
                </a:solidFill>
                <a:latin typeface="微软雅黑" pitchFamily="34" charset="-122"/>
                <a:ea typeface="微软雅黑" pitchFamily="34" charset="-122"/>
              </a:rPr>
              <a:t>规格</a:t>
            </a:r>
            <a:endParaRPr lang="en-US" altLang="zh-CN" sz="2600" b="1" dirty="0" smtClean="0">
              <a:solidFill>
                <a:srgbClr val="000099"/>
              </a:solidFill>
              <a:latin typeface="微软雅黑" pitchFamily="34" charset="-122"/>
              <a:ea typeface="微软雅黑" pitchFamily="34" charset="-122"/>
            </a:endParaRPr>
          </a:p>
          <a:p>
            <a:pPr algn="just">
              <a:lnSpc>
                <a:spcPct val="150000"/>
              </a:lnSpc>
              <a:buFont typeface="Wingdings" pitchFamily="2" charset="2"/>
              <a:buChar char="n"/>
              <a:defRPr/>
            </a:pPr>
            <a:r>
              <a:rPr lang="zh-CN" altLang="en-US" sz="2600" b="1" dirty="0" smtClean="0">
                <a:solidFill>
                  <a:srgbClr val="000099"/>
                </a:solidFill>
                <a:latin typeface="微软雅黑" pitchFamily="34" charset="-122"/>
                <a:ea typeface="微软雅黑" pitchFamily="34" charset="-122"/>
              </a:rPr>
              <a:t> 专业</a:t>
            </a:r>
            <a:r>
              <a:rPr lang="zh-CN" altLang="en-US" sz="2600" b="1" dirty="0">
                <a:solidFill>
                  <a:srgbClr val="000099"/>
                </a:solidFill>
                <a:latin typeface="微软雅黑" pitchFamily="34" charset="-122"/>
                <a:ea typeface="微软雅黑" pitchFamily="34" charset="-122"/>
              </a:rPr>
              <a:t>办学质量的基本依据和参照</a:t>
            </a:r>
            <a:r>
              <a:rPr lang="zh-CN" altLang="en-US" sz="2600" b="1" dirty="0" smtClean="0">
                <a:solidFill>
                  <a:srgbClr val="000099"/>
                </a:solidFill>
                <a:latin typeface="微软雅黑" pitchFamily="34" charset="-122"/>
                <a:ea typeface="微软雅黑" pitchFamily="34" charset="-122"/>
              </a:rPr>
              <a:t>。</a:t>
            </a:r>
            <a:endParaRPr lang="zh-CN" altLang="en-US" sz="2600" b="1" dirty="0">
              <a:solidFill>
                <a:srgbClr val="000099"/>
              </a:solidFill>
              <a:latin typeface="微软雅黑" pitchFamily="34" charset="-122"/>
              <a:ea typeface="微软雅黑" pitchFamily="34" charset="-122"/>
            </a:endParaRPr>
          </a:p>
        </p:txBody>
      </p:sp>
      <p:pic>
        <p:nvPicPr>
          <p:cNvPr id="23" name="Picture 2" descr="C:\Users\Administrator\Desktop\产品规格.jpg"/>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17219" t="7326" r="10180" b="38878"/>
          <a:stretch/>
        </p:blipFill>
        <p:spPr bwMode="auto">
          <a:xfrm>
            <a:off x="666009" y="2779528"/>
            <a:ext cx="3269384" cy="1850850"/>
          </a:xfrm>
          <a:prstGeom prst="rect">
            <a:avLst/>
          </a:prstGeom>
          <a:noFill/>
          <a:extLst>
            <a:ext uri="{909E8E84-426E-40DD-AFC4-6F175D3DCCD1}">
              <a14:hiddenFill xmlns:a14="http://schemas.microsoft.com/office/drawing/2010/main" xmlns="">
                <a:solidFill>
                  <a:srgbClr val="FFFFFF"/>
                </a:solidFill>
              </a14:hiddenFill>
            </a:ext>
          </a:extLst>
        </p:spPr>
      </p:pic>
      <p:pic>
        <p:nvPicPr>
          <p:cNvPr id="24" name="Picture 3" descr="C:\Users\Administrator\Desktop\毕业.jpg"/>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l="5693" t="2335" r="15136" b="4033"/>
          <a:stretch/>
        </p:blipFill>
        <p:spPr bwMode="auto">
          <a:xfrm>
            <a:off x="5501798" y="2640259"/>
            <a:ext cx="2526586" cy="1990119"/>
          </a:xfrm>
          <a:prstGeom prst="rect">
            <a:avLst/>
          </a:prstGeom>
          <a:noFill/>
          <a:extLst>
            <a:ext uri="{909E8E84-426E-40DD-AFC4-6F175D3DCCD1}">
              <a14:hiddenFill xmlns:a14="http://schemas.microsoft.com/office/drawing/2010/main" xmlns="">
                <a:solidFill>
                  <a:srgbClr val="FFFFFF"/>
                </a:solidFill>
              </a14:hiddenFill>
            </a:ext>
          </a:extLst>
        </p:spPr>
      </p:pic>
      <p:sp>
        <p:nvSpPr>
          <p:cNvPr id="25" name="TextBox 57"/>
          <p:cNvSpPr txBox="1"/>
          <p:nvPr/>
        </p:nvSpPr>
        <p:spPr>
          <a:xfrm>
            <a:off x="827584" y="4441937"/>
            <a:ext cx="2589213" cy="621773"/>
          </a:xfrm>
          <a:prstGeom prst="rect">
            <a:avLst/>
          </a:prstGeom>
          <a:noFill/>
          <a:effec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150000"/>
              </a:lnSpc>
            </a:pPr>
            <a:r>
              <a:rPr lang="zh-CN" altLang="en-US" sz="2600" b="1" dirty="0">
                <a:solidFill>
                  <a:srgbClr val="C00000"/>
                </a:solidFill>
                <a:latin typeface="微软雅黑" pitchFamily="34" charset="-122"/>
                <a:ea typeface="微软雅黑" pitchFamily="34" charset="-122"/>
              </a:rPr>
              <a:t>      </a:t>
            </a:r>
            <a:r>
              <a:rPr lang="zh-CN" altLang="en-US" sz="2600" b="1" dirty="0" smtClean="0">
                <a:solidFill>
                  <a:srgbClr val="C00000"/>
                </a:solidFill>
                <a:latin typeface="微软雅黑" pitchFamily="34" charset="-122"/>
                <a:ea typeface="微软雅黑" pitchFamily="34" charset="-122"/>
              </a:rPr>
              <a:t>产品规格</a:t>
            </a:r>
            <a:endParaRPr lang="en-US" altLang="zh-CN" sz="2600" b="1" dirty="0">
              <a:solidFill>
                <a:srgbClr val="C00000"/>
              </a:solidFill>
              <a:latin typeface="微软雅黑" pitchFamily="34" charset="-122"/>
              <a:ea typeface="微软雅黑" pitchFamily="34" charset="-122"/>
            </a:endParaRPr>
          </a:p>
        </p:txBody>
      </p:sp>
      <p:sp>
        <p:nvSpPr>
          <p:cNvPr id="26" name="TextBox 57"/>
          <p:cNvSpPr txBox="1"/>
          <p:nvPr/>
        </p:nvSpPr>
        <p:spPr>
          <a:xfrm>
            <a:off x="5184606" y="4441937"/>
            <a:ext cx="3447003" cy="692497"/>
          </a:xfrm>
          <a:prstGeom prst="rect">
            <a:avLst/>
          </a:prstGeom>
          <a:noFill/>
          <a:effec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150000"/>
              </a:lnSpc>
            </a:pPr>
            <a:r>
              <a:rPr lang="zh-CN" altLang="en-US" sz="2600" b="1" dirty="0">
                <a:solidFill>
                  <a:srgbClr val="C00000"/>
                </a:solidFill>
                <a:latin typeface="微软雅黑" pitchFamily="34" charset="-122"/>
                <a:ea typeface="微软雅黑" pitchFamily="34" charset="-122"/>
              </a:rPr>
              <a:t>      </a:t>
            </a:r>
            <a:r>
              <a:rPr lang="zh-CN" altLang="en-US" sz="2600" b="1" dirty="0" smtClean="0">
                <a:solidFill>
                  <a:srgbClr val="C00000"/>
                </a:solidFill>
                <a:latin typeface="微软雅黑" pitchFamily="34" charset="-122"/>
                <a:ea typeface="微软雅黑" pitchFamily="34" charset="-122"/>
              </a:rPr>
              <a:t>人才培养规格</a:t>
            </a:r>
            <a:endParaRPr lang="en-US" altLang="zh-CN" sz="2600" b="1" dirty="0">
              <a:solidFill>
                <a:srgbClr val="C00000"/>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AutoShape 4"/>
          <p:cNvSpPr>
            <a:spLocks noChangeArrowheads="1"/>
          </p:cNvSpPr>
          <p:nvPr/>
        </p:nvSpPr>
        <p:spPr bwMode="gray">
          <a:xfrm>
            <a:off x="294384" y="796595"/>
            <a:ext cx="8390284" cy="4211890"/>
          </a:xfrm>
          <a:prstGeom prst="roundRect">
            <a:avLst>
              <a:gd name="adj" fmla="val 9269"/>
            </a:avLst>
          </a:prstGeom>
          <a:gradFill rotWithShape="1">
            <a:gsLst>
              <a:gs pos="0">
                <a:srgbClr val="FFFFFF">
                  <a:shade val="51000"/>
                  <a:satMod val="130000"/>
                </a:srgbClr>
              </a:gs>
              <a:gs pos="80000">
                <a:srgbClr val="FFFFFF">
                  <a:shade val="93000"/>
                  <a:satMod val="130000"/>
                </a:srgbClr>
              </a:gs>
              <a:gs pos="100000">
                <a:srgbClr val="FFFFFF">
                  <a:shade val="94000"/>
                  <a:satMod val="135000"/>
                </a:srgbClr>
              </a:gs>
            </a:gsLst>
            <a:lin ang="16200000" scaled="0"/>
          </a:gradFill>
          <a:ln w="9525" cap="flat" cmpd="sng" algn="ctr">
            <a:solidFill>
              <a:srgbClr val="FFFFFF">
                <a:shade val="95000"/>
                <a:satMod val="105000"/>
              </a:srgbClr>
            </a:solidFill>
            <a:prstDash val="solid"/>
            <a:headEnd/>
            <a:tailEnd/>
          </a:ln>
          <a:effectLst>
            <a:outerShdw blurRad="40000" dist="23000" dir="5400000" rotWithShape="0">
              <a:srgbClr val="000000">
                <a:alpha val="35000"/>
              </a:srgb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Arial"/>
              <a:ea typeface="宋体" pitchFamily="2" charset="-122"/>
              <a:cs typeface="+mn-cs"/>
            </a:endParaRPr>
          </a:p>
        </p:txBody>
      </p:sp>
      <p:sp>
        <p:nvSpPr>
          <p:cNvPr id="14" name="矩形 13"/>
          <p:cNvSpPr/>
          <p:nvPr/>
        </p:nvSpPr>
        <p:spPr>
          <a:xfrm>
            <a:off x="544286" y="872797"/>
            <a:ext cx="7922498" cy="4247317"/>
          </a:xfrm>
          <a:prstGeom prst="rect">
            <a:avLst/>
          </a:prstGeom>
        </p:spPr>
        <p:txBody>
          <a:bodyPr wrap="square">
            <a:spAutoFit/>
          </a:bodyPr>
          <a:lstStyle/>
          <a:p>
            <a:pPr lvl="0" algn="just" defTabSz="914400">
              <a:lnSpc>
                <a:spcPct val="150000"/>
              </a:lnSpc>
              <a:defRPr/>
            </a:pPr>
            <a:r>
              <a:rPr lang="zh-CN" altLang="en-US" sz="2600" b="1" dirty="0" smtClean="0">
                <a:solidFill>
                  <a:srgbClr val="C00000"/>
                </a:solidFill>
                <a:latin typeface="微软雅黑" pitchFamily="34" charset="-122"/>
                <a:ea typeface="微软雅黑" pitchFamily="34" charset="-122"/>
              </a:rPr>
              <a:t>袁贵仁：</a:t>
            </a:r>
            <a:r>
              <a:rPr lang="zh-CN" altLang="en-US" sz="2600" b="1" dirty="0" smtClean="0">
                <a:solidFill>
                  <a:srgbClr val="000099"/>
                </a:solidFill>
                <a:latin typeface="微软雅黑" pitchFamily="34" charset="-122"/>
                <a:ea typeface="微软雅黑" pitchFamily="34" charset="-122"/>
              </a:rPr>
              <a:t>标准</a:t>
            </a:r>
            <a:r>
              <a:rPr lang="zh-CN" altLang="en-US" sz="2600" b="1" dirty="0">
                <a:solidFill>
                  <a:srgbClr val="000099"/>
                </a:solidFill>
                <a:latin typeface="微软雅黑" pitchFamily="34" charset="-122"/>
                <a:ea typeface="微软雅黑" pitchFamily="34" charset="-122"/>
              </a:rPr>
              <a:t>是衡量质量的依据</a:t>
            </a:r>
            <a:r>
              <a:rPr lang="zh-CN" altLang="en-US" sz="2600" b="1" dirty="0" smtClean="0">
                <a:solidFill>
                  <a:srgbClr val="000099"/>
                </a:solidFill>
                <a:latin typeface="微软雅黑" pitchFamily="34" charset="-122"/>
                <a:ea typeface="微软雅黑" pitchFamily="34" charset="-122"/>
              </a:rPr>
              <a:t>。事实</a:t>
            </a:r>
            <a:r>
              <a:rPr lang="zh-CN" altLang="en-US" sz="2600" b="1" dirty="0">
                <a:solidFill>
                  <a:srgbClr val="000099"/>
                </a:solidFill>
                <a:latin typeface="微软雅黑" pitchFamily="34" charset="-122"/>
                <a:ea typeface="微软雅黑" pitchFamily="34" charset="-122"/>
              </a:rPr>
              <a:t>说明，没有一套科学合理的指标，我们的教育质量既难以</a:t>
            </a:r>
            <a:r>
              <a:rPr lang="zh-CN" altLang="en-US" sz="2600" b="1" dirty="0">
                <a:solidFill>
                  <a:srgbClr val="FF0000"/>
                </a:solidFill>
                <a:latin typeface="微软雅黑" pitchFamily="34" charset="-122"/>
                <a:ea typeface="微软雅黑" pitchFamily="34" charset="-122"/>
              </a:rPr>
              <a:t>纵向比较</a:t>
            </a:r>
            <a:r>
              <a:rPr lang="zh-CN" altLang="en-US" sz="2600" b="1" dirty="0">
                <a:solidFill>
                  <a:srgbClr val="000099"/>
                </a:solidFill>
                <a:latin typeface="微软雅黑" pitchFamily="34" charset="-122"/>
                <a:ea typeface="微软雅黑" pitchFamily="34" charset="-122"/>
              </a:rPr>
              <a:t>，也难以</a:t>
            </a:r>
            <a:r>
              <a:rPr lang="zh-CN" altLang="en-US" sz="2600" b="1" dirty="0">
                <a:solidFill>
                  <a:srgbClr val="FF0000"/>
                </a:solidFill>
                <a:latin typeface="微软雅黑" pitchFamily="34" charset="-122"/>
                <a:ea typeface="微软雅黑" pitchFamily="34" charset="-122"/>
              </a:rPr>
              <a:t>横向比较</a:t>
            </a:r>
            <a:r>
              <a:rPr lang="zh-CN" altLang="en-US" sz="2600" b="1" dirty="0">
                <a:solidFill>
                  <a:srgbClr val="000099"/>
                </a:solidFill>
                <a:latin typeface="微软雅黑" pitchFamily="34" charset="-122"/>
                <a:ea typeface="微软雅黑" pitchFamily="34" charset="-122"/>
              </a:rPr>
              <a:t>，因此也就难以有说服力，</a:t>
            </a:r>
            <a:r>
              <a:rPr lang="zh-CN" altLang="en-US" sz="2600" b="1" dirty="0" smtClean="0">
                <a:solidFill>
                  <a:srgbClr val="000099"/>
                </a:solidFill>
                <a:latin typeface="微软雅黑" pitchFamily="34" charset="-122"/>
                <a:ea typeface="微软雅黑" pitchFamily="34" charset="-122"/>
              </a:rPr>
              <a:t>难以</a:t>
            </a:r>
            <a:r>
              <a:rPr lang="zh-CN" altLang="en-US" sz="2600" b="1" kern="0" dirty="0" smtClean="0">
                <a:solidFill>
                  <a:srgbClr val="000099"/>
                </a:solidFill>
                <a:latin typeface="微软雅黑" pitchFamily="34" charset="-122"/>
                <a:ea typeface="微软雅黑" pitchFamily="34" charset="-122"/>
              </a:rPr>
              <a:t>提高工作的</a:t>
            </a:r>
            <a:r>
              <a:rPr lang="zh-CN" altLang="en-US" sz="2600" b="1" kern="0" dirty="0" smtClean="0">
                <a:solidFill>
                  <a:srgbClr val="FF0000"/>
                </a:solidFill>
                <a:latin typeface="微软雅黑" pitchFamily="34" charset="-122"/>
                <a:ea typeface="微软雅黑" pitchFamily="34" charset="-122"/>
              </a:rPr>
              <a:t>针对性</a:t>
            </a:r>
            <a:r>
              <a:rPr lang="zh-CN" altLang="en-US" sz="2600" b="1" kern="0" dirty="0" smtClean="0">
                <a:solidFill>
                  <a:srgbClr val="000099"/>
                </a:solidFill>
                <a:latin typeface="微软雅黑" pitchFamily="34" charset="-122"/>
                <a:ea typeface="微软雅黑" pitchFamily="34" charset="-122"/>
              </a:rPr>
              <a:t>和</a:t>
            </a:r>
            <a:r>
              <a:rPr lang="zh-CN" altLang="en-US" sz="2600" b="1" kern="0" dirty="0" smtClean="0">
                <a:solidFill>
                  <a:srgbClr val="FF0000"/>
                </a:solidFill>
                <a:latin typeface="微软雅黑" pitchFamily="34" charset="-122"/>
                <a:ea typeface="微软雅黑" pitchFamily="34" charset="-122"/>
              </a:rPr>
              <a:t>实效性</a:t>
            </a:r>
            <a:r>
              <a:rPr lang="zh-CN" altLang="en-US" sz="2600" b="1" kern="0" dirty="0" smtClean="0">
                <a:solidFill>
                  <a:srgbClr val="000099"/>
                </a:solidFill>
                <a:latin typeface="微软雅黑" pitchFamily="34" charset="-122"/>
                <a:ea typeface="微软雅黑" pitchFamily="34" charset="-122"/>
              </a:rPr>
              <a:t>。</a:t>
            </a:r>
            <a:r>
              <a:rPr lang="zh-CN" altLang="en-US" sz="2600" b="1" kern="0" dirty="0" smtClean="0">
                <a:solidFill>
                  <a:srgbClr val="000099"/>
                </a:solidFill>
                <a:latin typeface="微软雅黑" pitchFamily="34" charset="-122"/>
                <a:ea typeface="微软雅黑" pitchFamily="34" charset="-122"/>
              </a:rPr>
              <a:t>要认真总结我国成功经验，合理</a:t>
            </a:r>
            <a:r>
              <a:rPr lang="zh-CN" altLang="en-US" sz="2600" b="1" kern="0" dirty="0" smtClean="0">
                <a:solidFill>
                  <a:srgbClr val="FF0000"/>
                </a:solidFill>
                <a:latin typeface="微软雅黑" pitchFamily="34" charset="-122"/>
                <a:ea typeface="微软雅黑" pitchFamily="34" charset="-122"/>
              </a:rPr>
              <a:t>借鉴国际先进办法</a:t>
            </a:r>
            <a:r>
              <a:rPr lang="zh-CN" altLang="en-US" sz="2600" b="1" kern="0" dirty="0" smtClean="0">
                <a:solidFill>
                  <a:srgbClr val="000099"/>
                </a:solidFill>
                <a:latin typeface="微软雅黑" pitchFamily="34" charset="-122"/>
                <a:ea typeface="微软雅黑" pitchFamily="34" charset="-122"/>
              </a:rPr>
              <a:t>，研究颁布具有</a:t>
            </a:r>
            <a:r>
              <a:rPr lang="zh-CN" altLang="en-US" sz="2600" b="1" kern="0" dirty="0" smtClean="0">
                <a:solidFill>
                  <a:srgbClr val="FF0000"/>
                </a:solidFill>
                <a:latin typeface="微软雅黑" pitchFamily="34" charset="-122"/>
                <a:ea typeface="微软雅黑" pitchFamily="34" charset="-122"/>
              </a:rPr>
              <a:t>中国特色、世界水平</a:t>
            </a:r>
            <a:r>
              <a:rPr lang="zh-CN" altLang="en-US" sz="2600" b="1" kern="0" dirty="0" smtClean="0">
                <a:solidFill>
                  <a:srgbClr val="000099"/>
                </a:solidFill>
                <a:latin typeface="微软雅黑" pitchFamily="34" charset="-122"/>
                <a:ea typeface="微软雅黑" pitchFamily="34" charset="-122"/>
              </a:rPr>
              <a:t>的质量评价标准和质量监测体系。</a:t>
            </a:r>
            <a:endParaRPr lang="en-US" altLang="zh-CN" sz="2600" b="1" kern="0" dirty="0" smtClean="0">
              <a:solidFill>
                <a:srgbClr val="000099"/>
              </a:solidFill>
              <a:latin typeface="微软雅黑" pitchFamily="34" charset="-122"/>
              <a:ea typeface="微软雅黑" pitchFamily="34" charset="-122"/>
            </a:endParaRPr>
          </a:p>
          <a:p>
            <a:pPr lvl="0" algn="just" defTabSz="914400">
              <a:lnSpc>
                <a:spcPct val="150000"/>
              </a:lnSpc>
              <a:defRPr/>
            </a:pPr>
            <a:r>
              <a:rPr lang="en-US" altLang="zh-CN" sz="2400" b="1" dirty="0" smtClean="0">
                <a:solidFill>
                  <a:srgbClr val="C00000"/>
                </a:solidFill>
                <a:latin typeface="微软雅黑" pitchFamily="34" charset="-122"/>
                <a:ea typeface="微软雅黑" pitchFamily="34" charset="-122"/>
              </a:rPr>
              <a:t>                            </a:t>
            </a:r>
            <a:r>
              <a:rPr lang="en-US" altLang="zh-CN" sz="2400" b="1" dirty="0" smtClean="0">
                <a:solidFill>
                  <a:srgbClr val="C00000"/>
                </a:solidFill>
                <a:latin typeface="微软雅黑" pitchFamily="34" charset="-122"/>
                <a:ea typeface="微软雅黑" pitchFamily="34" charset="-122"/>
              </a:rPr>
              <a:t>   </a:t>
            </a:r>
            <a:r>
              <a:rPr lang="zh-CN" altLang="en-US" sz="2400" b="1" dirty="0" smtClean="0">
                <a:solidFill>
                  <a:srgbClr val="C00000"/>
                </a:solidFill>
                <a:latin typeface="微软雅黑" pitchFamily="34" charset="-122"/>
                <a:ea typeface="微软雅黑" pitchFamily="34" charset="-122"/>
              </a:rPr>
              <a:t>（</a:t>
            </a:r>
            <a:r>
              <a:rPr lang="en-US" altLang="zh-CN" sz="2400" b="1" dirty="0" smtClean="0">
                <a:solidFill>
                  <a:srgbClr val="C00000"/>
                </a:solidFill>
                <a:latin typeface="微软雅黑" pitchFamily="34" charset="-122"/>
                <a:ea typeface="微软雅黑" pitchFamily="34" charset="-122"/>
              </a:rPr>
              <a:t> </a:t>
            </a:r>
            <a:r>
              <a:rPr lang="en-US" altLang="zh-CN" sz="2400" b="1" dirty="0" smtClean="0">
                <a:solidFill>
                  <a:srgbClr val="C00000"/>
                </a:solidFill>
                <a:latin typeface="微软雅黑" pitchFamily="34" charset="-122"/>
                <a:ea typeface="微软雅黑" pitchFamily="34" charset="-122"/>
              </a:rPr>
              <a:t>2013</a:t>
            </a:r>
            <a:r>
              <a:rPr lang="zh-CN" altLang="en-US" sz="2400" b="1" dirty="0" smtClean="0">
                <a:solidFill>
                  <a:srgbClr val="C00000"/>
                </a:solidFill>
                <a:latin typeface="微软雅黑" pitchFamily="34" charset="-122"/>
                <a:ea typeface="微软雅黑" pitchFamily="34" charset="-122"/>
              </a:rPr>
              <a:t>年全国教育工作会议讲话）</a:t>
            </a:r>
            <a:endParaRPr lang="zh-CN" altLang="en-US" sz="2600" b="1" dirty="0">
              <a:solidFill>
                <a:srgbClr val="000099"/>
              </a:solidFill>
              <a:latin typeface="微软雅黑" pitchFamily="34" charset="-122"/>
              <a:ea typeface="微软雅黑" pitchFamily="34" charset="-122"/>
            </a:endParaRPr>
          </a:p>
        </p:txBody>
      </p:sp>
      <p:sp>
        <p:nvSpPr>
          <p:cNvPr id="6" name="Text Box 39"/>
          <p:cNvSpPr txBox="1">
            <a:spLocks noChangeArrowheads="1"/>
          </p:cNvSpPr>
          <p:nvPr/>
        </p:nvSpPr>
        <p:spPr bwMode="auto">
          <a:xfrm>
            <a:off x="160510" y="168468"/>
            <a:ext cx="8733119" cy="435429"/>
          </a:xfrm>
          <a:prstGeom prst="rect">
            <a:avLst/>
          </a:prstGeom>
          <a:extLst/>
        </p:spPr>
        <p:txBody>
          <a:bodyP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en-GB"/>
            </a:defPPr>
            <a:lvl1pPr eaLnBrk="0" hangingPunct="0">
              <a:defRPr sz="3600" b="1" spc="50">
                <a:ln w="11430"/>
                <a:solidFill>
                  <a:srgbClr val="2D18C6"/>
                </a:solidFill>
                <a:effectLst>
                  <a:outerShdw blurRad="38100" dist="38100" dir="2700000" algn="tl">
                    <a:srgbClr val="000000">
                      <a:alpha val="43137"/>
                    </a:srgbClr>
                  </a:outerShdw>
                </a:effectLst>
                <a:latin typeface="微软雅黑" pitchFamily="34" charset="-122"/>
                <a:ea typeface="微软雅黑" pitchFamily="34" charset="-122"/>
                <a:cs typeface="+mj-cs"/>
              </a:defRPr>
            </a:lvl1pPr>
          </a:lstStyle>
          <a:p>
            <a:r>
              <a:rPr kumimoji="1" lang="en-US" altLang="zh-CN" sz="3400" dirty="0" smtClean="0">
                <a:solidFill>
                  <a:srgbClr val="000099"/>
                </a:solidFill>
                <a:effectLst/>
                <a:latin typeface="+mn-lt"/>
                <a:ea typeface="+mn-ea"/>
                <a:cs typeface="+mn-cs"/>
              </a:rPr>
              <a:t>02 </a:t>
            </a:r>
            <a:r>
              <a:rPr kumimoji="1" lang="zh-CN" altLang="en-US" sz="3400" dirty="0" smtClean="0">
                <a:solidFill>
                  <a:srgbClr val="000099"/>
                </a:solidFill>
                <a:effectLst/>
                <a:latin typeface="+mn-lt"/>
                <a:ea typeface="+mn-ea"/>
                <a:cs typeface="+mn-cs"/>
              </a:rPr>
              <a:t>制定</a:t>
            </a:r>
            <a:r>
              <a:rPr kumimoji="1" lang="zh-CN" altLang="en-US" sz="3400" dirty="0" smtClean="0">
                <a:solidFill>
                  <a:srgbClr val="000099"/>
                </a:solidFill>
                <a:effectLst/>
                <a:latin typeface="+mn-lt"/>
                <a:ea typeface="+mn-ea"/>
                <a:cs typeface="+mn-cs"/>
              </a:rPr>
              <a:t>专业人才培养</a:t>
            </a:r>
            <a:r>
              <a:rPr kumimoji="1" lang="zh-CN" altLang="en-US" sz="3400" dirty="0" smtClean="0">
                <a:solidFill>
                  <a:srgbClr val="000099"/>
                </a:solidFill>
                <a:effectLst/>
                <a:latin typeface="+mn-lt"/>
                <a:ea typeface="+mn-ea"/>
                <a:cs typeface="+mn-cs"/>
              </a:rPr>
              <a:t>标准</a:t>
            </a:r>
            <a:endParaRPr kumimoji="1" lang="en-US" altLang="zh-CN" sz="3400" dirty="0">
              <a:solidFill>
                <a:srgbClr val="000099"/>
              </a:solidFill>
              <a:effectLst/>
              <a:latin typeface="+mn-lt"/>
              <a:ea typeface="+mn-ea"/>
              <a:cs typeface="+mn-cs"/>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Line 2"/>
          <p:cNvSpPr>
            <a:spLocks noChangeShapeType="1"/>
          </p:cNvSpPr>
          <p:nvPr/>
        </p:nvSpPr>
        <p:spPr bwMode="auto">
          <a:xfrm flipV="1">
            <a:off x="3264843" y="1689372"/>
            <a:ext cx="863600" cy="649288"/>
          </a:xfrm>
          <a:prstGeom prst="line">
            <a:avLst/>
          </a:prstGeom>
          <a:noFill/>
          <a:ln w="76200" cmpd="sng">
            <a:solidFill>
              <a:srgbClr val="B2B2B2"/>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1" name="Line 3"/>
          <p:cNvSpPr>
            <a:spLocks noChangeShapeType="1"/>
          </p:cNvSpPr>
          <p:nvPr/>
        </p:nvSpPr>
        <p:spPr bwMode="auto">
          <a:xfrm flipH="1" flipV="1">
            <a:off x="4658668" y="1689372"/>
            <a:ext cx="862013" cy="658813"/>
          </a:xfrm>
          <a:prstGeom prst="line">
            <a:avLst/>
          </a:prstGeom>
          <a:noFill/>
          <a:ln w="76200" cmpd="sng">
            <a:solidFill>
              <a:srgbClr val="B2B2B2"/>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2" name="Line 4"/>
          <p:cNvSpPr>
            <a:spLocks noChangeShapeType="1"/>
          </p:cNvSpPr>
          <p:nvPr/>
        </p:nvSpPr>
        <p:spPr bwMode="auto">
          <a:xfrm flipH="1">
            <a:off x="3837931" y="4202385"/>
            <a:ext cx="1079500" cy="0"/>
          </a:xfrm>
          <a:prstGeom prst="line">
            <a:avLst/>
          </a:prstGeom>
          <a:noFill/>
          <a:ln w="76200" cmpd="sng">
            <a:solidFill>
              <a:srgbClr val="B2B2B2"/>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3" name="Line 5"/>
          <p:cNvSpPr>
            <a:spLocks noChangeShapeType="1"/>
          </p:cNvSpPr>
          <p:nvPr/>
        </p:nvSpPr>
        <p:spPr bwMode="auto">
          <a:xfrm flipH="1">
            <a:off x="5368281" y="2894285"/>
            <a:ext cx="341312" cy="1000125"/>
          </a:xfrm>
          <a:prstGeom prst="line">
            <a:avLst/>
          </a:prstGeom>
          <a:noFill/>
          <a:ln w="76200" cmpd="sng">
            <a:solidFill>
              <a:srgbClr val="B2B2B2"/>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4" name="Line 6"/>
          <p:cNvSpPr>
            <a:spLocks noChangeShapeType="1"/>
          </p:cNvSpPr>
          <p:nvPr/>
        </p:nvSpPr>
        <p:spPr bwMode="auto">
          <a:xfrm>
            <a:off x="3060056" y="2894285"/>
            <a:ext cx="342900" cy="1000125"/>
          </a:xfrm>
          <a:prstGeom prst="line">
            <a:avLst/>
          </a:prstGeom>
          <a:noFill/>
          <a:ln w="76200" cmpd="sng">
            <a:solidFill>
              <a:srgbClr val="B2B2B2"/>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5" name="AutoShape 7"/>
          <p:cNvSpPr>
            <a:spLocks noChangeArrowheads="1"/>
          </p:cNvSpPr>
          <p:nvPr/>
        </p:nvSpPr>
        <p:spPr bwMode="auto">
          <a:xfrm>
            <a:off x="2982268" y="3876947"/>
            <a:ext cx="863600" cy="820738"/>
          </a:xfrm>
          <a:prstGeom prst="pentagon">
            <a:avLst/>
          </a:prstGeom>
          <a:solidFill>
            <a:srgbClr val="CC3300">
              <a:alpha val="50000"/>
            </a:srgbClr>
          </a:solidFill>
          <a:ln w="76200" cmpd="sng">
            <a:solidFill>
              <a:srgbClr val="CC33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6" name="AutoShape 8"/>
          <p:cNvSpPr>
            <a:spLocks noChangeArrowheads="1"/>
          </p:cNvSpPr>
          <p:nvPr/>
        </p:nvSpPr>
        <p:spPr bwMode="auto">
          <a:xfrm>
            <a:off x="2352031" y="2017985"/>
            <a:ext cx="922337" cy="874712"/>
          </a:xfrm>
          <a:prstGeom prst="pentagon">
            <a:avLst/>
          </a:prstGeom>
          <a:solidFill>
            <a:srgbClr val="D8D8EC">
              <a:alpha val="50000"/>
            </a:srgbClr>
          </a:solidFill>
          <a:ln w="76200" cmpd="sng">
            <a:solidFill>
              <a:srgbClr val="D8D8EC"/>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7" name="AutoShape 9"/>
          <p:cNvSpPr>
            <a:spLocks noChangeArrowheads="1"/>
          </p:cNvSpPr>
          <p:nvPr/>
        </p:nvSpPr>
        <p:spPr bwMode="auto">
          <a:xfrm>
            <a:off x="5514331" y="2025922"/>
            <a:ext cx="906462" cy="860425"/>
          </a:xfrm>
          <a:prstGeom prst="pentagon">
            <a:avLst/>
          </a:prstGeom>
          <a:solidFill>
            <a:srgbClr val="669999">
              <a:alpha val="50000"/>
            </a:srgbClr>
          </a:solidFill>
          <a:ln w="76200" cmpd="sng">
            <a:solidFill>
              <a:srgbClr val="669999"/>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8" name="AutoShape 10"/>
          <p:cNvSpPr>
            <a:spLocks noChangeArrowheads="1"/>
          </p:cNvSpPr>
          <p:nvPr/>
        </p:nvSpPr>
        <p:spPr bwMode="auto">
          <a:xfrm>
            <a:off x="3974456" y="876572"/>
            <a:ext cx="846137" cy="803275"/>
          </a:xfrm>
          <a:prstGeom prst="pentagon">
            <a:avLst/>
          </a:prstGeom>
          <a:solidFill>
            <a:srgbClr val="CCCC00">
              <a:alpha val="50000"/>
            </a:srgbClr>
          </a:solidFill>
          <a:ln w="76200" cmpd="sng">
            <a:solidFill>
              <a:srgbClr val="FF9933"/>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9" name="AutoShape 11"/>
          <p:cNvSpPr>
            <a:spLocks noChangeArrowheads="1"/>
          </p:cNvSpPr>
          <p:nvPr/>
        </p:nvSpPr>
        <p:spPr bwMode="auto">
          <a:xfrm>
            <a:off x="4925368" y="3872185"/>
            <a:ext cx="862013" cy="820737"/>
          </a:xfrm>
          <a:prstGeom prst="pentagon">
            <a:avLst/>
          </a:prstGeom>
          <a:solidFill>
            <a:srgbClr val="339966">
              <a:alpha val="50000"/>
            </a:srgbClr>
          </a:solidFill>
          <a:ln w="76200" cmpd="sng">
            <a:solidFill>
              <a:srgbClr val="008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100" name="Group 12"/>
          <p:cNvGrpSpPr>
            <a:grpSpLocks/>
          </p:cNvGrpSpPr>
          <p:nvPr/>
        </p:nvGrpSpPr>
        <p:grpSpPr bwMode="auto">
          <a:xfrm>
            <a:off x="5115867" y="4055673"/>
            <a:ext cx="481013" cy="484188"/>
            <a:chOff x="0" y="0"/>
            <a:chExt cx="876" cy="882"/>
          </a:xfrm>
        </p:grpSpPr>
        <p:sp>
          <p:nvSpPr>
            <p:cNvPr id="101" name="Oval 13"/>
            <p:cNvSpPr>
              <a:spLocks noChangeArrowheads="1"/>
            </p:cNvSpPr>
            <p:nvPr/>
          </p:nvSpPr>
          <p:spPr bwMode="auto">
            <a:xfrm>
              <a:off x="0" y="0"/>
              <a:ext cx="876" cy="876"/>
            </a:xfrm>
            <a:prstGeom prst="ellipse">
              <a:avLst/>
            </a:prstGeom>
            <a:solidFill>
              <a:srgbClr val="292929">
                <a:alpha val="50000"/>
              </a:srgbClr>
            </a:solidFill>
            <a:ln w="19050" cmpd="sng">
              <a:solidFill>
                <a:srgbClr val="FFFFFF"/>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2" name="Line 14"/>
            <p:cNvSpPr>
              <a:spLocks noChangeShapeType="1"/>
            </p:cNvSpPr>
            <p:nvPr/>
          </p:nvSpPr>
          <p:spPr bwMode="auto">
            <a:xfrm>
              <a:off x="441" y="0"/>
              <a:ext cx="0" cy="870"/>
            </a:xfrm>
            <a:prstGeom prst="line">
              <a:avLst/>
            </a:prstGeom>
            <a:noFill/>
            <a:ln w="19050" cmpd="sng">
              <a:solidFill>
                <a:srgbClr val="FFFFFF"/>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3" name="Line 15"/>
            <p:cNvSpPr>
              <a:spLocks noChangeShapeType="1"/>
            </p:cNvSpPr>
            <p:nvPr/>
          </p:nvSpPr>
          <p:spPr bwMode="auto">
            <a:xfrm>
              <a:off x="0" y="435"/>
              <a:ext cx="876" cy="0"/>
            </a:xfrm>
            <a:prstGeom prst="line">
              <a:avLst/>
            </a:prstGeom>
            <a:noFill/>
            <a:ln w="19050" cmpd="sng">
              <a:solidFill>
                <a:srgbClr val="FFFFFF"/>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4" name="未知"/>
            <p:cNvSpPr>
              <a:spLocks/>
            </p:cNvSpPr>
            <p:nvPr/>
          </p:nvSpPr>
          <p:spPr bwMode="auto">
            <a:xfrm>
              <a:off x="500" y="6"/>
              <a:ext cx="182" cy="864"/>
            </a:xfrm>
            <a:custGeom>
              <a:avLst/>
              <a:gdLst/>
              <a:ahLst/>
              <a:cxnLst>
                <a:cxn ang="0">
                  <a:pos x="0" y="0"/>
                </a:cxn>
                <a:cxn ang="0">
                  <a:pos x="182" y="435"/>
                </a:cxn>
                <a:cxn ang="0">
                  <a:pos x="6" y="864"/>
                </a:cxn>
              </a:cxnLst>
              <a:rect l="0" t="0" r="r" b="b"/>
              <a:pathLst>
                <a:path w="182" h="864">
                  <a:moveTo>
                    <a:pt x="0" y="0"/>
                  </a:moveTo>
                  <a:cubicBezTo>
                    <a:pt x="59" y="89"/>
                    <a:pt x="182" y="177"/>
                    <a:pt x="182" y="435"/>
                  </a:cubicBezTo>
                  <a:cubicBezTo>
                    <a:pt x="182" y="693"/>
                    <a:pt x="70" y="800"/>
                    <a:pt x="6" y="864"/>
                  </a:cubicBezTo>
                </a:path>
              </a:pathLst>
            </a:custGeom>
            <a:noFill/>
            <a:ln w="19050" cap="flat" cmpd="sng">
              <a:solidFill>
                <a:srgbClr val="FFFFFF"/>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5" name="未知"/>
            <p:cNvSpPr>
              <a:spLocks/>
            </p:cNvSpPr>
            <p:nvPr/>
          </p:nvSpPr>
          <p:spPr bwMode="auto">
            <a:xfrm>
              <a:off x="203" y="12"/>
              <a:ext cx="197" cy="870"/>
            </a:xfrm>
            <a:custGeom>
              <a:avLst/>
              <a:gdLst/>
              <a:ahLst/>
              <a:cxnLst>
                <a:cxn ang="0">
                  <a:pos x="167" y="0"/>
                </a:cxn>
                <a:cxn ang="0">
                  <a:pos x="0" y="436"/>
                </a:cxn>
                <a:cxn ang="0">
                  <a:pos x="197" y="870"/>
                </a:cxn>
              </a:cxnLst>
              <a:rect l="0" t="0" r="r" b="b"/>
              <a:pathLst>
                <a:path w="197" h="870">
                  <a:moveTo>
                    <a:pt x="167" y="0"/>
                  </a:moveTo>
                  <a:cubicBezTo>
                    <a:pt x="117" y="64"/>
                    <a:pt x="0" y="178"/>
                    <a:pt x="0" y="436"/>
                  </a:cubicBezTo>
                  <a:cubicBezTo>
                    <a:pt x="0" y="694"/>
                    <a:pt x="124" y="769"/>
                    <a:pt x="197" y="870"/>
                  </a:cubicBezTo>
                </a:path>
              </a:pathLst>
            </a:custGeom>
            <a:noFill/>
            <a:ln w="19050" cap="flat" cmpd="sng">
              <a:solidFill>
                <a:srgbClr val="FFFFFF"/>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6" name="未知"/>
            <p:cNvSpPr>
              <a:spLocks/>
            </p:cNvSpPr>
            <p:nvPr/>
          </p:nvSpPr>
          <p:spPr bwMode="auto">
            <a:xfrm rot="5400000">
              <a:off x="368" y="361"/>
              <a:ext cx="114" cy="653"/>
            </a:xfrm>
            <a:custGeom>
              <a:avLst/>
              <a:gdLst/>
              <a:ahLst/>
              <a:cxnLst>
                <a:cxn ang="0">
                  <a:pos x="167" y="0"/>
                </a:cxn>
                <a:cxn ang="0">
                  <a:pos x="0" y="436"/>
                </a:cxn>
                <a:cxn ang="0">
                  <a:pos x="197" y="870"/>
                </a:cxn>
              </a:cxnLst>
              <a:rect l="0" t="0" r="r" b="b"/>
              <a:pathLst>
                <a:path w="197" h="870">
                  <a:moveTo>
                    <a:pt x="167" y="0"/>
                  </a:moveTo>
                  <a:cubicBezTo>
                    <a:pt x="117" y="64"/>
                    <a:pt x="0" y="178"/>
                    <a:pt x="0" y="436"/>
                  </a:cubicBezTo>
                  <a:cubicBezTo>
                    <a:pt x="0" y="694"/>
                    <a:pt x="124" y="769"/>
                    <a:pt x="197" y="870"/>
                  </a:cubicBezTo>
                </a:path>
              </a:pathLst>
            </a:custGeom>
            <a:noFill/>
            <a:ln w="19050" cap="flat" cmpd="sng">
              <a:solidFill>
                <a:srgbClr val="FFFFFF"/>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7" name="未知"/>
            <p:cNvSpPr>
              <a:spLocks/>
            </p:cNvSpPr>
            <p:nvPr/>
          </p:nvSpPr>
          <p:spPr bwMode="auto">
            <a:xfrm rot="16200000" flipV="1">
              <a:off x="376" y="-141"/>
              <a:ext cx="114" cy="653"/>
            </a:xfrm>
            <a:custGeom>
              <a:avLst/>
              <a:gdLst/>
              <a:ahLst/>
              <a:cxnLst>
                <a:cxn ang="0">
                  <a:pos x="167" y="0"/>
                </a:cxn>
                <a:cxn ang="0">
                  <a:pos x="0" y="436"/>
                </a:cxn>
                <a:cxn ang="0">
                  <a:pos x="197" y="870"/>
                </a:cxn>
              </a:cxnLst>
              <a:rect l="0" t="0" r="r" b="b"/>
              <a:pathLst>
                <a:path w="197" h="870">
                  <a:moveTo>
                    <a:pt x="167" y="0"/>
                  </a:moveTo>
                  <a:cubicBezTo>
                    <a:pt x="117" y="64"/>
                    <a:pt x="0" y="178"/>
                    <a:pt x="0" y="436"/>
                  </a:cubicBezTo>
                  <a:cubicBezTo>
                    <a:pt x="0" y="694"/>
                    <a:pt x="124" y="769"/>
                    <a:pt x="197" y="870"/>
                  </a:cubicBezTo>
                </a:path>
              </a:pathLst>
            </a:custGeom>
            <a:noFill/>
            <a:ln w="19050" cap="flat" cmpd="sng">
              <a:solidFill>
                <a:srgbClr val="FFFFFF"/>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08" name="Group 20"/>
          <p:cNvGrpSpPr>
            <a:grpSpLocks/>
          </p:cNvGrpSpPr>
          <p:nvPr/>
        </p:nvGrpSpPr>
        <p:grpSpPr bwMode="auto">
          <a:xfrm>
            <a:off x="3193406" y="4135659"/>
            <a:ext cx="419100" cy="358775"/>
            <a:chOff x="0" y="0"/>
            <a:chExt cx="294" cy="252"/>
          </a:xfrm>
        </p:grpSpPr>
        <p:sp>
          <p:nvSpPr>
            <p:cNvPr id="109" name="AutoShape 21"/>
            <p:cNvSpPr>
              <a:spLocks noChangeArrowheads="1"/>
            </p:cNvSpPr>
            <p:nvPr/>
          </p:nvSpPr>
          <p:spPr bwMode="auto">
            <a:xfrm>
              <a:off x="60" y="0"/>
              <a:ext cx="176" cy="176"/>
            </a:xfrm>
            <a:prstGeom prst="roundRect">
              <a:avLst>
                <a:gd name="adj" fmla="val 6250"/>
              </a:avLst>
            </a:prstGeom>
            <a:solidFill>
              <a:srgbClr val="292929">
                <a:alpha val="50000"/>
              </a:srgbClr>
            </a:solidFill>
            <a:ln w="19050" cmpd="sng">
              <a:solidFill>
                <a:srgbClr val="FFFFFF"/>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0" name="AutoShape 22"/>
            <p:cNvSpPr>
              <a:spLocks noChangeArrowheads="1"/>
            </p:cNvSpPr>
            <p:nvPr/>
          </p:nvSpPr>
          <p:spPr bwMode="auto">
            <a:xfrm>
              <a:off x="0" y="174"/>
              <a:ext cx="294" cy="78"/>
            </a:xfrm>
            <a:prstGeom prst="roundRect">
              <a:avLst>
                <a:gd name="adj" fmla="val 16667"/>
              </a:avLst>
            </a:prstGeom>
            <a:solidFill>
              <a:srgbClr val="292929">
                <a:alpha val="50000"/>
              </a:srgbClr>
            </a:solidFill>
            <a:ln w="19050" cmpd="sng">
              <a:solidFill>
                <a:srgbClr val="FFFFFF"/>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1" name="Line 23"/>
            <p:cNvSpPr>
              <a:spLocks noChangeShapeType="1"/>
            </p:cNvSpPr>
            <p:nvPr/>
          </p:nvSpPr>
          <p:spPr bwMode="auto">
            <a:xfrm flipH="1">
              <a:off x="207" y="213"/>
              <a:ext cx="45" cy="0"/>
            </a:xfrm>
            <a:prstGeom prst="line">
              <a:avLst/>
            </a:prstGeom>
            <a:noFill/>
            <a:ln w="19050" cmpd="sng">
              <a:solidFill>
                <a:srgbClr val="FFFFFF"/>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2" name="Line 24"/>
            <p:cNvSpPr>
              <a:spLocks noChangeShapeType="1"/>
            </p:cNvSpPr>
            <p:nvPr/>
          </p:nvSpPr>
          <p:spPr bwMode="auto">
            <a:xfrm flipH="1">
              <a:off x="119" y="55"/>
              <a:ext cx="73" cy="0"/>
            </a:xfrm>
            <a:prstGeom prst="line">
              <a:avLst/>
            </a:prstGeom>
            <a:noFill/>
            <a:ln w="19050" cmpd="sng">
              <a:solidFill>
                <a:srgbClr val="FFFFFF"/>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3" name="Line 25"/>
            <p:cNvSpPr>
              <a:spLocks noChangeShapeType="1"/>
            </p:cNvSpPr>
            <p:nvPr/>
          </p:nvSpPr>
          <p:spPr bwMode="auto">
            <a:xfrm flipH="1">
              <a:off x="147" y="81"/>
              <a:ext cx="45" cy="0"/>
            </a:xfrm>
            <a:prstGeom prst="line">
              <a:avLst/>
            </a:prstGeom>
            <a:noFill/>
            <a:ln w="19050" cmpd="sng">
              <a:solidFill>
                <a:srgbClr val="FFFFFF"/>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4" name="Line 26"/>
            <p:cNvSpPr>
              <a:spLocks noChangeShapeType="1"/>
            </p:cNvSpPr>
            <p:nvPr/>
          </p:nvSpPr>
          <p:spPr bwMode="auto">
            <a:xfrm flipH="1">
              <a:off x="160" y="130"/>
              <a:ext cx="32" cy="0"/>
            </a:xfrm>
            <a:prstGeom prst="line">
              <a:avLst/>
            </a:prstGeom>
            <a:noFill/>
            <a:ln w="19050" cmpd="sng">
              <a:solidFill>
                <a:srgbClr val="FFFFFF"/>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15" name="Group 31"/>
          <p:cNvGrpSpPr>
            <a:grpSpLocks/>
          </p:cNvGrpSpPr>
          <p:nvPr/>
        </p:nvGrpSpPr>
        <p:grpSpPr bwMode="auto">
          <a:xfrm>
            <a:off x="5819758" y="2267167"/>
            <a:ext cx="385762" cy="476250"/>
            <a:chOff x="0" y="0"/>
            <a:chExt cx="3312" cy="4086"/>
          </a:xfrm>
        </p:grpSpPr>
        <p:sp>
          <p:nvSpPr>
            <p:cNvPr id="116" name="未知"/>
            <p:cNvSpPr>
              <a:spLocks/>
            </p:cNvSpPr>
            <p:nvPr/>
          </p:nvSpPr>
          <p:spPr bwMode="auto">
            <a:xfrm>
              <a:off x="0" y="124"/>
              <a:ext cx="3312" cy="3962"/>
            </a:xfrm>
            <a:custGeom>
              <a:avLst/>
              <a:gdLst/>
              <a:ahLst/>
              <a:cxnLst>
                <a:cxn ang="0">
                  <a:pos x="1376" y="696"/>
                </a:cxn>
                <a:cxn ang="0">
                  <a:pos x="1639" y="920"/>
                </a:cxn>
                <a:cxn ang="0">
                  <a:pos x="1926" y="708"/>
                </a:cxn>
                <a:cxn ang="0">
                  <a:pos x="2940" y="66"/>
                </a:cxn>
                <a:cxn ang="0">
                  <a:pos x="3204" y="78"/>
                </a:cxn>
                <a:cxn ang="0">
                  <a:pos x="3072" y="444"/>
                </a:cxn>
                <a:cxn ang="0">
                  <a:pos x="2139" y="1081"/>
                </a:cxn>
                <a:cxn ang="0">
                  <a:pos x="2476" y="2372"/>
                </a:cxn>
                <a:cxn ang="0">
                  <a:pos x="2251" y="2435"/>
                </a:cxn>
                <a:cxn ang="0">
                  <a:pos x="2614" y="3589"/>
                </a:cxn>
                <a:cxn ang="0">
                  <a:pos x="2539" y="3925"/>
                </a:cxn>
                <a:cxn ang="0">
                  <a:pos x="2226" y="3689"/>
                </a:cxn>
                <a:cxn ang="0">
                  <a:pos x="1789" y="2534"/>
                </a:cxn>
                <a:cxn ang="0">
                  <a:pos x="1414" y="2534"/>
                </a:cxn>
                <a:cxn ang="0">
                  <a:pos x="1051" y="3689"/>
                </a:cxn>
                <a:cxn ang="0">
                  <a:pos x="789" y="3925"/>
                </a:cxn>
                <a:cxn ang="0">
                  <a:pos x="676" y="3577"/>
                </a:cxn>
                <a:cxn ang="0">
                  <a:pos x="1001" y="2459"/>
                </a:cxn>
                <a:cxn ang="0">
                  <a:pos x="751" y="2397"/>
                </a:cxn>
                <a:cxn ang="0">
                  <a:pos x="1126" y="1081"/>
                </a:cxn>
                <a:cxn ang="0">
                  <a:pos x="139" y="497"/>
                </a:cxn>
                <a:cxn ang="0">
                  <a:pos x="60" y="180"/>
                </a:cxn>
                <a:cxn ang="0">
                  <a:pos x="389" y="162"/>
                </a:cxn>
                <a:cxn ang="0">
                  <a:pos x="1376" y="696"/>
                </a:cxn>
              </a:cxnLst>
              <a:rect l="0" t="0" r="r" b="b"/>
              <a:pathLst>
                <a:path w="3312" h="3962">
                  <a:moveTo>
                    <a:pt x="1376" y="696"/>
                  </a:moveTo>
                  <a:cubicBezTo>
                    <a:pt x="1401" y="795"/>
                    <a:pt x="1489" y="920"/>
                    <a:pt x="1639" y="920"/>
                  </a:cubicBezTo>
                  <a:cubicBezTo>
                    <a:pt x="1801" y="920"/>
                    <a:pt x="1876" y="795"/>
                    <a:pt x="1926" y="708"/>
                  </a:cubicBezTo>
                  <a:lnTo>
                    <a:pt x="2940" y="66"/>
                  </a:lnTo>
                  <a:cubicBezTo>
                    <a:pt x="3042" y="0"/>
                    <a:pt x="3142" y="16"/>
                    <a:pt x="3204" y="78"/>
                  </a:cubicBezTo>
                  <a:cubicBezTo>
                    <a:pt x="3267" y="140"/>
                    <a:pt x="3312" y="264"/>
                    <a:pt x="3072" y="444"/>
                  </a:cubicBezTo>
                  <a:lnTo>
                    <a:pt x="2139" y="1081"/>
                  </a:lnTo>
                  <a:lnTo>
                    <a:pt x="2476" y="2372"/>
                  </a:lnTo>
                  <a:lnTo>
                    <a:pt x="2251" y="2435"/>
                  </a:lnTo>
                  <a:lnTo>
                    <a:pt x="2614" y="3589"/>
                  </a:lnTo>
                  <a:cubicBezTo>
                    <a:pt x="2651" y="3751"/>
                    <a:pt x="2639" y="3863"/>
                    <a:pt x="2539" y="3925"/>
                  </a:cubicBezTo>
                  <a:cubicBezTo>
                    <a:pt x="2401" y="3962"/>
                    <a:pt x="2289" y="3863"/>
                    <a:pt x="2226" y="3689"/>
                  </a:cubicBezTo>
                  <a:cubicBezTo>
                    <a:pt x="2101" y="3453"/>
                    <a:pt x="1876" y="2720"/>
                    <a:pt x="1789" y="2534"/>
                  </a:cubicBezTo>
                  <a:lnTo>
                    <a:pt x="1414" y="2534"/>
                  </a:lnTo>
                  <a:cubicBezTo>
                    <a:pt x="1339" y="2770"/>
                    <a:pt x="1151" y="3465"/>
                    <a:pt x="1051" y="3689"/>
                  </a:cubicBezTo>
                  <a:cubicBezTo>
                    <a:pt x="1001" y="3838"/>
                    <a:pt x="914" y="3950"/>
                    <a:pt x="789" y="3925"/>
                  </a:cubicBezTo>
                  <a:cubicBezTo>
                    <a:pt x="714" y="3875"/>
                    <a:pt x="614" y="3838"/>
                    <a:pt x="676" y="3577"/>
                  </a:cubicBezTo>
                  <a:lnTo>
                    <a:pt x="1001" y="2459"/>
                  </a:lnTo>
                  <a:lnTo>
                    <a:pt x="751" y="2397"/>
                  </a:lnTo>
                  <a:lnTo>
                    <a:pt x="1126" y="1081"/>
                  </a:lnTo>
                  <a:lnTo>
                    <a:pt x="139" y="497"/>
                  </a:lnTo>
                  <a:cubicBezTo>
                    <a:pt x="54" y="402"/>
                    <a:pt x="0" y="342"/>
                    <a:pt x="60" y="180"/>
                  </a:cubicBezTo>
                  <a:cubicBezTo>
                    <a:pt x="186" y="102"/>
                    <a:pt x="214" y="112"/>
                    <a:pt x="389" y="162"/>
                  </a:cubicBezTo>
                  <a:lnTo>
                    <a:pt x="1376" y="696"/>
                  </a:lnTo>
                  <a:close/>
                </a:path>
              </a:pathLst>
            </a:custGeom>
            <a:solidFill>
              <a:srgbClr val="292929">
                <a:alpha val="50000"/>
              </a:srgbClr>
            </a:solidFill>
            <a:ln w="19050" cmpd="sng">
              <a:solidFill>
                <a:srgbClr val="FFFFFF"/>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7" name="Oval 33"/>
            <p:cNvSpPr>
              <a:spLocks noChangeArrowheads="1"/>
            </p:cNvSpPr>
            <p:nvPr/>
          </p:nvSpPr>
          <p:spPr bwMode="auto">
            <a:xfrm>
              <a:off x="1224" y="0"/>
              <a:ext cx="862" cy="845"/>
            </a:xfrm>
            <a:prstGeom prst="ellipse">
              <a:avLst/>
            </a:prstGeom>
            <a:solidFill>
              <a:srgbClr val="292929">
                <a:alpha val="50000"/>
              </a:srgbClr>
            </a:solidFill>
            <a:ln w="19050" cmpd="sng">
              <a:solidFill>
                <a:srgbClr val="FFFFFF"/>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118" name="AutoShape 35"/>
          <p:cNvSpPr>
            <a:spLocks/>
          </p:cNvSpPr>
          <p:nvPr/>
        </p:nvSpPr>
        <p:spPr bwMode="auto">
          <a:xfrm>
            <a:off x="1447146" y="957535"/>
            <a:ext cx="2009785" cy="547687"/>
          </a:xfrm>
          <a:prstGeom prst="accentCallout2">
            <a:avLst>
              <a:gd name="adj1" fmla="val 18750"/>
              <a:gd name="adj2" fmla="val 104532"/>
              <a:gd name="adj3" fmla="val 18750"/>
              <a:gd name="adj4" fmla="val 118509"/>
              <a:gd name="adj5" fmla="val 39588"/>
              <a:gd name="adj6" fmla="val 125370"/>
            </a:avLst>
          </a:prstGeom>
          <a:noFill/>
          <a:ln w="9525" cmpd="sng">
            <a:solidFill>
              <a:srgbClr val="000000"/>
            </a:solidFill>
            <a:miter lim="800000"/>
            <a:headEnd/>
            <a:tailEnd/>
          </a:ln>
          <a:effectLst/>
        </p:spPr>
        <p:txBody>
          <a:bodyPr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2200" b="1" i="0" u="none" strike="noStrike" kern="0" cap="none" spc="0" normalizeH="0" baseline="0" noProof="0" dirty="0" smtClean="0">
                <a:ln>
                  <a:noFill/>
                </a:ln>
                <a:solidFill>
                  <a:srgbClr val="C00000"/>
                </a:solidFill>
                <a:effectLst/>
                <a:uLnTx/>
                <a:uFillTx/>
                <a:latin typeface="微软雅黑" pitchFamily="34" charset="-122"/>
                <a:ea typeface="微软雅黑" pitchFamily="34" charset="-122"/>
                <a:cs typeface="Arial" pitchFamily="34" charset="0"/>
              </a:rPr>
              <a:t>教学管理者</a:t>
            </a:r>
            <a:endParaRPr kumimoji="0" lang="zh-CN" altLang="zh-CN" sz="2200" b="1" i="0" u="none" strike="noStrike" kern="0" cap="none" spc="0" normalizeH="0" baseline="0" noProof="0" dirty="0">
              <a:ln>
                <a:noFill/>
              </a:ln>
              <a:solidFill>
                <a:srgbClr val="C00000"/>
              </a:solidFill>
              <a:effectLst/>
              <a:uLnTx/>
              <a:uFillTx/>
              <a:latin typeface="微软雅黑" pitchFamily="34" charset="-122"/>
              <a:ea typeface="微软雅黑" pitchFamily="34" charset="-122"/>
              <a:cs typeface="Arial" pitchFamily="34" charset="0"/>
            </a:endParaRPr>
          </a:p>
        </p:txBody>
      </p:sp>
      <p:sp>
        <p:nvSpPr>
          <p:cNvPr id="119" name="AutoShape 36"/>
          <p:cNvSpPr>
            <a:spLocks/>
          </p:cNvSpPr>
          <p:nvPr/>
        </p:nvSpPr>
        <p:spPr bwMode="auto">
          <a:xfrm>
            <a:off x="551358" y="2396107"/>
            <a:ext cx="1508125" cy="547688"/>
          </a:xfrm>
          <a:prstGeom prst="accentCallout2">
            <a:avLst>
              <a:gd name="adj1" fmla="val 18750"/>
              <a:gd name="adj2" fmla="val 104532"/>
              <a:gd name="adj3" fmla="val 18750"/>
              <a:gd name="adj4" fmla="val 113125"/>
              <a:gd name="adj5" fmla="val -19009"/>
              <a:gd name="adj6" fmla="val 122097"/>
            </a:avLst>
          </a:prstGeom>
          <a:noFill/>
          <a:ln w="9525" cmpd="sng">
            <a:solidFill>
              <a:srgbClr val="000000"/>
            </a:solidFill>
            <a:miter lim="800000"/>
            <a:headEnd/>
            <a:tailEnd/>
          </a:ln>
          <a:effectLst/>
        </p:spPr>
        <p:txBody>
          <a:bodyPr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2200" b="1" i="0" u="none" strike="noStrike" kern="0" cap="none" spc="0" normalizeH="0" baseline="0" noProof="0" dirty="0">
                <a:ln>
                  <a:noFill/>
                </a:ln>
                <a:solidFill>
                  <a:srgbClr val="C00000"/>
                </a:solidFill>
                <a:effectLst/>
                <a:uLnTx/>
                <a:uFillTx/>
                <a:latin typeface="微软雅黑" pitchFamily="34" charset="-122"/>
                <a:ea typeface="微软雅黑" pitchFamily="34" charset="-122"/>
                <a:cs typeface="Arial" pitchFamily="34" charset="0"/>
              </a:rPr>
              <a:t>教师</a:t>
            </a:r>
            <a:endParaRPr kumimoji="0" lang="zh-CN" altLang="zh-CN" sz="2200" b="1" i="0" u="none" strike="noStrike" kern="0" cap="none" spc="0" normalizeH="0" baseline="0" noProof="0" dirty="0">
              <a:ln>
                <a:noFill/>
              </a:ln>
              <a:solidFill>
                <a:srgbClr val="C00000"/>
              </a:solidFill>
              <a:effectLst/>
              <a:uLnTx/>
              <a:uFillTx/>
              <a:latin typeface="微软雅黑" pitchFamily="34" charset="-122"/>
              <a:ea typeface="微软雅黑" pitchFamily="34" charset="-122"/>
              <a:cs typeface="Arial" pitchFamily="34" charset="0"/>
            </a:endParaRPr>
          </a:p>
        </p:txBody>
      </p:sp>
      <p:sp>
        <p:nvSpPr>
          <p:cNvPr id="120" name="AutoShape 37"/>
          <p:cNvSpPr>
            <a:spLocks/>
          </p:cNvSpPr>
          <p:nvPr/>
        </p:nvSpPr>
        <p:spPr bwMode="auto">
          <a:xfrm>
            <a:off x="1093166" y="4084164"/>
            <a:ext cx="1508125" cy="547688"/>
          </a:xfrm>
          <a:prstGeom prst="accentCallout2">
            <a:avLst>
              <a:gd name="adj1" fmla="val 18750"/>
              <a:gd name="adj2" fmla="val 104532"/>
              <a:gd name="adj3" fmla="val 18750"/>
              <a:gd name="adj4" fmla="val 117847"/>
              <a:gd name="adj5" fmla="val -2606"/>
              <a:gd name="adj6" fmla="val 131917"/>
            </a:avLst>
          </a:prstGeom>
          <a:noFill/>
          <a:ln w="9525" cmpd="sng">
            <a:solidFill>
              <a:srgbClr val="000000"/>
            </a:solidFill>
            <a:miter lim="800000"/>
            <a:headEnd/>
            <a:tailEnd/>
          </a:ln>
          <a:effectLst/>
        </p:spPr>
        <p:txBody>
          <a:bodyPr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2200" b="1" i="0" u="none" strike="noStrike" kern="0" cap="none" spc="0" normalizeH="0" baseline="0" noProof="0" dirty="0">
                <a:ln>
                  <a:noFill/>
                </a:ln>
                <a:solidFill>
                  <a:srgbClr val="C00000"/>
                </a:solidFill>
                <a:effectLst/>
                <a:uLnTx/>
                <a:uFillTx/>
                <a:latin typeface="微软雅黑" pitchFamily="34" charset="-122"/>
                <a:ea typeface="微软雅黑" pitchFamily="34" charset="-122"/>
                <a:cs typeface="Arial" pitchFamily="34" charset="0"/>
              </a:rPr>
              <a:t>用人单位</a:t>
            </a:r>
            <a:endParaRPr kumimoji="0" lang="en-US" altLang="zh-CN" sz="2200" b="1" i="0" u="none" strike="noStrike" kern="0" cap="none" spc="0" normalizeH="0" baseline="0" noProof="0" dirty="0">
              <a:ln>
                <a:noFill/>
              </a:ln>
              <a:solidFill>
                <a:srgbClr val="C00000"/>
              </a:solidFill>
              <a:effectLst/>
              <a:uLnTx/>
              <a:uFillTx/>
              <a:latin typeface="微软雅黑" pitchFamily="34" charset="-122"/>
              <a:ea typeface="微软雅黑" pitchFamily="34" charset="-122"/>
              <a:cs typeface="Arial" pitchFamily="34" charset="0"/>
            </a:endParaRPr>
          </a:p>
        </p:txBody>
      </p:sp>
      <p:sp>
        <p:nvSpPr>
          <p:cNvPr id="121" name="AutoShape 38"/>
          <p:cNvSpPr>
            <a:spLocks/>
          </p:cNvSpPr>
          <p:nvPr/>
        </p:nvSpPr>
        <p:spPr bwMode="auto">
          <a:xfrm>
            <a:off x="6080400" y="3915957"/>
            <a:ext cx="2994669" cy="547687"/>
          </a:xfrm>
          <a:prstGeom prst="accentCallout2">
            <a:avLst>
              <a:gd name="adj1" fmla="val 18750"/>
              <a:gd name="adj2" fmla="val -4532"/>
              <a:gd name="adj3" fmla="val 18750"/>
              <a:gd name="adj4" fmla="val -19829"/>
              <a:gd name="adj5" fmla="val -3742"/>
              <a:gd name="adj6" fmla="val -22494"/>
            </a:avLst>
          </a:prstGeom>
          <a:noFill/>
          <a:ln w="9525" cmpd="sng">
            <a:solidFill>
              <a:srgbClr val="000000"/>
            </a:solidFill>
            <a:miter lim="800000"/>
            <a:headEnd/>
            <a:tailEnd/>
          </a:ln>
          <a:effec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200" b="1" i="0" u="none" strike="noStrike" kern="0" cap="none" spc="0" normalizeH="0" baseline="0" noProof="0" dirty="0">
                <a:ln>
                  <a:noFill/>
                </a:ln>
                <a:solidFill>
                  <a:srgbClr val="C00000"/>
                </a:solidFill>
                <a:effectLst/>
                <a:uLnTx/>
                <a:uFillTx/>
                <a:latin typeface="微软雅黑" pitchFamily="34" charset="-122"/>
                <a:ea typeface="微软雅黑" pitchFamily="34" charset="-122"/>
                <a:cs typeface="Arial" pitchFamily="34" charset="0"/>
              </a:rPr>
              <a:t>社会公众（家长、考生）</a:t>
            </a:r>
            <a:endParaRPr kumimoji="0" lang="zh-CN" altLang="zh-CN" sz="2200" b="1" i="0" u="none" strike="noStrike" kern="0" cap="none" spc="0" normalizeH="0" baseline="0" noProof="0" dirty="0">
              <a:ln>
                <a:noFill/>
              </a:ln>
              <a:solidFill>
                <a:srgbClr val="C00000"/>
              </a:solidFill>
              <a:effectLst/>
              <a:uLnTx/>
              <a:uFillTx/>
              <a:latin typeface="微软雅黑" pitchFamily="34" charset="-122"/>
              <a:ea typeface="微软雅黑" pitchFamily="34" charset="-122"/>
              <a:cs typeface="Arial" pitchFamily="34" charset="0"/>
            </a:endParaRPr>
          </a:p>
        </p:txBody>
      </p:sp>
      <p:sp>
        <p:nvSpPr>
          <p:cNvPr id="122" name="AutoShape 39"/>
          <p:cNvSpPr>
            <a:spLocks/>
          </p:cNvSpPr>
          <p:nvPr/>
        </p:nvSpPr>
        <p:spPr bwMode="auto">
          <a:xfrm>
            <a:off x="6730619" y="2387744"/>
            <a:ext cx="1508125" cy="547687"/>
          </a:xfrm>
          <a:prstGeom prst="accentCallout2">
            <a:avLst>
              <a:gd name="adj1" fmla="val 18750"/>
              <a:gd name="adj2" fmla="val -4532"/>
              <a:gd name="adj3" fmla="val 18750"/>
              <a:gd name="adj4" fmla="val -12750"/>
              <a:gd name="adj5" fmla="val -15884"/>
              <a:gd name="adj6" fmla="val -21625"/>
            </a:avLst>
          </a:prstGeom>
          <a:noFill/>
          <a:ln w="9525" cmpd="sng">
            <a:solidFill>
              <a:srgbClr val="000000"/>
            </a:solidFill>
            <a:miter lim="800000"/>
            <a:headEnd/>
            <a:tailEnd/>
          </a:ln>
          <a:effec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200" b="1" i="0" u="none" strike="noStrike" kern="0" cap="none" spc="0" normalizeH="0" baseline="0" noProof="0" dirty="0" smtClean="0">
                <a:ln>
                  <a:noFill/>
                </a:ln>
                <a:solidFill>
                  <a:srgbClr val="C00000"/>
                </a:solidFill>
                <a:effectLst/>
                <a:uLnTx/>
                <a:uFillTx/>
                <a:latin typeface="微软雅黑" pitchFamily="34" charset="-122"/>
                <a:ea typeface="微软雅黑" pitchFamily="34" charset="-122"/>
                <a:cs typeface="Arial" pitchFamily="34" charset="0"/>
              </a:rPr>
              <a:t>学生</a:t>
            </a:r>
            <a:endParaRPr kumimoji="0" lang="en-US" altLang="zh-CN" sz="2200" b="1" i="0" u="none" strike="noStrike" kern="0" cap="none" spc="0" normalizeH="0" baseline="0" noProof="0" dirty="0">
              <a:ln>
                <a:noFill/>
              </a:ln>
              <a:solidFill>
                <a:srgbClr val="C00000"/>
              </a:solidFill>
              <a:effectLst/>
              <a:uLnTx/>
              <a:uFillTx/>
              <a:latin typeface="微软雅黑" pitchFamily="34" charset="-122"/>
              <a:ea typeface="微软雅黑" pitchFamily="34" charset="-122"/>
              <a:cs typeface="Arial" pitchFamily="34" charset="0"/>
            </a:endParaRPr>
          </a:p>
        </p:txBody>
      </p:sp>
      <p:sp>
        <p:nvSpPr>
          <p:cNvPr id="123" name="Rectangle 40"/>
          <p:cNvSpPr>
            <a:spLocks noChangeArrowheads="1"/>
          </p:cNvSpPr>
          <p:nvPr/>
        </p:nvSpPr>
        <p:spPr bwMode="auto">
          <a:xfrm>
            <a:off x="4820593" y="735656"/>
            <a:ext cx="3187700" cy="1077218"/>
          </a:xfrm>
          <a:prstGeom prst="rect">
            <a:avLst/>
          </a:prstGeom>
          <a:noFill/>
          <a:ln w="9525">
            <a:noFill/>
            <a:miter lim="800000"/>
            <a:headEnd/>
            <a:tailEnd/>
          </a:ln>
          <a:effectLst/>
        </p:spPr>
        <p:txBody>
          <a:bodyPr wrap="square">
            <a:spAutoFit/>
          </a:bodyPr>
          <a:lstStyle/>
          <a:p>
            <a:pPr marL="342900" indent="-342900">
              <a:buFont typeface="Arial" pitchFamily="34" charset="0"/>
              <a:buChar char="•"/>
              <a:defRPr/>
            </a:pPr>
            <a:r>
              <a:rPr lang="zh-CN" altLang="en-US" sz="1600" b="1" dirty="0">
                <a:solidFill>
                  <a:srgbClr val="000099"/>
                </a:solidFill>
                <a:latin typeface="微软雅黑" pitchFamily="34" charset="-122"/>
                <a:ea typeface="微软雅黑" pitchFamily="34" charset="-122"/>
              </a:rPr>
              <a:t>指导专业培养方案制定及课程体系</a:t>
            </a:r>
            <a:r>
              <a:rPr lang="zh-CN" altLang="en-US" sz="1600" b="1" dirty="0" smtClean="0">
                <a:solidFill>
                  <a:srgbClr val="000099"/>
                </a:solidFill>
                <a:latin typeface="微软雅黑" pitchFamily="34" charset="-122"/>
                <a:ea typeface="微软雅黑" pitchFamily="34" charset="-122"/>
              </a:rPr>
              <a:t>设计</a:t>
            </a:r>
            <a:endParaRPr lang="en-US" altLang="zh-CN" sz="1600" b="1" dirty="0">
              <a:solidFill>
                <a:srgbClr val="000099"/>
              </a:solidFill>
              <a:latin typeface="微软雅黑" pitchFamily="34" charset="-122"/>
              <a:ea typeface="微软雅黑" pitchFamily="34" charset="-122"/>
            </a:endParaRPr>
          </a:p>
          <a:p>
            <a:pPr marL="342900" indent="-342900">
              <a:buFont typeface="Arial" pitchFamily="34" charset="0"/>
              <a:buChar char="•"/>
              <a:defRPr/>
            </a:pPr>
            <a:r>
              <a:rPr lang="zh-CN" altLang="en-US" sz="1600" b="1" dirty="0">
                <a:solidFill>
                  <a:srgbClr val="000099"/>
                </a:solidFill>
                <a:latin typeface="微软雅黑" pitchFamily="34" charset="-122"/>
                <a:ea typeface="微软雅黑" pitchFamily="34" charset="-122"/>
              </a:rPr>
              <a:t>指导改进课程体系、教学方法与教学支持服务</a:t>
            </a:r>
            <a:endParaRPr lang="zh-CN" altLang="zh-CN" sz="1600" dirty="0">
              <a:solidFill>
                <a:srgbClr val="000099"/>
              </a:solidFill>
              <a:cs typeface="Arial" pitchFamily="34" charset="0"/>
            </a:endParaRPr>
          </a:p>
        </p:txBody>
      </p:sp>
      <p:grpSp>
        <p:nvGrpSpPr>
          <p:cNvPr id="124" name="Group 28"/>
          <p:cNvGrpSpPr>
            <a:grpSpLocks/>
          </p:cNvGrpSpPr>
          <p:nvPr/>
        </p:nvGrpSpPr>
        <p:grpSpPr bwMode="auto">
          <a:xfrm>
            <a:off x="4188223" y="1059135"/>
            <a:ext cx="469900" cy="446087"/>
            <a:chOff x="0" y="0"/>
            <a:chExt cx="330" cy="313"/>
          </a:xfrm>
        </p:grpSpPr>
        <p:sp>
          <p:nvSpPr>
            <p:cNvPr id="125" name="AutoShape 29"/>
            <p:cNvSpPr>
              <a:spLocks noChangeArrowheads="1"/>
            </p:cNvSpPr>
            <p:nvPr/>
          </p:nvSpPr>
          <p:spPr bwMode="auto">
            <a:xfrm>
              <a:off x="0" y="64"/>
              <a:ext cx="330" cy="249"/>
            </a:xfrm>
            <a:prstGeom prst="roundRect">
              <a:avLst>
                <a:gd name="adj" fmla="val 16667"/>
              </a:avLst>
            </a:prstGeom>
            <a:solidFill>
              <a:srgbClr val="292929">
                <a:alpha val="50000"/>
              </a:srgbClr>
            </a:solidFill>
            <a:ln w="19050" cmpd="sng">
              <a:solidFill>
                <a:srgbClr val="FFFFFF"/>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6" name="AutoShape 30"/>
            <p:cNvSpPr>
              <a:spLocks noChangeArrowheads="1"/>
            </p:cNvSpPr>
            <p:nvPr/>
          </p:nvSpPr>
          <p:spPr bwMode="auto">
            <a:xfrm>
              <a:off x="100" y="0"/>
              <a:ext cx="122" cy="113"/>
            </a:xfrm>
            <a:custGeom>
              <a:avLst/>
              <a:gdLst>
                <a:gd name="G0" fmla="+- 5400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5400"/>
                <a:gd name="G18" fmla="*/ 5400 1 2"/>
                <a:gd name="G19" fmla="+- G18 5400 0"/>
                <a:gd name="G20" fmla="cos G19 11796480"/>
                <a:gd name="G21" fmla="sin G19 11796480"/>
                <a:gd name="G22" fmla="+- G20 10800 0"/>
                <a:gd name="G23" fmla="+- G21 10800 0"/>
                <a:gd name="G24" fmla="+- 10800 0 G20"/>
                <a:gd name="G25" fmla="+- 5400 10800 0"/>
                <a:gd name="G26" fmla="?: G9 G17 G25"/>
                <a:gd name="G27" fmla="?: G9 0 21600"/>
                <a:gd name="G28" fmla="cos 10800 11796480"/>
                <a:gd name="G29" fmla="sin 10800 11796480"/>
                <a:gd name="G30" fmla="sin 5400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2700 w 21600"/>
                <a:gd name="T15" fmla="*/ 10800 h 21600"/>
                <a:gd name="T16" fmla="*/ 10800 w 21600"/>
                <a:gd name="T17" fmla="*/ 5400 h 21600"/>
                <a:gd name="T18" fmla="*/ 18900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close/>
                </a:path>
              </a:pathLst>
            </a:custGeom>
            <a:solidFill>
              <a:srgbClr val="292929">
                <a:alpha val="50000"/>
              </a:srgbClr>
            </a:solidFill>
            <a:ln w="12700" cmpd="sng">
              <a:solidFill>
                <a:srgbClr val="FFFFFF"/>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127" name="Rectangle 40"/>
          <p:cNvSpPr>
            <a:spLocks noChangeArrowheads="1"/>
          </p:cNvSpPr>
          <p:nvPr/>
        </p:nvSpPr>
        <p:spPr bwMode="auto">
          <a:xfrm>
            <a:off x="48589" y="2904989"/>
            <a:ext cx="2967316" cy="1077218"/>
          </a:xfrm>
          <a:prstGeom prst="rect">
            <a:avLst/>
          </a:prstGeom>
          <a:noFill/>
          <a:ln w="9525">
            <a:noFill/>
            <a:miter lim="800000"/>
            <a:headEnd/>
            <a:tailEnd/>
          </a:ln>
          <a:effectLst/>
        </p:spPr>
        <p:txBody>
          <a:bodyPr wrap="square">
            <a:spAutoFit/>
          </a:bodyPr>
          <a:lstStyle/>
          <a:p>
            <a:pPr marL="342900" indent="-342900">
              <a:buFont typeface="Arial" pitchFamily="34" charset="0"/>
              <a:buChar char="•"/>
              <a:defRPr/>
            </a:pPr>
            <a:r>
              <a:rPr lang="zh-CN" altLang="en-US" sz="1600" b="1" dirty="0" smtClean="0">
                <a:solidFill>
                  <a:srgbClr val="000099"/>
                </a:solidFill>
                <a:latin typeface="微软雅黑" pitchFamily="34" charset="-122"/>
                <a:ea typeface="微软雅黑" pitchFamily="34" charset="-122"/>
              </a:rPr>
              <a:t>明确教学责任和任务</a:t>
            </a:r>
            <a:endParaRPr lang="en-US" altLang="zh-CN" sz="1600" b="1" dirty="0" smtClean="0">
              <a:solidFill>
                <a:srgbClr val="000099"/>
              </a:solidFill>
              <a:latin typeface="微软雅黑" pitchFamily="34" charset="-122"/>
              <a:ea typeface="微软雅黑" pitchFamily="34" charset="-122"/>
            </a:endParaRPr>
          </a:p>
          <a:p>
            <a:pPr marL="342900" indent="-342900">
              <a:buFont typeface="Arial" pitchFamily="34" charset="0"/>
              <a:buChar char="•"/>
              <a:defRPr/>
            </a:pPr>
            <a:r>
              <a:rPr lang="zh-CN" altLang="en-US" sz="1600" b="1" dirty="0" smtClean="0">
                <a:solidFill>
                  <a:srgbClr val="000099"/>
                </a:solidFill>
                <a:latin typeface="微软雅黑" pitchFamily="34" charset="-122"/>
                <a:ea typeface="微软雅黑" pitchFamily="34" charset="-122"/>
              </a:rPr>
              <a:t>指导</a:t>
            </a:r>
            <a:r>
              <a:rPr lang="zh-CN" altLang="en-US" sz="1600" b="1" dirty="0">
                <a:solidFill>
                  <a:srgbClr val="000099"/>
                </a:solidFill>
                <a:latin typeface="微软雅黑" pitchFamily="34" charset="-122"/>
                <a:ea typeface="微软雅黑" pitchFamily="34" charset="-122"/>
              </a:rPr>
              <a:t>授课</a:t>
            </a:r>
            <a:r>
              <a:rPr lang="zh-CN" altLang="en-US" sz="1600" b="1" dirty="0" smtClean="0">
                <a:solidFill>
                  <a:srgbClr val="000099"/>
                </a:solidFill>
                <a:latin typeface="微软雅黑" pitchFamily="34" charset="-122"/>
                <a:ea typeface="微软雅黑" pitchFamily="34" charset="-122"/>
              </a:rPr>
              <a:t>内容设计</a:t>
            </a:r>
            <a:endParaRPr lang="zh-CN" altLang="en-US" sz="1600" b="1" dirty="0">
              <a:solidFill>
                <a:srgbClr val="000099"/>
              </a:solidFill>
              <a:latin typeface="微软雅黑" pitchFamily="34" charset="-122"/>
              <a:ea typeface="微软雅黑" pitchFamily="34" charset="-122"/>
            </a:endParaRPr>
          </a:p>
          <a:p>
            <a:pPr marL="342900" indent="-342900">
              <a:buFont typeface="Arial" pitchFamily="34" charset="0"/>
              <a:buChar char="•"/>
              <a:defRPr/>
            </a:pPr>
            <a:r>
              <a:rPr lang="zh-CN" altLang="en-US" sz="1600" b="1" dirty="0" smtClean="0">
                <a:solidFill>
                  <a:srgbClr val="000099"/>
                </a:solidFill>
                <a:latin typeface="微软雅黑" pitchFamily="34" charset="-122"/>
                <a:ea typeface="微软雅黑" pitchFamily="34" charset="-122"/>
              </a:rPr>
              <a:t>选择教学方法</a:t>
            </a:r>
            <a:endParaRPr lang="zh-CN" altLang="en-US" sz="1600" b="1" dirty="0">
              <a:solidFill>
                <a:srgbClr val="000099"/>
              </a:solidFill>
              <a:latin typeface="微软雅黑" pitchFamily="34" charset="-122"/>
              <a:ea typeface="微软雅黑" pitchFamily="34" charset="-122"/>
            </a:endParaRPr>
          </a:p>
          <a:p>
            <a:pPr marL="342900" indent="-342900">
              <a:buFont typeface="Arial" pitchFamily="34" charset="0"/>
              <a:buChar char="•"/>
              <a:defRPr/>
            </a:pPr>
            <a:r>
              <a:rPr lang="zh-CN" altLang="en-US" sz="1600" b="1" dirty="0" smtClean="0">
                <a:solidFill>
                  <a:srgbClr val="000099"/>
                </a:solidFill>
                <a:latin typeface="微软雅黑" pitchFamily="34" charset="-122"/>
                <a:ea typeface="微软雅黑" pitchFamily="34" charset="-122"/>
              </a:rPr>
              <a:t>形成有效评价方法</a:t>
            </a:r>
            <a:r>
              <a:rPr lang="zh-CN" altLang="en-US" sz="1600" b="1" dirty="0">
                <a:solidFill>
                  <a:srgbClr val="000099"/>
                </a:solidFill>
                <a:latin typeface="微软雅黑" pitchFamily="34" charset="-122"/>
                <a:ea typeface="微软雅黑" pitchFamily="34" charset="-122"/>
              </a:rPr>
              <a:t>与工具</a:t>
            </a:r>
            <a:endParaRPr lang="zh-CN" altLang="zh-CN" sz="1600" dirty="0">
              <a:solidFill>
                <a:srgbClr val="000099"/>
              </a:solidFill>
              <a:cs typeface="Arial" pitchFamily="34" charset="0"/>
            </a:endParaRPr>
          </a:p>
        </p:txBody>
      </p:sp>
      <p:sp>
        <p:nvSpPr>
          <p:cNvPr id="128" name="矩形 127"/>
          <p:cNvSpPr/>
          <p:nvPr/>
        </p:nvSpPr>
        <p:spPr>
          <a:xfrm>
            <a:off x="6248125" y="2838557"/>
            <a:ext cx="2786692" cy="830997"/>
          </a:xfrm>
          <a:prstGeom prst="rect">
            <a:avLst/>
          </a:prstGeom>
        </p:spPr>
        <p:txBody>
          <a:bodyPr wrap="square">
            <a:spAutoFit/>
          </a:bodyPr>
          <a:lstStyle/>
          <a:p>
            <a:pPr marL="342900" indent="-342900">
              <a:buFont typeface="Arial" pitchFamily="34" charset="0"/>
              <a:buChar char="•"/>
              <a:defRPr/>
            </a:pPr>
            <a:r>
              <a:rPr lang="zh-CN" altLang="en-US" sz="1600" b="1" dirty="0" smtClean="0">
                <a:solidFill>
                  <a:srgbClr val="000099"/>
                </a:solidFill>
                <a:latin typeface="微软雅黑" pitchFamily="34" charset="-122"/>
                <a:ea typeface="微软雅黑" pitchFamily="34" charset="-122"/>
              </a:rPr>
              <a:t>了解学习目标（</a:t>
            </a:r>
            <a:r>
              <a:rPr lang="zh-CN" altLang="en-US" sz="1600" b="1" dirty="0">
                <a:solidFill>
                  <a:srgbClr val="000099"/>
                </a:solidFill>
                <a:latin typeface="微软雅黑" pitchFamily="34" charset="-122"/>
                <a:ea typeface="微软雅黑" pitchFamily="34" charset="-122"/>
              </a:rPr>
              <a:t>毕业时应具备的知识、能力、</a:t>
            </a:r>
            <a:r>
              <a:rPr lang="zh-CN" altLang="en-US" sz="1600" b="1" dirty="0" smtClean="0">
                <a:solidFill>
                  <a:srgbClr val="000099"/>
                </a:solidFill>
                <a:latin typeface="微软雅黑" pitchFamily="34" charset="-122"/>
                <a:ea typeface="微软雅黑" pitchFamily="34" charset="-122"/>
              </a:rPr>
              <a:t>素质）</a:t>
            </a:r>
            <a:endParaRPr lang="en-US" altLang="zh-CN" sz="1600" b="1" dirty="0" smtClean="0">
              <a:solidFill>
                <a:srgbClr val="000099"/>
              </a:solidFill>
              <a:latin typeface="微软雅黑" pitchFamily="34" charset="-122"/>
              <a:ea typeface="微软雅黑" pitchFamily="34" charset="-122"/>
            </a:endParaRPr>
          </a:p>
          <a:p>
            <a:pPr marL="342900" indent="-342900">
              <a:buFont typeface="Arial" pitchFamily="34" charset="0"/>
              <a:buChar char="•"/>
              <a:defRPr/>
            </a:pPr>
            <a:r>
              <a:rPr lang="zh-CN" altLang="en-US" sz="1600" b="1" dirty="0" smtClean="0">
                <a:solidFill>
                  <a:srgbClr val="000099"/>
                </a:solidFill>
                <a:latin typeface="微软雅黑" pitchFamily="34" charset="-122"/>
                <a:ea typeface="微软雅黑" pitchFamily="34" charset="-122"/>
              </a:rPr>
              <a:t>了解学习进程</a:t>
            </a:r>
            <a:endParaRPr lang="zh-CN" altLang="en-US" sz="1600" b="1" dirty="0">
              <a:solidFill>
                <a:srgbClr val="000099"/>
              </a:solidFill>
              <a:latin typeface="微软雅黑" pitchFamily="34" charset="-122"/>
              <a:ea typeface="微软雅黑" pitchFamily="34" charset="-122"/>
            </a:endParaRPr>
          </a:p>
        </p:txBody>
      </p:sp>
      <p:sp>
        <p:nvSpPr>
          <p:cNvPr id="129" name="矩形 128"/>
          <p:cNvSpPr/>
          <p:nvPr/>
        </p:nvSpPr>
        <p:spPr>
          <a:xfrm>
            <a:off x="63970" y="4511715"/>
            <a:ext cx="2927846" cy="584775"/>
          </a:xfrm>
          <a:prstGeom prst="rect">
            <a:avLst/>
          </a:prstGeom>
        </p:spPr>
        <p:txBody>
          <a:bodyPr wrap="square">
            <a:spAutoFit/>
          </a:bodyPr>
          <a:lstStyle/>
          <a:p>
            <a:pPr marL="342900" indent="-342900">
              <a:buFont typeface="Arial" pitchFamily="34" charset="0"/>
              <a:buChar char="•"/>
              <a:defRPr/>
            </a:pPr>
            <a:r>
              <a:rPr lang="zh-CN" altLang="en-US" sz="1600" b="1" dirty="0" smtClean="0">
                <a:solidFill>
                  <a:srgbClr val="000099"/>
                </a:solidFill>
                <a:latin typeface="微软雅黑" pitchFamily="34" charset="-122"/>
                <a:ea typeface="微软雅黑" pitchFamily="34" charset="-122"/>
              </a:rPr>
              <a:t>知晓毕业生的规格（能力及水平）</a:t>
            </a:r>
            <a:endParaRPr lang="zh-CN" altLang="en-US" sz="1600" b="1" dirty="0">
              <a:solidFill>
                <a:srgbClr val="000099"/>
              </a:solidFill>
              <a:latin typeface="微软雅黑" pitchFamily="34" charset="-122"/>
              <a:ea typeface="微软雅黑" pitchFamily="34" charset="-122"/>
            </a:endParaRPr>
          </a:p>
        </p:txBody>
      </p:sp>
      <p:sp>
        <p:nvSpPr>
          <p:cNvPr id="130" name="矩形 129"/>
          <p:cNvSpPr/>
          <p:nvPr/>
        </p:nvSpPr>
        <p:spPr>
          <a:xfrm>
            <a:off x="6080879" y="4368252"/>
            <a:ext cx="2927846" cy="584775"/>
          </a:xfrm>
          <a:prstGeom prst="rect">
            <a:avLst/>
          </a:prstGeom>
        </p:spPr>
        <p:txBody>
          <a:bodyPr wrap="square">
            <a:spAutoFit/>
          </a:bodyPr>
          <a:lstStyle/>
          <a:p>
            <a:pPr marL="342900" indent="-342900">
              <a:buFont typeface="Arial" pitchFamily="34" charset="0"/>
              <a:buChar char="•"/>
              <a:defRPr/>
            </a:pPr>
            <a:r>
              <a:rPr lang="zh-CN" altLang="en-US" sz="1600" b="1" dirty="0" smtClean="0">
                <a:solidFill>
                  <a:srgbClr val="000099"/>
                </a:solidFill>
                <a:latin typeface="微软雅黑" pitchFamily="34" charset="-122"/>
                <a:ea typeface="微软雅黑" pitchFamily="34" charset="-122"/>
              </a:rPr>
              <a:t>公众知情权</a:t>
            </a:r>
            <a:endParaRPr lang="en-US" altLang="zh-CN" sz="1600" b="1" dirty="0" smtClean="0">
              <a:solidFill>
                <a:srgbClr val="000099"/>
              </a:solidFill>
              <a:latin typeface="微软雅黑" pitchFamily="34" charset="-122"/>
              <a:ea typeface="微软雅黑" pitchFamily="34" charset="-122"/>
            </a:endParaRPr>
          </a:p>
          <a:p>
            <a:pPr marL="342900" indent="-342900">
              <a:buFont typeface="Arial" pitchFamily="34" charset="0"/>
              <a:buChar char="•"/>
              <a:defRPr/>
            </a:pPr>
            <a:r>
              <a:rPr lang="zh-CN" altLang="en-US" sz="1600" b="1" dirty="0" smtClean="0">
                <a:solidFill>
                  <a:srgbClr val="000099"/>
                </a:solidFill>
                <a:latin typeface="微软雅黑" pitchFamily="34" charset="-122"/>
                <a:ea typeface="微软雅黑" pitchFamily="34" charset="-122"/>
              </a:rPr>
              <a:t>选择学校专业参考</a:t>
            </a:r>
            <a:endParaRPr lang="zh-CN" altLang="en-US" sz="1600" b="1" dirty="0">
              <a:solidFill>
                <a:srgbClr val="000099"/>
              </a:solidFill>
              <a:latin typeface="微软雅黑" pitchFamily="34" charset="-122"/>
              <a:ea typeface="微软雅黑" pitchFamily="34" charset="-122"/>
            </a:endParaRPr>
          </a:p>
        </p:txBody>
      </p:sp>
      <p:pic>
        <p:nvPicPr>
          <p:cNvPr id="131" name="Picture 6" descr="MCj03188600000[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488487" y="2396107"/>
            <a:ext cx="1480282" cy="12423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2" name="Picture 2" descr="C:\Users\Dell\Desktop\QQ截图20160328153632.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556182" y="2258499"/>
            <a:ext cx="513318" cy="544294"/>
          </a:xfrm>
          <a:prstGeom prst="rect">
            <a:avLst/>
          </a:prstGeom>
          <a:noFill/>
          <a:extLst>
            <a:ext uri="{909E8E84-426E-40DD-AFC4-6F175D3DCCD1}">
              <a14:hiddenFill xmlns:a14="http://schemas.microsoft.com/office/drawing/2010/main" xmlns="">
                <a:solidFill>
                  <a:srgbClr val="FFFFFF"/>
                </a:solidFill>
              </a14:hiddenFill>
            </a:ext>
          </a:extLst>
        </p:spPr>
      </p:pic>
      <p:sp>
        <p:nvSpPr>
          <p:cNvPr id="133" name="标题 1"/>
          <p:cNvSpPr txBox="1">
            <a:spLocks/>
          </p:cNvSpPr>
          <p:nvPr/>
        </p:nvSpPr>
        <p:spPr bwMode="auto">
          <a:xfrm>
            <a:off x="71268" y="54588"/>
            <a:ext cx="8518698" cy="858583"/>
          </a:xfrm>
          <a:prstGeom prst="rect">
            <a:avLst/>
          </a:prstGeo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eaLnBrk="0" hangingPunct="0">
              <a:defRPr kumimoji="1" sz="3600" b="1" spc="50">
                <a:ln w="11430"/>
                <a:solidFill>
                  <a:srgbClr val="000099"/>
                </a:solidFill>
                <a:effectLst/>
              </a:defRPr>
            </a:lvl1pPr>
          </a:lstStyle>
          <a:p>
            <a:r>
              <a:rPr lang="zh-CN" altLang="en-US" dirty="0" smtClean="0"/>
              <a:t>制定专业标准的重要性</a:t>
            </a:r>
            <a:endParaRPr lang="zh-CN" altLang="en-US" dirty="0"/>
          </a:p>
        </p:txBody>
      </p:sp>
    </p:spTree>
    <p:extLst>
      <p:ext uri="{BB962C8B-B14F-4D97-AF65-F5344CB8AC3E}">
        <p14:creationId xmlns:p14="http://schemas.microsoft.com/office/powerpoint/2010/main" xmlns="" val="371065141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a:spLocks noChangeArrowheads="1"/>
          </p:cNvSpPr>
          <p:nvPr/>
        </p:nvSpPr>
        <p:spPr bwMode="auto">
          <a:xfrm>
            <a:off x="365638" y="1251859"/>
            <a:ext cx="8560646" cy="28623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marL="342900" indent="-342900">
              <a:lnSpc>
                <a:spcPts val="4500"/>
              </a:lnSpc>
              <a:spcBef>
                <a:spcPts val="1200"/>
              </a:spcBef>
              <a:buClr>
                <a:srgbClr val="C00000"/>
              </a:buClr>
              <a:buFont typeface="Wingdings" pitchFamily="2" charset="2"/>
              <a:buChar char="n"/>
            </a:pPr>
            <a:r>
              <a:rPr lang="zh-CN" altLang="en-US" sz="2800" b="1" dirty="0" smtClean="0">
                <a:solidFill>
                  <a:srgbClr val="171EA9"/>
                </a:solidFill>
                <a:latin typeface="微软雅黑" pitchFamily="34" charset="-122"/>
                <a:ea typeface="微软雅黑" pitchFamily="34" charset="-122"/>
              </a:rPr>
              <a:t>掌握知识的目的是应用知识的能力；</a:t>
            </a:r>
            <a:endParaRPr lang="en-US" altLang="zh-CN" sz="2800" b="1" dirty="0" smtClean="0">
              <a:solidFill>
                <a:srgbClr val="171EA9"/>
              </a:solidFill>
              <a:latin typeface="微软雅黑" pitchFamily="34" charset="-122"/>
              <a:ea typeface="微软雅黑" pitchFamily="34" charset="-122"/>
            </a:endParaRPr>
          </a:p>
          <a:p>
            <a:pPr marL="342900" indent="-342900">
              <a:lnSpc>
                <a:spcPts val="4500"/>
              </a:lnSpc>
              <a:spcBef>
                <a:spcPts val="1200"/>
              </a:spcBef>
              <a:buClr>
                <a:srgbClr val="C00000"/>
              </a:buClr>
              <a:buFont typeface="Wingdings" pitchFamily="2" charset="2"/>
              <a:buChar char="n"/>
            </a:pPr>
            <a:r>
              <a:rPr lang="zh-CN" altLang="en-US" sz="2800" b="1" dirty="0" smtClean="0">
                <a:solidFill>
                  <a:srgbClr val="171EA9"/>
                </a:solidFill>
                <a:latin typeface="微软雅黑" pitchFamily="34" charset="-122"/>
                <a:ea typeface="微软雅黑" pitchFamily="34" charset="-122"/>
              </a:rPr>
              <a:t>重视通用能力</a:t>
            </a:r>
            <a:r>
              <a:rPr lang="zh-CN" altLang="en-US" sz="2800" b="1" dirty="0" smtClean="0">
                <a:solidFill>
                  <a:srgbClr val="171EA9"/>
                </a:solidFill>
                <a:latin typeface="Times New Roman" pitchFamily="18" charset="0"/>
                <a:ea typeface="微软雅黑" pitchFamily="34" charset="-122"/>
                <a:cs typeface="Times New Roman" pitchFamily="18" charset="0"/>
              </a:rPr>
              <a:t>（</a:t>
            </a:r>
            <a:r>
              <a:rPr lang="en-US" altLang="zh-CN" sz="2800" b="1" dirty="0" smtClean="0">
                <a:solidFill>
                  <a:srgbClr val="171EA9"/>
                </a:solidFill>
                <a:latin typeface="Times New Roman" pitchFamily="18" charset="0"/>
                <a:ea typeface="微软雅黑" pitchFamily="34" charset="-122"/>
                <a:cs typeface="Times New Roman" pitchFamily="18" charset="0"/>
              </a:rPr>
              <a:t>Transferable skills</a:t>
            </a:r>
            <a:r>
              <a:rPr lang="zh-CN" altLang="en-US" sz="2800" b="1" dirty="0" smtClean="0">
                <a:solidFill>
                  <a:srgbClr val="171EA9"/>
                </a:solidFill>
                <a:latin typeface="Times New Roman" pitchFamily="18" charset="0"/>
                <a:ea typeface="微软雅黑" pitchFamily="34" charset="-122"/>
                <a:cs typeface="Times New Roman" pitchFamily="18" charset="0"/>
              </a:rPr>
              <a:t>）</a:t>
            </a:r>
            <a:r>
              <a:rPr lang="zh-CN" altLang="en-US" sz="2800" b="1" dirty="0" smtClean="0">
                <a:solidFill>
                  <a:srgbClr val="171EA9"/>
                </a:solidFill>
                <a:latin typeface="微软雅黑" pitchFamily="34" charset="-122"/>
                <a:ea typeface="微软雅黑" pitchFamily="34" charset="-122"/>
              </a:rPr>
              <a:t>的培养；</a:t>
            </a:r>
            <a:endParaRPr lang="en-US" altLang="zh-CN" sz="2800" b="1" dirty="0" smtClean="0">
              <a:solidFill>
                <a:srgbClr val="171EA9"/>
              </a:solidFill>
              <a:latin typeface="微软雅黑" pitchFamily="34" charset="-122"/>
              <a:ea typeface="微软雅黑" pitchFamily="34" charset="-122"/>
            </a:endParaRPr>
          </a:p>
          <a:p>
            <a:pPr marL="342900" indent="-342900">
              <a:lnSpc>
                <a:spcPts val="4500"/>
              </a:lnSpc>
              <a:spcBef>
                <a:spcPts val="1200"/>
              </a:spcBef>
              <a:buClr>
                <a:srgbClr val="C00000"/>
              </a:buClr>
              <a:buFont typeface="Wingdings" pitchFamily="2" charset="2"/>
              <a:buChar char="n"/>
            </a:pPr>
            <a:r>
              <a:rPr lang="zh-CN" altLang="en-US" sz="2800" b="1" dirty="0" smtClean="0">
                <a:solidFill>
                  <a:srgbClr val="171EA9"/>
                </a:solidFill>
                <a:latin typeface="微软雅黑" pitchFamily="34" charset="-122"/>
                <a:ea typeface="微软雅黑" pitchFamily="34" charset="-122"/>
              </a:rPr>
              <a:t>关注专业标准的</a:t>
            </a:r>
            <a:r>
              <a:rPr lang="zh-CN" altLang="en-US" sz="2800" b="1" dirty="0" smtClean="0">
                <a:solidFill>
                  <a:srgbClr val="FF0000"/>
                </a:solidFill>
                <a:latin typeface="微软雅黑" pitchFamily="34" charset="-122"/>
                <a:ea typeface="微软雅黑" pitchFamily="34" charset="-122"/>
              </a:rPr>
              <a:t>宽度</a:t>
            </a:r>
            <a:r>
              <a:rPr lang="zh-CN" altLang="en-US" sz="2800" b="1" dirty="0" smtClean="0">
                <a:solidFill>
                  <a:srgbClr val="171EA9"/>
                </a:solidFill>
                <a:latin typeface="微软雅黑" pitchFamily="34" charset="-122"/>
                <a:ea typeface="微软雅黑" pitchFamily="34" charset="-122"/>
              </a:rPr>
              <a:t>（内涵要求，覆盖面）</a:t>
            </a:r>
            <a:endParaRPr lang="en-US" altLang="zh-CN" sz="2800" b="1" dirty="0" smtClean="0">
              <a:solidFill>
                <a:srgbClr val="171EA9"/>
              </a:solidFill>
              <a:latin typeface="微软雅黑" pitchFamily="34" charset="-122"/>
              <a:ea typeface="微软雅黑" pitchFamily="34" charset="-122"/>
            </a:endParaRPr>
          </a:p>
          <a:p>
            <a:pPr marL="342900" indent="-342900">
              <a:lnSpc>
                <a:spcPts val="4500"/>
              </a:lnSpc>
              <a:spcBef>
                <a:spcPts val="1200"/>
              </a:spcBef>
              <a:buClr>
                <a:srgbClr val="C00000"/>
              </a:buClr>
            </a:pPr>
            <a:r>
              <a:rPr lang="en-US" altLang="zh-CN" sz="2800" b="1" dirty="0" smtClean="0">
                <a:solidFill>
                  <a:srgbClr val="171EA9"/>
                </a:solidFill>
                <a:latin typeface="微软雅黑" pitchFamily="34" charset="-122"/>
                <a:ea typeface="微软雅黑" pitchFamily="34" charset="-122"/>
              </a:rPr>
              <a:t> </a:t>
            </a:r>
            <a:r>
              <a:rPr lang="en-US" altLang="zh-CN" sz="2800" b="1" dirty="0" smtClean="0">
                <a:solidFill>
                  <a:srgbClr val="171EA9"/>
                </a:solidFill>
                <a:latin typeface="微软雅黑" pitchFamily="34" charset="-122"/>
                <a:ea typeface="微软雅黑" pitchFamily="34" charset="-122"/>
              </a:rPr>
              <a:t>   </a:t>
            </a:r>
            <a:r>
              <a:rPr lang="zh-CN" altLang="en-US" sz="2800" b="1" dirty="0" smtClean="0">
                <a:solidFill>
                  <a:srgbClr val="171EA9"/>
                </a:solidFill>
                <a:latin typeface="微软雅黑" pitchFamily="34" charset="-122"/>
                <a:ea typeface="微软雅黑" pitchFamily="34" charset="-122"/>
              </a:rPr>
              <a:t>更注重</a:t>
            </a:r>
            <a:r>
              <a:rPr lang="zh-CN" altLang="en-US" sz="2800" b="1" dirty="0" smtClean="0">
                <a:solidFill>
                  <a:srgbClr val="FF0000"/>
                </a:solidFill>
                <a:latin typeface="微软雅黑" pitchFamily="34" charset="-122"/>
                <a:ea typeface="微软雅黑" pitchFamily="34" charset="-122"/>
              </a:rPr>
              <a:t>深度</a:t>
            </a:r>
            <a:r>
              <a:rPr lang="zh-CN" altLang="en-US" sz="2800" b="1" dirty="0" smtClean="0">
                <a:solidFill>
                  <a:srgbClr val="171EA9"/>
                </a:solidFill>
                <a:latin typeface="Times New Roman" pitchFamily="18" charset="0"/>
                <a:ea typeface="微软雅黑" pitchFamily="34" charset="-122"/>
                <a:cs typeface="Times New Roman" pitchFamily="18" charset="0"/>
              </a:rPr>
              <a:t>（解决复杂问题的能力）</a:t>
            </a:r>
            <a:r>
              <a:rPr lang="zh-CN" altLang="en-US" sz="2800" b="1" dirty="0" smtClean="0">
                <a:solidFill>
                  <a:srgbClr val="171EA9"/>
                </a:solidFill>
                <a:latin typeface="微软雅黑" pitchFamily="34" charset="-122"/>
                <a:ea typeface="微软雅黑" pitchFamily="34" charset="-122"/>
              </a:rPr>
              <a:t>。</a:t>
            </a:r>
            <a:endParaRPr lang="en-US" altLang="zh-CN" sz="2800" dirty="0">
              <a:ea typeface="宋体" pitchFamily="2" charset="-122"/>
            </a:endParaRPr>
          </a:p>
        </p:txBody>
      </p:sp>
      <p:sp>
        <p:nvSpPr>
          <p:cNvPr id="3" name="Text Box 18"/>
          <p:cNvSpPr txBox="1">
            <a:spLocks noChangeArrowheads="1"/>
          </p:cNvSpPr>
          <p:nvPr/>
        </p:nvSpPr>
        <p:spPr bwMode="auto">
          <a:xfrm>
            <a:off x="229928" y="182528"/>
            <a:ext cx="8696356" cy="646331"/>
          </a:xfrm>
          <a:prstGeom prst="rect">
            <a:avLst/>
          </a:prstGeom>
        </p:spPr>
        <p:txBody>
          <a:bodyP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eaLnBrk="0" hangingPunct="0">
              <a:defRPr kumimoji="1" sz="3600" b="1" spc="50">
                <a:ln w="11430"/>
                <a:solidFill>
                  <a:srgbClr val="000099"/>
                </a:solidFill>
                <a:effectLst/>
              </a:defRPr>
            </a:lvl1pPr>
          </a:lstStyle>
          <a:p>
            <a:r>
              <a:rPr lang="zh-CN" altLang="en-US" dirty="0" smtClean="0"/>
              <a:t>关于专业</a:t>
            </a:r>
            <a:r>
              <a:rPr lang="zh-CN" altLang="en-US" dirty="0" smtClean="0"/>
              <a:t>标准</a:t>
            </a:r>
            <a:r>
              <a:rPr lang="zh-CN" altLang="en-US" dirty="0" smtClean="0"/>
              <a:t>的三个意识</a:t>
            </a:r>
            <a:endParaRPr lang="zh-CN" altLang="en-US" dirty="0"/>
          </a:p>
        </p:txBody>
      </p:sp>
    </p:spTree>
    <p:extLst>
      <p:ext uri="{BB962C8B-B14F-4D97-AF65-F5344CB8AC3E}">
        <p14:creationId xmlns:p14="http://schemas.microsoft.com/office/powerpoint/2010/main" xmlns="" val="12673547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wipe(down)">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wipe(down)">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wipe(down)">
                                      <p:cBhvr>
                                        <p:cTn id="2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0" y="0"/>
            <a:ext cx="1460587" cy="1380670"/>
            <a:chOff x="3131053" y="1062488"/>
            <a:chExt cx="2866074" cy="2866074"/>
          </a:xfrm>
          <a:solidFill>
            <a:srgbClr val="FDCC56"/>
          </a:solidFill>
          <a:effectLst>
            <a:outerShdw blurRad="50800" dist="38100" dir="5400000" algn="t" rotWithShape="0">
              <a:prstClr val="black">
                <a:alpha val="40000"/>
              </a:prstClr>
            </a:outerShdw>
          </a:effectLst>
        </p:grpSpPr>
        <p:sp>
          <p:nvSpPr>
            <p:cNvPr id="3" name="空心弧 2"/>
            <p:cNvSpPr/>
            <p:nvPr/>
          </p:nvSpPr>
          <p:spPr>
            <a:xfrm>
              <a:off x="3131053" y="1062488"/>
              <a:ext cx="2866074" cy="2866074"/>
            </a:xfrm>
            <a:prstGeom prst="blockArc">
              <a:avLst>
                <a:gd name="adj1" fmla="val 13797986"/>
                <a:gd name="adj2" fmla="val 10838748"/>
                <a:gd name="adj3" fmla="val 22684"/>
              </a:avLst>
            </a:prstGeom>
            <a:solidFill>
              <a:srgbClr val="21A23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solidFill>
                  <a:schemeClr val="tx1"/>
                </a:solidFill>
              </a:endParaRPr>
            </a:p>
          </p:txBody>
        </p:sp>
        <p:sp>
          <p:nvSpPr>
            <p:cNvPr id="4" name="椭圆 3"/>
            <p:cNvSpPr/>
            <p:nvPr/>
          </p:nvSpPr>
          <p:spPr>
            <a:xfrm>
              <a:off x="3346948" y="1278383"/>
              <a:ext cx="2434284" cy="2434284"/>
            </a:xfrm>
            <a:prstGeom prst="ellipse">
              <a:avLst/>
            </a:prstGeom>
            <a:solidFill>
              <a:srgbClr val="82D640"/>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sz="12000" b="1" dirty="0" smtClean="0"/>
                <a:t>1</a:t>
              </a:r>
              <a:endParaRPr kumimoji="1" lang="zh-CN" altLang="en-US" sz="12000" b="1" dirty="0"/>
            </a:p>
          </p:txBody>
        </p:sp>
      </p:grpSp>
      <p:sp>
        <p:nvSpPr>
          <p:cNvPr id="5" name="文本框 6"/>
          <p:cNvSpPr txBox="1"/>
          <p:nvPr/>
        </p:nvSpPr>
        <p:spPr>
          <a:xfrm>
            <a:off x="1140737" y="1805231"/>
            <a:ext cx="7751441" cy="769441"/>
          </a:xfrm>
          <a:prstGeom prst="rect">
            <a:avLst/>
          </a:prstGeom>
          <a:noFill/>
          <a:effectLst/>
        </p:spPr>
        <p:txBody>
          <a:bodyPr wrap="square" rtlCol="0">
            <a:spAutoFit/>
          </a:bodyPr>
          <a:lstStyle/>
          <a:p>
            <a:r>
              <a:rPr kumimoji="1" lang="en-US" altLang="zh-CN" sz="4400" b="1" dirty="0" smtClean="0">
                <a:solidFill>
                  <a:srgbClr val="000099"/>
                </a:solidFill>
              </a:rPr>
              <a:t>《</a:t>
            </a:r>
            <a:r>
              <a:rPr kumimoji="1" lang="zh-CN" altLang="en-US" sz="4400" b="1" dirty="0" smtClean="0">
                <a:solidFill>
                  <a:srgbClr val="000099"/>
                </a:solidFill>
              </a:rPr>
              <a:t>华盛顿协议</a:t>
            </a:r>
            <a:r>
              <a:rPr kumimoji="1" lang="en-US" altLang="zh-CN" sz="4400" b="1" dirty="0" smtClean="0">
                <a:solidFill>
                  <a:srgbClr val="000099"/>
                </a:solidFill>
              </a:rPr>
              <a:t>》</a:t>
            </a:r>
            <a:r>
              <a:rPr kumimoji="1" lang="zh-CN" altLang="en-US" sz="4400" b="1" dirty="0" smtClean="0">
                <a:solidFill>
                  <a:srgbClr val="000099"/>
                </a:solidFill>
              </a:rPr>
              <a:t>及其重要意义</a:t>
            </a:r>
            <a:endParaRPr kumimoji="1" lang="zh-CN" altLang="en-US" sz="4400" b="1" dirty="0">
              <a:solidFill>
                <a:srgbClr val="000099"/>
              </a:solidFill>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a:srcRect/>
          <a:stretch>
            <a:fillRect/>
          </a:stretch>
        </p:blipFill>
        <p:spPr bwMode="auto">
          <a:xfrm>
            <a:off x="1119119" y="1215497"/>
            <a:ext cx="6419836" cy="3573153"/>
          </a:xfrm>
          <a:prstGeom prst="rect">
            <a:avLst/>
          </a:prstGeom>
          <a:noFill/>
          <a:ln w="9525">
            <a:noFill/>
            <a:miter lim="800000"/>
            <a:headEnd/>
            <a:tailEnd/>
          </a:ln>
        </p:spPr>
      </p:pic>
      <p:sp>
        <p:nvSpPr>
          <p:cNvPr id="6" name="Text Box 39"/>
          <p:cNvSpPr txBox="1">
            <a:spLocks noChangeArrowheads="1"/>
          </p:cNvSpPr>
          <p:nvPr/>
        </p:nvSpPr>
        <p:spPr bwMode="auto">
          <a:xfrm>
            <a:off x="231762" y="290647"/>
            <a:ext cx="6512572" cy="435429"/>
          </a:xfrm>
          <a:prstGeom prst="rect">
            <a:avLst/>
          </a:prstGeom>
          <a:extLst/>
        </p:spPr>
        <p:txBody>
          <a:bodyP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eaLnBrk="0" hangingPunct="0">
              <a:defRPr kumimoji="1" sz="3600" b="1" spc="50">
                <a:ln w="11430"/>
                <a:solidFill>
                  <a:srgbClr val="000099"/>
                </a:solidFill>
                <a:effectLst/>
              </a:defRPr>
            </a:lvl1pPr>
          </a:lstStyle>
          <a:p>
            <a:pPr marL="571500" indent="-571500">
              <a:buFont typeface="Wingdings" pitchFamily="2" charset="2"/>
              <a:buChar char="n"/>
            </a:pPr>
            <a:r>
              <a:rPr lang="zh-CN" altLang="en-US" dirty="0"/>
              <a:t>掌握知识的目的是</a:t>
            </a:r>
            <a:r>
              <a:rPr lang="zh-CN" altLang="en-US" dirty="0">
                <a:solidFill>
                  <a:srgbClr val="C00000"/>
                </a:solidFill>
              </a:rPr>
              <a:t>应用知识</a:t>
            </a:r>
            <a:endParaRPr lang="en-US" altLang="zh-CN" dirty="0">
              <a:solidFill>
                <a:srgbClr val="C00000"/>
              </a:solidFill>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9"/>
          <p:cNvSpPr txBox="1">
            <a:spLocks noChangeArrowheads="1"/>
          </p:cNvSpPr>
          <p:nvPr/>
        </p:nvSpPr>
        <p:spPr bwMode="auto">
          <a:xfrm>
            <a:off x="259262" y="335662"/>
            <a:ext cx="8461657" cy="435429"/>
          </a:xfrm>
          <a:prstGeom prst="rect">
            <a:avLst/>
          </a:prstGeom>
          <a:extLst/>
        </p:spPr>
        <p:txBody>
          <a:bodyP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marL="571500" indent="-571500" eaLnBrk="0" hangingPunct="0">
              <a:buFont typeface="Wingdings" pitchFamily="2" charset="2"/>
              <a:buChar char="n"/>
              <a:defRPr kumimoji="1" sz="3600" b="1" spc="50">
                <a:ln w="11430"/>
                <a:solidFill>
                  <a:srgbClr val="000099"/>
                </a:solidFill>
                <a:effectLst/>
              </a:defRPr>
            </a:lvl1pPr>
          </a:lstStyle>
          <a:p>
            <a:r>
              <a:rPr lang="zh-CN" altLang="en-US" dirty="0" smtClean="0">
                <a:latin typeface="Times New Roman" pitchFamily="18" charset="0"/>
                <a:cs typeface="Times New Roman" pitchFamily="18" charset="0"/>
              </a:rPr>
              <a:t>重视</a:t>
            </a:r>
            <a:r>
              <a:rPr lang="zh-CN" altLang="en-US" dirty="0" smtClean="0">
                <a:solidFill>
                  <a:srgbClr val="C00000"/>
                </a:solidFill>
                <a:latin typeface="Times New Roman" pitchFamily="18" charset="0"/>
                <a:cs typeface="Times New Roman" pitchFamily="18" charset="0"/>
              </a:rPr>
              <a:t>通用</a:t>
            </a:r>
            <a:r>
              <a:rPr lang="zh-CN" altLang="en-US" dirty="0" smtClean="0">
                <a:solidFill>
                  <a:srgbClr val="C00000"/>
                </a:solidFill>
                <a:latin typeface="Times New Roman" pitchFamily="18" charset="0"/>
                <a:cs typeface="Times New Roman" pitchFamily="18" charset="0"/>
              </a:rPr>
              <a:t>能力</a:t>
            </a:r>
            <a:r>
              <a:rPr lang="zh-CN" altLang="en-US" sz="2800" dirty="0" smtClean="0">
                <a:solidFill>
                  <a:srgbClr val="C00000"/>
                </a:solidFill>
                <a:latin typeface="Times New Roman" pitchFamily="18" charset="0"/>
                <a:cs typeface="Times New Roman" pitchFamily="18" charset="0"/>
              </a:rPr>
              <a:t>（</a:t>
            </a:r>
            <a:r>
              <a:rPr lang="en-US" altLang="zh-CN" sz="2800" dirty="0" smtClean="0">
                <a:solidFill>
                  <a:srgbClr val="C00000"/>
                </a:solidFill>
                <a:latin typeface="Times New Roman" pitchFamily="18" charset="0"/>
                <a:cs typeface="Times New Roman" pitchFamily="18" charset="0"/>
              </a:rPr>
              <a:t>Transferable skills</a:t>
            </a:r>
            <a:r>
              <a:rPr lang="zh-CN" altLang="en-US" sz="2800" dirty="0" smtClean="0">
                <a:solidFill>
                  <a:srgbClr val="C00000"/>
                </a:solidFill>
                <a:latin typeface="Times New Roman" pitchFamily="18" charset="0"/>
                <a:cs typeface="Times New Roman" pitchFamily="18" charset="0"/>
              </a:rPr>
              <a:t>）</a:t>
            </a:r>
            <a:r>
              <a:rPr lang="zh-CN" altLang="en-US" dirty="0" smtClean="0">
                <a:latin typeface="Times New Roman" pitchFamily="18" charset="0"/>
                <a:cs typeface="Times New Roman" pitchFamily="18" charset="0"/>
              </a:rPr>
              <a:t>培养</a:t>
            </a:r>
            <a:endParaRPr lang="en-US" altLang="zh-CN" dirty="0">
              <a:latin typeface="Times New Roman" pitchFamily="18" charset="0"/>
              <a:cs typeface="Times New Roman" pitchFamily="18" charset="0"/>
            </a:endParaRPr>
          </a:p>
        </p:txBody>
      </p:sp>
      <p:sp>
        <p:nvSpPr>
          <p:cNvPr id="4" name="Text Box 39"/>
          <p:cNvSpPr txBox="1">
            <a:spLocks noChangeArrowheads="1"/>
          </p:cNvSpPr>
          <p:nvPr/>
        </p:nvSpPr>
        <p:spPr bwMode="auto">
          <a:xfrm>
            <a:off x="552408" y="1534886"/>
            <a:ext cx="8345931" cy="2895599"/>
          </a:xfrm>
          <a:prstGeom prst="rect">
            <a:avLst/>
          </a:prstGeom>
          <a:extLst/>
        </p:spPr>
        <p:txBody>
          <a:bodyP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en-GB"/>
            </a:defPPr>
            <a:lvl1pPr eaLnBrk="0" hangingPunct="0">
              <a:defRPr sz="3600" b="1" spc="50">
                <a:ln w="11430"/>
                <a:solidFill>
                  <a:srgbClr val="2D18C6"/>
                </a:solidFill>
                <a:effectLst>
                  <a:outerShdw blurRad="38100" dist="38100" dir="2700000" algn="tl">
                    <a:srgbClr val="000000">
                      <a:alpha val="43137"/>
                    </a:srgbClr>
                  </a:outerShdw>
                </a:effectLst>
                <a:latin typeface="微软雅黑" pitchFamily="34" charset="-122"/>
                <a:ea typeface="微软雅黑" pitchFamily="34" charset="-122"/>
                <a:cs typeface="+mj-cs"/>
              </a:defRPr>
            </a:lvl1pPr>
          </a:lstStyle>
          <a:p>
            <a:pPr>
              <a:lnSpc>
                <a:spcPct val="150000"/>
              </a:lnSpc>
            </a:pPr>
            <a:r>
              <a:rPr lang="en-US" altLang="zh-CN" sz="2800" dirty="0" smtClean="0">
                <a:solidFill>
                  <a:srgbClr val="000099"/>
                </a:solidFill>
                <a:effectLst/>
              </a:rPr>
              <a:t>   </a:t>
            </a:r>
            <a:r>
              <a:rPr lang="zh-CN" altLang="en-US" sz="2800" dirty="0" smtClean="0">
                <a:solidFill>
                  <a:srgbClr val="000099"/>
                </a:solidFill>
                <a:effectLst/>
              </a:rPr>
              <a:t>专业能力之外的基本能力，适用于各种职业，能适用岗位不断变化，是伴随人终身发展的能力</a:t>
            </a:r>
            <a:r>
              <a:rPr lang="zh-CN" altLang="en-US" sz="2800" dirty="0" smtClean="0">
                <a:solidFill>
                  <a:srgbClr val="000099"/>
                </a:solidFill>
                <a:effectLst/>
              </a:rPr>
              <a:t>。</a:t>
            </a:r>
            <a:endParaRPr lang="en-US" altLang="zh-CN" sz="2800" dirty="0" smtClean="0">
              <a:solidFill>
                <a:srgbClr val="000099"/>
              </a:solidFill>
              <a:effectLst/>
            </a:endParaRPr>
          </a:p>
          <a:p>
            <a:pPr>
              <a:spcBef>
                <a:spcPts val="1200"/>
              </a:spcBef>
              <a:spcAft>
                <a:spcPts val="1200"/>
              </a:spcAft>
            </a:pPr>
            <a:r>
              <a:rPr lang="en-US" altLang="zh-CN" sz="2800" dirty="0" smtClean="0">
                <a:solidFill>
                  <a:srgbClr val="0000CC"/>
                </a:solidFill>
                <a:effectLst/>
              </a:rPr>
              <a:t>            </a:t>
            </a:r>
            <a:r>
              <a:rPr lang="zh-CN" altLang="zh-CN" sz="2800" dirty="0" smtClean="0">
                <a:solidFill>
                  <a:srgbClr val="0000CC"/>
                </a:solidFill>
                <a:effectLst/>
              </a:rPr>
              <a:t>表达</a:t>
            </a:r>
            <a:r>
              <a:rPr lang="zh-CN" altLang="zh-CN" sz="2800" dirty="0" smtClean="0">
                <a:solidFill>
                  <a:srgbClr val="0000CC"/>
                </a:solidFill>
                <a:effectLst/>
              </a:rPr>
              <a:t>沟通</a:t>
            </a:r>
            <a:r>
              <a:rPr lang="zh-CN" altLang="zh-CN" sz="2800" dirty="0" smtClean="0">
                <a:solidFill>
                  <a:srgbClr val="0000CC"/>
                </a:solidFill>
                <a:effectLst/>
              </a:rPr>
              <a:t>能力</a:t>
            </a:r>
            <a:r>
              <a:rPr lang="en-US" altLang="zh-CN" sz="2800" dirty="0" smtClean="0">
                <a:solidFill>
                  <a:srgbClr val="0000CC"/>
                </a:solidFill>
                <a:effectLst/>
              </a:rPr>
              <a:t>  </a:t>
            </a:r>
            <a:r>
              <a:rPr lang="zh-CN" altLang="zh-CN" sz="2800" dirty="0" smtClean="0">
                <a:solidFill>
                  <a:srgbClr val="0000CC"/>
                </a:solidFill>
                <a:effectLst/>
              </a:rPr>
              <a:t>组织</a:t>
            </a:r>
            <a:r>
              <a:rPr lang="zh-CN" altLang="zh-CN" sz="2800" dirty="0" smtClean="0">
                <a:solidFill>
                  <a:srgbClr val="0000CC"/>
                </a:solidFill>
                <a:effectLst/>
              </a:rPr>
              <a:t>管理</a:t>
            </a:r>
            <a:r>
              <a:rPr lang="zh-CN" altLang="zh-CN" sz="2800" dirty="0" smtClean="0">
                <a:solidFill>
                  <a:srgbClr val="0000CC"/>
                </a:solidFill>
                <a:effectLst/>
              </a:rPr>
              <a:t>能力</a:t>
            </a:r>
            <a:r>
              <a:rPr lang="en-US" altLang="zh-CN" sz="2800" dirty="0" smtClean="0">
                <a:solidFill>
                  <a:srgbClr val="0000CC"/>
                </a:solidFill>
                <a:effectLst/>
              </a:rPr>
              <a:t> </a:t>
            </a:r>
          </a:p>
          <a:p>
            <a:pPr>
              <a:spcAft>
                <a:spcPts val="1200"/>
              </a:spcAft>
            </a:pPr>
            <a:r>
              <a:rPr lang="en-US" altLang="zh-CN" sz="2800" dirty="0" smtClean="0">
                <a:solidFill>
                  <a:srgbClr val="0000CC"/>
                </a:solidFill>
                <a:effectLst/>
              </a:rPr>
              <a:t> </a:t>
            </a:r>
            <a:r>
              <a:rPr lang="en-US" altLang="zh-CN" sz="2800" dirty="0" smtClean="0">
                <a:solidFill>
                  <a:srgbClr val="0000CC"/>
                </a:solidFill>
                <a:effectLst/>
              </a:rPr>
              <a:t>           </a:t>
            </a:r>
            <a:r>
              <a:rPr lang="zh-CN" altLang="zh-CN" sz="2800" dirty="0" smtClean="0">
                <a:solidFill>
                  <a:srgbClr val="0000CC"/>
                </a:solidFill>
                <a:effectLst/>
              </a:rPr>
              <a:t>问</a:t>
            </a:r>
            <a:r>
              <a:rPr lang="zh-CN" altLang="zh-CN" sz="2800" dirty="0" smtClean="0">
                <a:solidFill>
                  <a:srgbClr val="0000CC"/>
                </a:solidFill>
                <a:effectLst/>
              </a:rPr>
              <a:t>題解决</a:t>
            </a:r>
            <a:r>
              <a:rPr lang="zh-CN" altLang="zh-CN" sz="2800" dirty="0" smtClean="0">
                <a:solidFill>
                  <a:srgbClr val="0000CC"/>
                </a:solidFill>
                <a:effectLst/>
              </a:rPr>
              <a:t>能力</a:t>
            </a:r>
            <a:r>
              <a:rPr lang="en-US" altLang="zh-CN" sz="2800" dirty="0" smtClean="0">
                <a:solidFill>
                  <a:srgbClr val="0000CC"/>
                </a:solidFill>
                <a:effectLst/>
              </a:rPr>
              <a:t>  </a:t>
            </a:r>
            <a:r>
              <a:rPr lang="zh-CN" altLang="en-US" sz="2800" dirty="0" smtClean="0">
                <a:solidFill>
                  <a:srgbClr val="0000CC"/>
                </a:solidFill>
                <a:effectLst/>
              </a:rPr>
              <a:t>终身学习</a:t>
            </a:r>
            <a:r>
              <a:rPr lang="zh-CN" altLang="zh-CN" sz="2800" dirty="0" smtClean="0">
                <a:solidFill>
                  <a:srgbClr val="0000CC"/>
                </a:solidFill>
                <a:effectLst/>
              </a:rPr>
              <a:t>能力</a:t>
            </a:r>
            <a:endParaRPr lang="en-US" altLang="zh-CN" sz="2800" dirty="0" smtClean="0">
              <a:solidFill>
                <a:srgbClr val="0000CC"/>
              </a:solidFill>
              <a:effectLst/>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srcRect/>
          <a:stretch>
            <a:fillRect/>
          </a:stretch>
        </p:blipFill>
        <p:spPr bwMode="auto">
          <a:xfrm>
            <a:off x="161925" y="376238"/>
            <a:ext cx="8820150" cy="43910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9"/>
          <p:cNvSpPr txBox="1">
            <a:spLocks noChangeArrowheads="1"/>
          </p:cNvSpPr>
          <p:nvPr/>
        </p:nvSpPr>
        <p:spPr bwMode="auto">
          <a:xfrm>
            <a:off x="395536" y="972394"/>
            <a:ext cx="8639282" cy="3690271"/>
          </a:xfrm>
          <a:prstGeom prst="rect">
            <a:avLst/>
          </a:prstGeom>
          <a:extLst/>
        </p:spPr>
        <p:txBody>
          <a:bodyP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en-GB"/>
            </a:defPPr>
            <a:lvl1pPr eaLnBrk="0" hangingPunct="0">
              <a:defRPr sz="3600" b="1" spc="50">
                <a:ln w="11430"/>
                <a:solidFill>
                  <a:srgbClr val="2D18C6"/>
                </a:solidFill>
                <a:effectLst>
                  <a:outerShdw blurRad="38100" dist="38100" dir="2700000" algn="tl">
                    <a:srgbClr val="000000">
                      <a:alpha val="43137"/>
                    </a:srgbClr>
                  </a:outerShdw>
                </a:effectLst>
                <a:latin typeface="微软雅黑" pitchFamily="34" charset="-122"/>
                <a:ea typeface="微软雅黑" pitchFamily="34" charset="-122"/>
                <a:cs typeface="+mj-cs"/>
              </a:defRPr>
            </a:lvl1pPr>
          </a:lstStyle>
          <a:p>
            <a:pPr>
              <a:lnSpc>
                <a:spcPts val="3000"/>
              </a:lnSpc>
            </a:pPr>
            <a:r>
              <a:rPr lang="zh-CN" altLang="en-US" sz="2100" dirty="0" smtClean="0">
                <a:solidFill>
                  <a:srgbClr val="000099"/>
                </a:solidFill>
                <a:effectLst/>
              </a:rPr>
              <a:t>如工程教育认证强调解决</a:t>
            </a:r>
            <a:r>
              <a:rPr lang="zh-CN" altLang="en-US" sz="2100" dirty="0" smtClean="0">
                <a:solidFill>
                  <a:srgbClr val="C00000"/>
                </a:solidFill>
                <a:effectLst/>
              </a:rPr>
              <a:t>复杂工程问题</a:t>
            </a:r>
            <a:endParaRPr lang="en-US" altLang="zh-CN" sz="2100" dirty="0" smtClean="0">
              <a:solidFill>
                <a:srgbClr val="C00000"/>
              </a:solidFill>
              <a:effectLst/>
            </a:endParaRPr>
          </a:p>
          <a:p>
            <a:pPr>
              <a:lnSpc>
                <a:spcPts val="3000"/>
              </a:lnSpc>
            </a:pPr>
            <a:r>
              <a:rPr lang="zh-CN" altLang="en-US" sz="2100" dirty="0" smtClean="0">
                <a:solidFill>
                  <a:srgbClr val="000099"/>
                </a:solidFill>
                <a:effectLst/>
              </a:rPr>
              <a:t>（</a:t>
            </a:r>
            <a:r>
              <a:rPr lang="en-US" altLang="zh-CN" sz="2100" dirty="0" smtClean="0">
                <a:solidFill>
                  <a:srgbClr val="000099"/>
                </a:solidFill>
                <a:effectLst/>
              </a:rPr>
              <a:t>1</a:t>
            </a:r>
            <a:r>
              <a:rPr lang="zh-CN" altLang="en-US" sz="2100" dirty="0" smtClean="0">
                <a:solidFill>
                  <a:srgbClr val="000099"/>
                </a:solidFill>
                <a:effectLst/>
              </a:rPr>
              <a:t>）必须运用深入的工程原理，经过分析才可能得到解决；</a:t>
            </a:r>
          </a:p>
          <a:p>
            <a:pPr>
              <a:lnSpc>
                <a:spcPts val="3000"/>
              </a:lnSpc>
            </a:pPr>
            <a:r>
              <a:rPr lang="zh-CN" altLang="en-US" sz="2100" dirty="0" smtClean="0">
                <a:solidFill>
                  <a:srgbClr val="000099"/>
                </a:solidFill>
                <a:effectLst/>
              </a:rPr>
              <a:t>（</a:t>
            </a:r>
            <a:r>
              <a:rPr lang="en-US" altLang="zh-CN" sz="2100" dirty="0" smtClean="0">
                <a:solidFill>
                  <a:srgbClr val="000099"/>
                </a:solidFill>
                <a:effectLst/>
              </a:rPr>
              <a:t>2</a:t>
            </a:r>
            <a:r>
              <a:rPr lang="zh-CN" altLang="en-US" sz="2100" dirty="0" smtClean="0">
                <a:solidFill>
                  <a:srgbClr val="000099"/>
                </a:solidFill>
                <a:effectLst/>
              </a:rPr>
              <a:t>）涉及多方面的技术、工程和其它因素，并可能相互有一定冲突；</a:t>
            </a:r>
          </a:p>
          <a:p>
            <a:pPr>
              <a:lnSpc>
                <a:spcPts val="3000"/>
              </a:lnSpc>
            </a:pPr>
            <a:r>
              <a:rPr lang="zh-CN" altLang="en-US" sz="2100" dirty="0" smtClean="0">
                <a:solidFill>
                  <a:srgbClr val="000099"/>
                </a:solidFill>
                <a:effectLst/>
              </a:rPr>
              <a:t>（</a:t>
            </a:r>
            <a:r>
              <a:rPr lang="en-US" altLang="zh-CN" sz="2100" dirty="0" smtClean="0">
                <a:solidFill>
                  <a:srgbClr val="000099"/>
                </a:solidFill>
                <a:effectLst/>
              </a:rPr>
              <a:t>3</a:t>
            </a:r>
            <a:r>
              <a:rPr lang="zh-CN" altLang="en-US" sz="2100" dirty="0" smtClean="0">
                <a:solidFill>
                  <a:srgbClr val="000099"/>
                </a:solidFill>
                <a:effectLst/>
              </a:rPr>
              <a:t>）需要通过建立合适的抽象模型才能解决，在建模过程中需要体现出创造性；</a:t>
            </a:r>
          </a:p>
          <a:p>
            <a:pPr>
              <a:lnSpc>
                <a:spcPts val="3000"/>
              </a:lnSpc>
            </a:pPr>
            <a:r>
              <a:rPr lang="zh-CN" altLang="en-US" sz="2100" dirty="0" smtClean="0">
                <a:solidFill>
                  <a:srgbClr val="000099"/>
                </a:solidFill>
                <a:effectLst/>
              </a:rPr>
              <a:t>（</a:t>
            </a:r>
            <a:r>
              <a:rPr lang="en-US" altLang="zh-CN" sz="2100" dirty="0" smtClean="0">
                <a:solidFill>
                  <a:srgbClr val="000099"/>
                </a:solidFill>
                <a:effectLst/>
              </a:rPr>
              <a:t>4</a:t>
            </a:r>
            <a:r>
              <a:rPr lang="zh-CN" altLang="en-US" sz="2100" dirty="0" smtClean="0">
                <a:solidFill>
                  <a:srgbClr val="000099"/>
                </a:solidFill>
                <a:effectLst/>
              </a:rPr>
              <a:t>）不是仅靠常用方法就可以完全解决的；</a:t>
            </a:r>
          </a:p>
          <a:p>
            <a:pPr>
              <a:lnSpc>
                <a:spcPts val="3000"/>
              </a:lnSpc>
            </a:pPr>
            <a:r>
              <a:rPr lang="zh-CN" altLang="en-US" sz="2100" dirty="0" smtClean="0">
                <a:solidFill>
                  <a:srgbClr val="000099"/>
                </a:solidFill>
                <a:effectLst/>
              </a:rPr>
              <a:t>（</a:t>
            </a:r>
            <a:r>
              <a:rPr lang="en-US" altLang="zh-CN" sz="2100" dirty="0" smtClean="0">
                <a:solidFill>
                  <a:srgbClr val="000099"/>
                </a:solidFill>
                <a:effectLst/>
              </a:rPr>
              <a:t>5</a:t>
            </a:r>
            <a:r>
              <a:rPr lang="zh-CN" altLang="en-US" sz="2100" dirty="0" smtClean="0">
                <a:solidFill>
                  <a:srgbClr val="000099"/>
                </a:solidFill>
                <a:effectLst/>
              </a:rPr>
              <a:t>）问题中涉及的因素可能没有完全包含在专业工程实践的标准和规范中；</a:t>
            </a:r>
          </a:p>
          <a:p>
            <a:pPr>
              <a:lnSpc>
                <a:spcPts val="3000"/>
              </a:lnSpc>
            </a:pPr>
            <a:r>
              <a:rPr lang="zh-CN" altLang="en-US" sz="2100" dirty="0" smtClean="0">
                <a:solidFill>
                  <a:srgbClr val="000099"/>
                </a:solidFill>
                <a:effectLst/>
              </a:rPr>
              <a:t>（</a:t>
            </a:r>
            <a:r>
              <a:rPr lang="en-US" altLang="zh-CN" sz="2100" dirty="0" smtClean="0">
                <a:solidFill>
                  <a:srgbClr val="000099"/>
                </a:solidFill>
                <a:effectLst/>
              </a:rPr>
              <a:t>6</a:t>
            </a:r>
            <a:r>
              <a:rPr lang="zh-CN" altLang="en-US" sz="2100" dirty="0" smtClean="0">
                <a:solidFill>
                  <a:srgbClr val="000099"/>
                </a:solidFill>
                <a:effectLst/>
              </a:rPr>
              <a:t>）问题相关各方利益不完全一致；</a:t>
            </a:r>
          </a:p>
          <a:p>
            <a:pPr>
              <a:lnSpc>
                <a:spcPts val="3000"/>
              </a:lnSpc>
            </a:pPr>
            <a:r>
              <a:rPr lang="zh-CN" altLang="en-US" sz="2100" dirty="0" smtClean="0">
                <a:solidFill>
                  <a:srgbClr val="000099"/>
                </a:solidFill>
                <a:effectLst/>
              </a:rPr>
              <a:t>（</a:t>
            </a:r>
            <a:r>
              <a:rPr lang="en-US" altLang="zh-CN" sz="2100" dirty="0" smtClean="0">
                <a:solidFill>
                  <a:srgbClr val="000099"/>
                </a:solidFill>
                <a:effectLst/>
              </a:rPr>
              <a:t>7</a:t>
            </a:r>
            <a:r>
              <a:rPr lang="zh-CN" altLang="en-US" sz="2100" dirty="0" smtClean="0">
                <a:solidFill>
                  <a:srgbClr val="000099"/>
                </a:solidFill>
                <a:effectLst/>
              </a:rPr>
              <a:t>）具有较高的综合性，包含多个相互关联的子问题。</a:t>
            </a:r>
          </a:p>
          <a:p>
            <a:pPr>
              <a:lnSpc>
                <a:spcPct val="150000"/>
              </a:lnSpc>
            </a:pPr>
            <a:endParaRPr lang="en-US" altLang="zh-CN" sz="2100" dirty="0" smtClean="0">
              <a:effectLst/>
            </a:endParaRPr>
          </a:p>
        </p:txBody>
      </p:sp>
      <p:sp>
        <p:nvSpPr>
          <p:cNvPr id="6" name="Text Box 39"/>
          <p:cNvSpPr txBox="1">
            <a:spLocks noChangeArrowheads="1"/>
          </p:cNvSpPr>
          <p:nvPr/>
        </p:nvSpPr>
        <p:spPr bwMode="auto">
          <a:xfrm>
            <a:off x="231761" y="195111"/>
            <a:ext cx="8188907" cy="435429"/>
          </a:xfrm>
          <a:prstGeom prst="rect">
            <a:avLst/>
          </a:prstGeom>
          <a:extLst/>
        </p:spPr>
        <p:txBody>
          <a:bodyP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marL="571500" indent="-571500" eaLnBrk="0" hangingPunct="0">
              <a:buFont typeface="Wingdings" pitchFamily="2" charset="2"/>
              <a:buChar char="n"/>
              <a:defRPr kumimoji="1" sz="3600" b="1" spc="50">
                <a:ln w="11430"/>
                <a:solidFill>
                  <a:srgbClr val="000099"/>
                </a:solidFill>
                <a:effectLst/>
              </a:defRPr>
            </a:lvl1pPr>
          </a:lstStyle>
          <a:p>
            <a:r>
              <a:rPr lang="zh-CN" altLang="en-US" dirty="0" smtClean="0"/>
              <a:t>重视</a:t>
            </a:r>
            <a:r>
              <a:rPr lang="zh-CN" altLang="en-US" dirty="0" smtClean="0">
                <a:solidFill>
                  <a:srgbClr val="C00000"/>
                </a:solidFill>
              </a:rPr>
              <a:t>解决问题</a:t>
            </a:r>
            <a:r>
              <a:rPr lang="zh-CN" altLang="en-US" dirty="0" smtClean="0"/>
              <a:t>能力的</a:t>
            </a:r>
            <a:r>
              <a:rPr lang="zh-CN" altLang="en-US" dirty="0" smtClean="0">
                <a:solidFill>
                  <a:srgbClr val="C00000"/>
                </a:solidFill>
              </a:rPr>
              <a:t>复杂性</a:t>
            </a:r>
            <a:endParaRPr lang="en-US" altLang="zh-CN" dirty="0">
              <a:solidFill>
                <a:srgbClr val="C00000"/>
              </a:solidFill>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165806" y="-15865"/>
            <a:ext cx="6803621" cy="714356"/>
          </a:xfrm>
          <a:prstGeom prst="rect">
            <a:avLst/>
          </a:prstGeom>
        </p:spPr>
        <p:txBody>
          <a:bodyP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lvl="7">
              <a:lnSpc>
                <a:spcPct val="130000"/>
              </a:lnSpc>
            </a:pPr>
            <a:r>
              <a:rPr kumimoji="1" lang="en-US" altLang="zh-CN" sz="3600" b="1" dirty="0" smtClean="0">
                <a:solidFill>
                  <a:srgbClr val="000099"/>
                </a:solidFill>
              </a:rPr>
              <a:t>03 </a:t>
            </a:r>
            <a:r>
              <a:rPr kumimoji="1" lang="zh-CN" altLang="en-US" sz="3600" b="1" dirty="0" smtClean="0">
                <a:solidFill>
                  <a:srgbClr val="000099"/>
                </a:solidFill>
              </a:rPr>
              <a:t>改革</a:t>
            </a:r>
            <a:r>
              <a:rPr kumimoji="1" lang="zh-CN" altLang="en-US" sz="3600" b="1" dirty="0" smtClean="0">
                <a:solidFill>
                  <a:srgbClr val="000099"/>
                </a:solidFill>
              </a:rPr>
              <a:t>课程教学设计</a:t>
            </a:r>
            <a:endParaRPr kumimoji="1" lang="en-US" altLang="zh-CN" sz="3600" b="1" dirty="0" smtClean="0">
              <a:solidFill>
                <a:srgbClr val="000099"/>
              </a:solidFill>
            </a:endParaRPr>
          </a:p>
        </p:txBody>
      </p:sp>
      <p:sp>
        <p:nvSpPr>
          <p:cNvPr id="39" name="文本框 8"/>
          <p:cNvSpPr txBox="1">
            <a:spLocks noChangeArrowheads="1"/>
          </p:cNvSpPr>
          <p:nvPr/>
        </p:nvSpPr>
        <p:spPr bwMode="auto">
          <a:xfrm>
            <a:off x="6246196" y="2349311"/>
            <a:ext cx="1655762" cy="1431161"/>
          </a:xfrm>
          <a:prstGeom prst="rect">
            <a:avLst/>
          </a:prstGeom>
          <a:gradFill rotWithShape="0">
            <a:gsLst>
              <a:gs pos="0">
                <a:srgbClr val="FAFAFF"/>
              </a:gs>
              <a:gs pos="74001">
                <a:srgbClr val="D1D1FF"/>
              </a:gs>
              <a:gs pos="83000">
                <a:srgbClr val="D1D1FF"/>
              </a:gs>
              <a:gs pos="100000">
                <a:srgbClr val="E0E0FF"/>
              </a:gs>
            </a:gsLst>
            <a:lin ang="5400000" scaled="1"/>
          </a:gradFill>
          <a:ln w="9525">
            <a:solidFill>
              <a:srgbClr val="3C3C65"/>
            </a:solidFill>
            <a:miter lim="800000"/>
            <a:headEnd/>
            <a:tailEnd/>
          </a:ln>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spcBef>
                <a:spcPts val="600"/>
              </a:spcBef>
              <a:spcAft>
                <a:spcPts val="600"/>
              </a:spcAft>
              <a:buFont typeface="Arial" pitchFamily="34" charset="0"/>
              <a:buNone/>
            </a:pPr>
            <a:endParaRPr lang="en-US" altLang="zh-CN" sz="800" b="1" dirty="0">
              <a:solidFill>
                <a:srgbClr val="000099"/>
              </a:solidFill>
              <a:latin typeface="+mn-ea"/>
              <a:ea typeface="+mn-ea"/>
            </a:endParaRPr>
          </a:p>
          <a:p>
            <a:pPr>
              <a:buFont typeface="Arial" pitchFamily="34" charset="0"/>
              <a:buNone/>
            </a:pPr>
            <a:r>
              <a:rPr lang="zh-CN" altLang="en-US" sz="2800" b="1" dirty="0">
                <a:solidFill>
                  <a:srgbClr val="000099"/>
                </a:solidFill>
                <a:latin typeface="+mn-ea"/>
                <a:ea typeface="+mn-ea"/>
              </a:rPr>
              <a:t>教学</a:t>
            </a:r>
            <a:r>
              <a:rPr lang="zh-CN" altLang="en-US" sz="2800" b="1" dirty="0" smtClean="0">
                <a:solidFill>
                  <a:srgbClr val="000099"/>
                </a:solidFill>
                <a:latin typeface="+mn-ea"/>
                <a:ea typeface="+mn-ea"/>
              </a:rPr>
              <a:t>内容</a:t>
            </a:r>
            <a:endParaRPr lang="en-US" altLang="zh-CN" sz="2800" b="1" dirty="0" smtClean="0">
              <a:solidFill>
                <a:srgbClr val="000099"/>
              </a:solidFill>
              <a:latin typeface="+mn-ea"/>
              <a:ea typeface="+mn-ea"/>
            </a:endParaRPr>
          </a:p>
          <a:p>
            <a:pPr>
              <a:buFont typeface="Arial" pitchFamily="34" charset="0"/>
              <a:buNone/>
            </a:pPr>
            <a:r>
              <a:rPr lang="zh-CN" altLang="en-US" sz="2800" b="1" dirty="0" smtClean="0">
                <a:solidFill>
                  <a:srgbClr val="000099"/>
                </a:solidFill>
                <a:latin typeface="+mn-ea"/>
                <a:ea typeface="+mn-ea"/>
              </a:rPr>
              <a:t> 与 方 法</a:t>
            </a:r>
            <a:endParaRPr lang="en-US" altLang="zh-CN" sz="2800" b="1" dirty="0">
              <a:solidFill>
                <a:srgbClr val="000099"/>
              </a:solidFill>
              <a:latin typeface="+mn-ea"/>
              <a:ea typeface="+mn-ea"/>
            </a:endParaRPr>
          </a:p>
          <a:p>
            <a:pPr>
              <a:spcBef>
                <a:spcPts val="1200"/>
              </a:spcBef>
              <a:spcAft>
                <a:spcPts val="1200"/>
              </a:spcAft>
              <a:buFont typeface="Arial" pitchFamily="34" charset="0"/>
              <a:buNone/>
            </a:pPr>
            <a:endParaRPr lang="zh-CN" altLang="en-US" sz="800" b="1" dirty="0">
              <a:solidFill>
                <a:srgbClr val="000099"/>
              </a:solidFill>
              <a:latin typeface="+mn-ea"/>
              <a:ea typeface="+mn-ea"/>
            </a:endParaRPr>
          </a:p>
        </p:txBody>
      </p:sp>
      <p:sp>
        <p:nvSpPr>
          <p:cNvPr id="40" name="文本框 9"/>
          <p:cNvSpPr txBox="1">
            <a:spLocks noChangeArrowheads="1"/>
          </p:cNvSpPr>
          <p:nvPr/>
        </p:nvSpPr>
        <p:spPr bwMode="auto">
          <a:xfrm>
            <a:off x="3606183" y="2338198"/>
            <a:ext cx="1657350" cy="1308100"/>
          </a:xfrm>
          <a:prstGeom prst="rect">
            <a:avLst/>
          </a:prstGeom>
          <a:gradFill rotWithShape="0">
            <a:gsLst>
              <a:gs pos="0">
                <a:srgbClr val="FAFAFF"/>
              </a:gs>
              <a:gs pos="74001">
                <a:srgbClr val="FF0000"/>
              </a:gs>
              <a:gs pos="83000">
                <a:srgbClr val="FF0000"/>
              </a:gs>
              <a:gs pos="100000">
                <a:srgbClr val="FF0000"/>
              </a:gs>
            </a:gsLst>
            <a:lin ang="5400000" scaled="1"/>
          </a:gradFill>
          <a:ln w="9525">
            <a:solidFill>
              <a:srgbClr val="A50021"/>
            </a:solidFill>
            <a:miter lim="800000"/>
            <a:headEnd/>
            <a:tailEnd/>
          </a:ln>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spcBef>
                <a:spcPts val="600"/>
              </a:spcBef>
              <a:spcAft>
                <a:spcPts val="600"/>
              </a:spcAft>
              <a:buFont typeface="Arial" pitchFamily="34" charset="0"/>
              <a:buNone/>
            </a:pPr>
            <a:endParaRPr lang="en-US" altLang="zh-CN" sz="800" b="1">
              <a:solidFill>
                <a:srgbClr val="000099"/>
              </a:solidFill>
              <a:latin typeface="+mn-ea"/>
              <a:ea typeface="+mn-ea"/>
            </a:endParaRPr>
          </a:p>
          <a:p>
            <a:pPr>
              <a:spcBef>
                <a:spcPts val="1200"/>
              </a:spcBef>
              <a:spcAft>
                <a:spcPts val="1200"/>
              </a:spcAft>
              <a:buFont typeface="Arial" pitchFamily="34" charset="0"/>
              <a:buNone/>
            </a:pPr>
            <a:r>
              <a:rPr lang="zh-CN" altLang="en-US" sz="2800" b="1">
                <a:solidFill>
                  <a:srgbClr val="000099"/>
                </a:solidFill>
                <a:latin typeface="+mn-ea"/>
                <a:ea typeface="+mn-ea"/>
              </a:rPr>
              <a:t>课程目标</a:t>
            </a:r>
            <a:endParaRPr lang="en-US" altLang="zh-CN" sz="2800" b="1">
              <a:solidFill>
                <a:srgbClr val="000099"/>
              </a:solidFill>
              <a:latin typeface="+mn-ea"/>
              <a:ea typeface="+mn-ea"/>
            </a:endParaRPr>
          </a:p>
          <a:p>
            <a:pPr>
              <a:spcBef>
                <a:spcPts val="1200"/>
              </a:spcBef>
              <a:spcAft>
                <a:spcPts val="1200"/>
              </a:spcAft>
              <a:buFont typeface="Arial" pitchFamily="34" charset="0"/>
              <a:buNone/>
            </a:pPr>
            <a:endParaRPr lang="zh-CN" altLang="en-US" sz="800" b="1">
              <a:solidFill>
                <a:srgbClr val="000099"/>
              </a:solidFill>
              <a:latin typeface="+mn-ea"/>
              <a:ea typeface="+mn-ea"/>
            </a:endParaRPr>
          </a:p>
        </p:txBody>
      </p:sp>
      <p:sp>
        <p:nvSpPr>
          <p:cNvPr id="41" name="文本框 10"/>
          <p:cNvSpPr txBox="1">
            <a:spLocks noChangeArrowheads="1"/>
          </p:cNvSpPr>
          <p:nvPr/>
        </p:nvSpPr>
        <p:spPr bwMode="auto">
          <a:xfrm>
            <a:off x="1061421" y="2338198"/>
            <a:ext cx="1655762" cy="1308100"/>
          </a:xfrm>
          <a:prstGeom prst="rect">
            <a:avLst/>
          </a:prstGeom>
          <a:gradFill rotWithShape="0">
            <a:gsLst>
              <a:gs pos="0">
                <a:srgbClr val="FAFAFF"/>
              </a:gs>
              <a:gs pos="74001">
                <a:srgbClr val="D1D1FF"/>
              </a:gs>
              <a:gs pos="83000">
                <a:srgbClr val="D1D1FF"/>
              </a:gs>
              <a:gs pos="100000">
                <a:srgbClr val="E0E0FF"/>
              </a:gs>
            </a:gsLst>
            <a:lin ang="5400000" scaled="1"/>
          </a:gradFill>
          <a:ln w="9525">
            <a:solidFill>
              <a:srgbClr val="3C3C65"/>
            </a:solidFill>
            <a:miter lim="800000"/>
            <a:headEnd/>
            <a:tailEnd/>
          </a:ln>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spcBef>
                <a:spcPts val="600"/>
              </a:spcBef>
              <a:spcAft>
                <a:spcPts val="600"/>
              </a:spcAft>
              <a:buFont typeface="Arial" pitchFamily="34" charset="0"/>
              <a:buNone/>
            </a:pPr>
            <a:endParaRPr lang="en-US" altLang="zh-CN" sz="800" b="1" dirty="0">
              <a:solidFill>
                <a:srgbClr val="000099"/>
              </a:solidFill>
              <a:latin typeface="+mn-ea"/>
              <a:ea typeface="+mn-ea"/>
            </a:endParaRPr>
          </a:p>
          <a:p>
            <a:pPr>
              <a:spcBef>
                <a:spcPts val="1200"/>
              </a:spcBef>
              <a:spcAft>
                <a:spcPts val="1200"/>
              </a:spcAft>
              <a:buFont typeface="Arial" pitchFamily="34" charset="0"/>
              <a:buNone/>
            </a:pPr>
            <a:r>
              <a:rPr lang="zh-CN" altLang="en-US" sz="2800" b="1" dirty="0">
                <a:solidFill>
                  <a:srgbClr val="000099"/>
                </a:solidFill>
                <a:latin typeface="+mn-ea"/>
                <a:ea typeface="+mn-ea"/>
              </a:rPr>
              <a:t>学习成果</a:t>
            </a:r>
            <a:endParaRPr lang="en-US" altLang="zh-CN" sz="2800" b="1" dirty="0">
              <a:solidFill>
                <a:srgbClr val="000099"/>
              </a:solidFill>
              <a:latin typeface="+mn-ea"/>
              <a:ea typeface="+mn-ea"/>
            </a:endParaRPr>
          </a:p>
          <a:p>
            <a:pPr>
              <a:spcBef>
                <a:spcPts val="1200"/>
              </a:spcBef>
              <a:spcAft>
                <a:spcPts val="1200"/>
              </a:spcAft>
              <a:buFont typeface="Arial" pitchFamily="34" charset="0"/>
              <a:buNone/>
            </a:pPr>
            <a:endParaRPr lang="zh-CN" altLang="en-US" sz="800" b="1" dirty="0">
              <a:solidFill>
                <a:srgbClr val="000099"/>
              </a:solidFill>
              <a:latin typeface="+mn-ea"/>
              <a:ea typeface="+mn-ea"/>
            </a:endParaRPr>
          </a:p>
        </p:txBody>
      </p:sp>
      <p:sp>
        <p:nvSpPr>
          <p:cNvPr id="42" name="左右箭头 11"/>
          <p:cNvSpPr>
            <a:spLocks noChangeArrowheads="1"/>
          </p:cNvSpPr>
          <p:nvPr/>
        </p:nvSpPr>
        <p:spPr bwMode="auto">
          <a:xfrm>
            <a:off x="2763221" y="2831911"/>
            <a:ext cx="817562" cy="381000"/>
          </a:xfrm>
          <a:prstGeom prst="leftRightArrow">
            <a:avLst>
              <a:gd name="adj1" fmla="val 50000"/>
              <a:gd name="adj2" fmla="val 50000"/>
            </a:avLst>
          </a:prstGeom>
          <a:solidFill>
            <a:srgbClr val="9999FF"/>
          </a:solidFill>
          <a:ln w="9525">
            <a:solidFill>
              <a:srgbClr val="000000"/>
            </a:solidFill>
            <a:bevel/>
            <a:headEnd/>
            <a:tailEnd/>
          </a:ln>
          <a:effectLst>
            <a:outerShdw dist="17961" dir="2700000" algn="ctr" rotWithShape="0">
              <a:srgbClr val="000000"/>
            </a:outerShdw>
          </a:effectLst>
        </p:spPr>
        <p:txBody>
          <a:bodyPr/>
          <a:lstStyle/>
          <a:p>
            <a:pPr marL="0" marR="0" lvl="0" indent="0" defTabSz="914400" eaLnBrk="1" fontAlgn="auto" latinLnBrk="0" hangingPunct="1">
              <a:lnSpc>
                <a:spcPct val="100000"/>
              </a:lnSpc>
              <a:spcBef>
                <a:spcPts val="0"/>
              </a:spcBef>
              <a:spcAft>
                <a:spcPts val="0"/>
              </a:spcAft>
              <a:buClrTx/>
              <a:buSzTx/>
              <a:buFont typeface="Arial" pitchFamily="34" charset="0"/>
              <a:buNone/>
              <a:tabLst/>
              <a:defRPr/>
            </a:pPr>
            <a:endParaRPr kumimoji="0" lang="zh-CN" altLang="en-US" sz="1800" b="0" i="0" u="none" strike="noStrike" kern="0" cap="none" spc="0" normalizeH="0" baseline="0" noProof="0">
              <a:ln>
                <a:noFill/>
              </a:ln>
              <a:solidFill>
                <a:srgbClr val="000099"/>
              </a:solidFill>
              <a:effectLst/>
              <a:uLnTx/>
              <a:uFillTx/>
              <a:latin typeface="+mn-ea"/>
            </a:endParaRPr>
          </a:p>
        </p:txBody>
      </p:sp>
      <p:sp>
        <p:nvSpPr>
          <p:cNvPr id="43" name="左右箭头 13"/>
          <p:cNvSpPr>
            <a:spLocks noChangeArrowheads="1"/>
          </p:cNvSpPr>
          <p:nvPr/>
        </p:nvSpPr>
        <p:spPr bwMode="auto">
          <a:xfrm>
            <a:off x="5320683" y="2831911"/>
            <a:ext cx="819150" cy="381000"/>
          </a:xfrm>
          <a:prstGeom prst="leftRightArrow">
            <a:avLst>
              <a:gd name="adj1" fmla="val 50000"/>
              <a:gd name="adj2" fmla="val 49997"/>
            </a:avLst>
          </a:prstGeom>
          <a:solidFill>
            <a:srgbClr val="9999FF"/>
          </a:solidFill>
          <a:ln w="9525">
            <a:solidFill>
              <a:srgbClr val="000000"/>
            </a:solidFill>
            <a:bevel/>
            <a:headEnd/>
            <a:tailEnd/>
          </a:ln>
          <a:effectLst>
            <a:outerShdw dist="17961" dir="2700000" algn="ctr" rotWithShape="0">
              <a:srgbClr val="000000"/>
            </a:outerShdw>
          </a:effectLst>
        </p:spPr>
        <p:txBody>
          <a:bodyPr/>
          <a:lstStyle/>
          <a:p>
            <a:pPr marL="0" marR="0" lvl="0" indent="0" defTabSz="914400" eaLnBrk="1" fontAlgn="auto" latinLnBrk="0" hangingPunct="1">
              <a:lnSpc>
                <a:spcPct val="100000"/>
              </a:lnSpc>
              <a:spcBef>
                <a:spcPts val="0"/>
              </a:spcBef>
              <a:spcAft>
                <a:spcPts val="0"/>
              </a:spcAft>
              <a:buClrTx/>
              <a:buSzTx/>
              <a:buFont typeface="Arial" pitchFamily="34" charset="0"/>
              <a:buNone/>
              <a:tabLst/>
              <a:defRPr/>
            </a:pPr>
            <a:endParaRPr kumimoji="0" lang="zh-CN" altLang="en-US" sz="1800" b="0" i="0" u="none" strike="noStrike" kern="0" cap="none" spc="0" normalizeH="0" baseline="0" noProof="0">
              <a:ln>
                <a:noFill/>
              </a:ln>
              <a:solidFill>
                <a:srgbClr val="000099"/>
              </a:solidFill>
              <a:effectLst/>
              <a:uLnTx/>
              <a:uFillTx/>
              <a:latin typeface="+mn-ea"/>
            </a:endParaRPr>
          </a:p>
        </p:txBody>
      </p:sp>
      <p:sp>
        <p:nvSpPr>
          <p:cNvPr id="44" name="上箭头 14"/>
          <p:cNvSpPr>
            <a:spLocks noChangeArrowheads="1"/>
          </p:cNvSpPr>
          <p:nvPr/>
        </p:nvSpPr>
        <p:spPr bwMode="auto">
          <a:xfrm>
            <a:off x="1637683" y="1595534"/>
            <a:ext cx="431800" cy="649288"/>
          </a:xfrm>
          <a:prstGeom prst="upArrow">
            <a:avLst>
              <a:gd name="adj1" fmla="val 50000"/>
              <a:gd name="adj2" fmla="val 49997"/>
            </a:avLst>
          </a:prstGeom>
          <a:solidFill>
            <a:srgbClr val="E8E8F1"/>
          </a:solidFill>
          <a:ln w="9525">
            <a:solidFill>
              <a:srgbClr val="000000"/>
            </a:solidFill>
            <a:bevel/>
            <a:headEnd/>
            <a:tailEnd/>
          </a:ln>
          <a:effectLst>
            <a:outerShdw dist="17961" dir="2700000" algn="ctr" rotWithShape="0">
              <a:srgbClr val="000000"/>
            </a:outerShdw>
          </a:effectLst>
        </p:spPr>
        <p:txBody>
          <a:bodyPr/>
          <a:lstStyle/>
          <a:p>
            <a:pPr marL="0" marR="0" lvl="0" indent="0" defTabSz="914400" eaLnBrk="1" fontAlgn="auto" latinLnBrk="0" hangingPunct="1">
              <a:lnSpc>
                <a:spcPct val="100000"/>
              </a:lnSpc>
              <a:spcBef>
                <a:spcPts val="0"/>
              </a:spcBef>
              <a:spcAft>
                <a:spcPts val="0"/>
              </a:spcAft>
              <a:buClrTx/>
              <a:buSzTx/>
              <a:buFont typeface="Arial" pitchFamily="34" charset="0"/>
              <a:buNone/>
              <a:tabLst/>
              <a:defRPr/>
            </a:pPr>
            <a:endParaRPr kumimoji="0" lang="zh-CN" altLang="en-US" sz="1800" b="0" i="0" u="none" strike="noStrike" kern="0" cap="none" spc="0" normalizeH="0" baseline="0" noProof="0">
              <a:ln>
                <a:noFill/>
              </a:ln>
              <a:solidFill>
                <a:srgbClr val="000099"/>
              </a:solidFill>
              <a:effectLst/>
              <a:uLnTx/>
              <a:uFillTx/>
              <a:latin typeface="+mn-ea"/>
            </a:endParaRPr>
          </a:p>
        </p:txBody>
      </p:sp>
      <p:sp>
        <p:nvSpPr>
          <p:cNvPr id="45" name="上箭头 16"/>
          <p:cNvSpPr>
            <a:spLocks noChangeArrowheads="1"/>
          </p:cNvSpPr>
          <p:nvPr/>
        </p:nvSpPr>
        <p:spPr bwMode="auto">
          <a:xfrm rot="10800000">
            <a:off x="1636096" y="3726358"/>
            <a:ext cx="431800" cy="649287"/>
          </a:xfrm>
          <a:prstGeom prst="upArrow">
            <a:avLst>
              <a:gd name="adj1" fmla="val 50000"/>
              <a:gd name="adj2" fmla="val 49997"/>
            </a:avLst>
          </a:prstGeom>
          <a:solidFill>
            <a:srgbClr val="E8E8F1"/>
          </a:solidFill>
          <a:ln w="9525">
            <a:solidFill>
              <a:srgbClr val="000000"/>
            </a:solidFill>
            <a:bevel/>
            <a:headEnd/>
            <a:tailEnd/>
          </a:ln>
          <a:effectLst>
            <a:outerShdw dist="17961" dir="2700000" algn="ctr" rotWithShape="0">
              <a:srgbClr val="000000"/>
            </a:outerShdw>
          </a:effectLst>
        </p:spPr>
        <p:txBody>
          <a:bodyPr/>
          <a:lstStyle/>
          <a:p>
            <a:pPr marL="0" marR="0" lvl="0" indent="0" defTabSz="914400" eaLnBrk="1" fontAlgn="auto" latinLnBrk="0" hangingPunct="1">
              <a:lnSpc>
                <a:spcPct val="100000"/>
              </a:lnSpc>
              <a:spcBef>
                <a:spcPts val="0"/>
              </a:spcBef>
              <a:spcAft>
                <a:spcPts val="0"/>
              </a:spcAft>
              <a:buClrTx/>
              <a:buSzTx/>
              <a:buFont typeface="Arial" pitchFamily="34" charset="0"/>
              <a:buNone/>
              <a:tabLst/>
              <a:defRPr/>
            </a:pPr>
            <a:endParaRPr kumimoji="0" lang="zh-CN" altLang="en-US" sz="1800" b="0" i="0" u="none" strike="noStrike" kern="0" cap="none" spc="0" normalizeH="0" baseline="0" noProof="0">
              <a:ln>
                <a:noFill/>
              </a:ln>
              <a:solidFill>
                <a:srgbClr val="000099"/>
              </a:solidFill>
              <a:effectLst/>
              <a:uLnTx/>
              <a:uFillTx/>
              <a:latin typeface="+mn-ea"/>
            </a:endParaRPr>
          </a:p>
        </p:txBody>
      </p:sp>
      <p:grpSp>
        <p:nvGrpSpPr>
          <p:cNvPr id="46" name="组合 35"/>
          <p:cNvGrpSpPr>
            <a:grpSpLocks/>
          </p:cNvGrpSpPr>
          <p:nvPr/>
        </p:nvGrpSpPr>
        <p:grpSpPr bwMode="auto">
          <a:xfrm>
            <a:off x="4372946" y="3641536"/>
            <a:ext cx="2640012" cy="1211262"/>
            <a:chOff x="0" y="0"/>
            <a:chExt cx="2638796" cy="1211144"/>
          </a:xfrm>
        </p:grpSpPr>
        <p:cxnSp>
          <p:nvCxnSpPr>
            <p:cNvPr id="47" name="直接连接符 22"/>
            <p:cNvCxnSpPr>
              <a:cxnSpLocks noChangeShapeType="1"/>
            </p:cNvCxnSpPr>
            <p:nvPr/>
          </p:nvCxnSpPr>
          <p:spPr bwMode="auto">
            <a:xfrm>
              <a:off x="2638796" y="82542"/>
              <a:ext cx="0" cy="0"/>
            </a:xfrm>
            <a:prstGeom prst="line">
              <a:avLst/>
            </a:prstGeom>
            <a:noFill/>
            <a:ln w="9525">
              <a:solidFill>
                <a:srgbClr val="000000"/>
              </a:solidFill>
              <a:round/>
              <a:headEnd/>
              <a:tailEnd/>
            </a:ln>
            <a:effectLst>
              <a:outerShdw dist="17961" dir="2700000" algn="ctr" rotWithShape="0">
                <a:srgbClr val="000000"/>
              </a:outerShdw>
            </a:effectLst>
          </p:spPr>
        </p:cxnSp>
        <p:cxnSp>
          <p:nvCxnSpPr>
            <p:cNvPr id="48" name="直接连接符 24"/>
            <p:cNvCxnSpPr>
              <a:cxnSpLocks noChangeShapeType="1"/>
            </p:cNvCxnSpPr>
            <p:nvPr/>
          </p:nvCxnSpPr>
          <p:spPr bwMode="auto">
            <a:xfrm>
              <a:off x="2638796" y="9524"/>
              <a:ext cx="0" cy="906374"/>
            </a:xfrm>
            <a:prstGeom prst="line">
              <a:avLst/>
            </a:prstGeom>
            <a:noFill/>
            <a:ln w="9525">
              <a:solidFill>
                <a:srgbClr val="000000"/>
              </a:solidFill>
              <a:round/>
              <a:headEnd/>
              <a:tailEnd/>
            </a:ln>
            <a:effectLst>
              <a:outerShdw dist="17961" dir="2700000" algn="ctr" rotWithShape="0">
                <a:srgbClr val="000000"/>
              </a:outerShdw>
            </a:effectLst>
          </p:spPr>
        </p:cxnSp>
        <p:cxnSp>
          <p:nvCxnSpPr>
            <p:cNvPr id="49" name="直接连接符 26"/>
            <p:cNvCxnSpPr>
              <a:cxnSpLocks noChangeShapeType="1"/>
            </p:cNvCxnSpPr>
            <p:nvPr/>
          </p:nvCxnSpPr>
          <p:spPr bwMode="auto">
            <a:xfrm flipH="1">
              <a:off x="0" y="915898"/>
              <a:ext cx="2638796" cy="0"/>
            </a:xfrm>
            <a:prstGeom prst="line">
              <a:avLst/>
            </a:prstGeom>
            <a:noFill/>
            <a:ln w="9525">
              <a:solidFill>
                <a:srgbClr val="000000"/>
              </a:solidFill>
              <a:round/>
              <a:headEnd/>
              <a:tailEnd/>
            </a:ln>
            <a:effectLst>
              <a:outerShdw dist="17961" dir="2700000" algn="ctr" rotWithShape="0">
                <a:srgbClr val="000000"/>
              </a:outerShdw>
            </a:effectLst>
          </p:spPr>
        </p:cxnSp>
        <p:cxnSp>
          <p:nvCxnSpPr>
            <p:cNvPr id="50" name="直接箭头连接符 29"/>
            <p:cNvCxnSpPr>
              <a:cxnSpLocks noChangeShapeType="1"/>
            </p:cNvCxnSpPr>
            <p:nvPr/>
          </p:nvCxnSpPr>
          <p:spPr bwMode="auto">
            <a:xfrm flipV="1">
              <a:off x="0" y="0"/>
              <a:ext cx="0" cy="915898"/>
            </a:xfrm>
            <a:prstGeom prst="straightConnector1">
              <a:avLst/>
            </a:prstGeom>
            <a:noFill/>
            <a:ln w="9525">
              <a:solidFill>
                <a:srgbClr val="000000"/>
              </a:solidFill>
              <a:round/>
              <a:headEnd/>
              <a:tailEnd type="triangle" w="med" len="med"/>
            </a:ln>
            <a:effectLst>
              <a:outerShdw dist="17961" dir="2700000" algn="ctr" rotWithShape="0">
                <a:srgbClr val="000000"/>
              </a:outerShdw>
            </a:effectLst>
          </p:spPr>
        </p:cxnSp>
        <p:sp>
          <p:nvSpPr>
            <p:cNvPr id="51" name="文本框 30"/>
            <p:cNvSpPr txBox="1">
              <a:spLocks noChangeArrowheads="1"/>
            </p:cNvSpPr>
            <p:nvPr/>
          </p:nvSpPr>
          <p:spPr bwMode="auto">
            <a:xfrm>
              <a:off x="572826" y="687859"/>
              <a:ext cx="1758033" cy="523285"/>
            </a:xfrm>
            <a:prstGeom prst="rect">
              <a:avLst/>
            </a:prstGeom>
            <a:solidFill>
              <a:srgbClr val="92D05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auto" latinLnBrk="0" hangingPunct="1">
                <a:lnSpc>
                  <a:spcPct val="100000"/>
                </a:lnSpc>
                <a:spcBef>
                  <a:spcPts val="0"/>
                </a:spcBef>
                <a:spcAft>
                  <a:spcPts val="0"/>
                </a:spcAft>
                <a:buClrTx/>
                <a:buSzTx/>
                <a:buFont typeface="Arial" pitchFamily="34" charset="0"/>
                <a:buNone/>
                <a:tabLst/>
                <a:defRPr/>
              </a:pPr>
              <a:r>
                <a:rPr kumimoji="0" lang="zh-CN" altLang="en-US" sz="2800" b="1" i="0" u="none" strike="noStrike" kern="0" cap="none" spc="0" normalizeH="0" baseline="0" noProof="0" dirty="0" smtClean="0">
                  <a:ln>
                    <a:noFill/>
                  </a:ln>
                  <a:solidFill>
                    <a:srgbClr val="000099"/>
                  </a:solidFill>
                  <a:effectLst/>
                  <a:uLnTx/>
                  <a:uFillTx/>
                  <a:latin typeface="+mn-ea"/>
                  <a:ea typeface="+mn-ea"/>
                </a:rPr>
                <a:t>课程考核</a:t>
              </a:r>
            </a:p>
          </p:txBody>
        </p:sp>
      </p:grpSp>
      <p:sp>
        <p:nvSpPr>
          <p:cNvPr id="52" name="文本框 32"/>
          <p:cNvSpPr txBox="1">
            <a:spLocks noChangeArrowheads="1"/>
          </p:cNvSpPr>
          <p:nvPr/>
        </p:nvSpPr>
        <p:spPr bwMode="auto">
          <a:xfrm>
            <a:off x="3017221" y="986243"/>
            <a:ext cx="5800725" cy="523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en-US" sz="2800" b="1" dirty="0">
                <a:solidFill>
                  <a:srgbClr val="C00000"/>
                </a:solidFill>
                <a:latin typeface="+mn-ea"/>
                <a:ea typeface="+mn-ea"/>
              </a:rPr>
              <a:t>教学大纲： 建立三者之间的</a:t>
            </a:r>
            <a:r>
              <a:rPr lang="zh-CN" altLang="en-US" sz="2800" b="1" dirty="0" smtClean="0">
                <a:solidFill>
                  <a:srgbClr val="C00000"/>
                </a:solidFill>
                <a:latin typeface="+mn-ea"/>
                <a:ea typeface="+mn-ea"/>
              </a:rPr>
              <a:t>关系</a:t>
            </a:r>
            <a:endParaRPr lang="zh-CN" altLang="en-US" sz="2800" b="1" dirty="0">
              <a:solidFill>
                <a:srgbClr val="C00000"/>
              </a:solidFill>
              <a:latin typeface="+mn-ea"/>
              <a:ea typeface="+mn-ea"/>
            </a:endParaRPr>
          </a:p>
        </p:txBody>
      </p:sp>
      <p:sp>
        <p:nvSpPr>
          <p:cNvPr id="53" name="左右箭头 36"/>
          <p:cNvSpPr>
            <a:spLocks noChangeArrowheads="1"/>
          </p:cNvSpPr>
          <p:nvPr/>
        </p:nvSpPr>
        <p:spPr bwMode="auto">
          <a:xfrm>
            <a:off x="2758458" y="2822386"/>
            <a:ext cx="819150" cy="379412"/>
          </a:xfrm>
          <a:prstGeom prst="leftRightArrow">
            <a:avLst>
              <a:gd name="adj1" fmla="val 50000"/>
              <a:gd name="adj2" fmla="val 49997"/>
            </a:avLst>
          </a:prstGeom>
          <a:solidFill>
            <a:srgbClr val="FFC000"/>
          </a:solidFill>
          <a:ln w="9525">
            <a:solidFill>
              <a:srgbClr val="000000"/>
            </a:solidFill>
            <a:bevel/>
            <a:headEnd/>
            <a:tailEnd/>
          </a:ln>
          <a:effectLst>
            <a:outerShdw dist="17961" dir="2700000" algn="ctr" rotWithShape="0">
              <a:srgbClr val="000000"/>
            </a:outerShdw>
          </a:effectLst>
        </p:spPr>
        <p:txBody>
          <a:bodyPr/>
          <a:lstStyle/>
          <a:p>
            <a:pPr marL="0" marR="0" lvl="0" indent="0" defTabSz="914400" eaLnBrk="1" fontAlgn="auto" latinLnBrk="0" hangingPunct="1">
              <a:lnSpc>
                <a:spcPct val="100000"/>
              </a:lnSpc>
              <a:spcBef>
                <a:spcPts val="0"/>
              </a:spcBef>
              <a:spcAft>
                <a:spcPts val="0"/>
              </a:spcAft>
              <a:buClrTx/>
              <a:buSzTx/>
              <a:buFont typeface="Arial" pitchFamily="34" charset="0"/>
              <a:buNone/>
              <a:tabLst/>
              <a:defRPr/>
            </a:pPr>
            <a:endParaRPr kumimoji="0" lang="zh-CN" altLang="en-US" sz="1800" b="0" i="0" u="none" strike="noStrike" kern="0" cap="none" spc="0" normalizeH="0" baseline="0" noProof="0">
              <a:ln>
                <a:noFill/>
              </a:ln>
              <a:solidFill>
                <a:srgbClr val="000099"/>
              </a:solidFill>
              <a:effectLst/>
              <a:uLnTx/>
              <a:uFillTx/>
              <a:latin typeface="+mn-ea"/>
            </a:endParaRPr>
          </a:p>
        </p:txBody>
      </p:sp>
      <p:sp>
        <p:nvSpPr>
          <p:cNvPr id="54" name="TextBox 19"/>
          <p:cNvSpPr txBox="1">
            <a:spLocks noChangeArrowheads="1"/>
          </p:cNvSpPr>
          <p:nvPr/>
        </p:nvSpPr>
        <p:spPr bwMode="auto">
          <a:xfrm>
            <a:off x="1302721" y="1101822"/>
            <a:ext cx="1000125" cy="369887"/>
          </a:xfrm>
          <a:prstGeom prst="rect">
            <a:avLst/>
          </a:prstGeom>
          <a:noFill/>
          <a:ln w="19050">
            <a:solidFill>
              <a:srgbClr val="FF0000"/>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smtClean="0">
                <a:ln>
                  <a:noFill/>
                </a:ln>
                <a:solidFill>
                  <a:srgbClr val="000099"/>
                </a:solidFill>
                <a:effectLst/>
                <a:uLnTx/>
                <a:uFillTx/>
                <a:latin typeface="+mn-ea"/>
                <a:ea typeface="+mn-ea"/>
              </a:rPr>
              <a:t>课程</a:t>
            </a:r>
            <a:r>
              <a:rPr kumimoji="0" lang="en-US" altLang="zh-CN" sz="1800" b="1" i="0" u="none" strike="noStrike" kern="0" cap="none" spc="0" normalizeH="0" baseline="0" noProof="0" smtClean="0">
                <a:ln>
                  <a:noFill/>
                </a:ln>
                <a:solidFill>
                  <a:srgbClr val="000099"/>
                </a:solidFill>
                <a:effectLst/>
                <a:uLnTx/>
                <a:uFillTx/>
                <a:latin typeface="+mn-ea"/>
                <a:ea typeface="+mn-ea"/>
              </a:rPr>
              <a:t>B</a:t>
            </a:r>
            <a:endParaRPr kumimoji="0" lang="zh-CN" altLang="en-US" sz="1800" b="1" i="0" u="none" strike="noStrike" kern="0" cap="none" spc="0" normalizeH="0" baseline="0" noProof="0" smtClean="0">
              <a:ln>
                <a:noFill/>
              </a:ln>
              <a:solidFill>
                <a:srgbClr val="000099"/>
              </a:solidFill>
              <a:effectLst/>
              <a:uLnTx/>
              <a:uFillTx/>
              <a:latin typeface="+mn-ea"/>
              <a:ea typeface="+mn-ea"/>
            </a:endParaRPr>
          </a:p>
        </p:txBody>
      </p:sp>
      <p:sp>
        <p:nvSpPr>
          <p:cNvPr id="55" name="TextBox 20"/>
          <p:cNvSpPr txBox="1">
            <a:spLocks noChangeArrowheads="1"/>
          </p:cNvSpPr>
          <p:nvPr/>
        </p:nvSpPr>
        <p:spPr bwMode="auto">
          <a:xfrm>
            <a:off x="1360510" y="4516316"/>
            <a:ext cx="1000125" cy="369887"/>
          </a:xfrm>
          <a:prstGeom prst="rect">
            <a:avLst/>
          </a:prstGeom>
          <a:noFill/>
          <a:ln w="15875">
            <a:solidFill>
              <a:srgbClr val="FF0000"/>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smtClean="0">
                <a:ln>
                  <a:noFill/>
                </a:ln>
                <a:solidFill>
                  <a:srgbClr val="000099"/>
                </a:solidFill>
                <a:effectLst/>
                <a:uLnTx/>
                <a:uFillTx/>
                <a:latin typeface="+mn-ea"/>
                <a:ea typeface="+mn-ea"/>
              </a:rPr>
              <a:t>课程</a:t>
            </a:r>
            <a:r>
              <a:rPr kumimoji="0" lang="en-US" altLang="zh-CN" sz="1800" b="1" i="0" u="none" strike="noStrike" kern="0" cap="none" spc="0" normalizeH="0" baseline="0" noProof="0" smtClean="0">
                <a:ln>
                  <a:noFill/>
                </a:ln>
                <a:solidFill>
                  <a:srgbClr val="000099"/>
                </a:solidFill>
                <a:effectLst/>
                <a:uLnTx/>
                <a:uFillTx/>
                <a:latin typeface="+mn-ea"/>
                <a:ea typeface="+mn-ea"/>
              </a:rPr>
              <a:t>C</a:t>
            </a:r>
            <a:endParaRPr kumimoji="0" lang="zh-CN" altLang="en-US" sz="1800" b="1" i="0" u="none" strike="noStrike" kern="0" cap="none" spc="0" normalizeH="0" baseline="0" noProof="0" smtClean="0">
              <a:ln>
                <a:noFill/>
              </a:ln>
              <a:solidFill>
                <a:srgbClr val="000099"/>
              </a:solidFill>
              <a:effectLst/>
              <a:uLnTx/>
              <a:uFillTx/>
              <a:latin typeface="+mn-ea"/>
              <a:ea typeface="+mn-ea"/>
            </a:endParaRPr>
          </a:p>
        </p:txBody>
      </p:sp>
      <p:sp>
        <p:nvSpPr>
          <p:cNvPr id="56" name="TextBox 55"/>
          <p:cNvSpPr txBox="1"/>
          <p:nvPr/>
        </p:nvSpPr>
        <p:spPr>
          <a:xfrm>
            <a:off x="3945908" y="1792098"/>
            <a:ext cx="1000125" cy="369888"/>
          </a:xfrm>
          <a:prstGeom prst="rect">
            <a:avLst/>
          </a:prstGeom>
          <a:noFill/>
          <a:ln w="19050">
            <a:solidFill>
              <a:srgbClr val="00007D">
                <a:lumMod val="60000"/>
                <a:lumOff val="40000"/>
              </a:srgbClr>
            </a:solidFill>
          </a:ln>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000099"/>
                </a:solidFill>
                <a:effectLst/>
                <a:uLnTx/>
                <a:uFillTx/>
                <a:latin typeface="+mn-ea"/>
              </a:rPr>
              <a:t>课程</a:t>
            </a:r>
            <a:r>
              <a:rPr kumimoji="0" lang="en-US" altLang="zh-CN" sz="1800" b="1" i="0" u="none" strike="noStrike" kern="0" cap="none" spc="0" normalizeH="0" baseline="0" noProof="0" dirty="0">
                <a:ln>
                  <a:noFill/>
                </a:ln>
                <a:solidFill>
                  <a:srgbClr val="000099"/>
                </a:solidFill>
                <a:effectLst/>
                <a:uLnTx/>
                <a:uFillTx/>
                <a:latin typeface="+mn-ea"/>
              </a:rPr>
              <a:t>A</a:t>
            </a:r>
            <a:endParaRPr kumimoji="0" lang="zh-CN" altLang="en-US" sz="1800" b="1" i="0" u="none" strike="noStrike" kern="0" cap="none" spc="0" normalizeH="0" baseline="0" noProof="0" dirty="0">
              <a:ln>
                <a:noFill/>
              </a:ln>
              <a:solidFill>
                <a:srgbClr val="000099"/>
              </a:solidFill>
              <a:effectLst/>
              <a:uLnTx/>
              <a:uFillTx/>
              <a:latin typeface="+mn-ea"/>
            </a:endParaRPr>
          </a:p>
        </p:txBody>
      </p:sp>
    </p:spTree>
    <p:extLst>
      <p:ext uri="{BB962C8B-B14F-4D97-AF65-F5344CB8AC3E}">
        <p14:creationId xmlns:p14="http://schemas.microsoft.com/office/powerpoint/2010/main" xmlns="" val="31265710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right)">
                                      <p:cBhvr>
                                        <p:cTn id="7" dur="1000"/>
                                        <p:tgtEl>
                                          <p:spTgt spid="46"/>
                                        </p:tgtEl>
                                      </p:cBhvr>
                                    </p:animEffect>
                                  </p:childTnLst>
                                </p:cTn>
                              </p:par>
                            </p:childTnLst>
                          </p:cTn>
                        </p:par>
                        <p:par>
                          <p:cTn id="8" fill="hold">
                            <p:stCondLst>
                              <p:cond delay="1000"/>
                            </p:stCondLst>
                            <p:childTnLst>
                              <p:par>
                                <p:cTn id="9" presetID="22" presetClass="entr" presetSubtype="2" fill="hold" grpId="0" nodeType="after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wipe(right)">
                                      <p:cBhvr>
                                        <p:cTn id="11" dur="20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94657" y="1349185"/>
            <a:ext cx="7717972" cy="2200602"/>
          </a:xfrm>
          <a:prstGeom prst="rect">
            <a:avLst/>
          </a:prstGeom>
        </p:spPr>
        <p:txBody>
          <a:bodyPr wrap="square">
            <a:spAutoFit/>
          </a:bodyPr>
          <a:lstStyle/>
          <a:p>
            <a:pPr>
              <a:lnSpc>
                <a:spcPct val="130000"/>
              </a:lnSpc>
              <a:spcBef>
                <a:spcPts val="1800"/>
              </a:spcBef>
              <a:spcAft>
                <a:spcPts val="600"/>
              </a:spcAft>
              <a:buClr>
                <a:srgbClr val="C00000"/>
              </a:buClr>
              <a:buFont typeface="Wingdings" pitchFamily="2" charset="2"/>
              <a:buChar char="p"/>
            </a:pPr>
            <a:r>
              <a:rPr lang="zh-CN" altLang="en-US" sz="3000" b="1" dirty="0" smtClean="0">
                <a:solidFill>
                  <a:srgbClr val="2D18C6"/>
                </a:solidFill>
                <a:latin typeface="Times New Roman" pitchFamily="18" charset="0"/>
                <a:ea typeface="微软雅黑" pitchFamily="34" charset="-122"/>
                <a:cs typeface="Times New Roman" pitchFamily="18" charset="0"/>
              </a:rPr>
              <a:t>  内容选择有针对性，指向学生学习成果</a:t>
            </a:r>
            <a:endParaRPr lang="en-US" altLang="zh-CN" sz="3000" b="1" dirty="0" smtClean="0">
              <a:solidFill>
                <a:srgbClr val="2D18C6"/>
              </a:solidFill>
              <a:latin typeface="Times New Roman" pitchFamily="18" charset="0"/>
              <a:ea typeface="微软雅黑" pitchFamily="34" charset="-122"/>
              <a:cs typeface="Times New Roman" pitchFamily="18" charset="0"/>
            </a:endParaRPr>
          </a:p>
          <a:p>
            <a:pPr>
              <a:lnSpc>
                <a:spcPct val="130000"/>
              </a:lnSpc>
              <a:spcBef>
                <a:spcPts val="1800"/>
              </a:spcBef>
              <a:spcAft>
                <a:spcPts val="600"/>
              </a:spcAft>
              <a:buClr>
                <a:srgbClr val="C00000"/>
              </a:buClr>
              <a:buFont typeface="Wingdings" pitchFamily="2" charset="2"/>
              <a:buChar char="p"/>
            </a:pPr>
            <a:r>
              <a:rPr lang="zh-CN" altLang="en-US" sz="3000" b="1" dirty="0" smtClean="0">
                <a:solidFill>
                  <a:srgbClr val="2D18C6"/>
                </a:solidFill>
                <a:latin typeface="Times New Roman" pitchFamily="18" charset="0"/>
                <a:ea typeface="微软雅黑" pitchFamily="34" charset="-122"/>
                <a:cs typeface="Times New Roman" pitchFamily="18" charset="0"/>
              </a:rPr>
              <a:t>  教学法适合学习成果要求的内容，适宜学生的认知特点（</a:t>
            </a:r>
            <a:r>
              <a:rPr lang="en-US" altLang="zh-CN" sz="2400" b="1" dirty="0" smtClean="0">
                <a:solidFill>
                  <a:srgbClr val="2D18C6"/>
                </a:solidFill>
                <a:latin typeface="Times New Roman" pitchFamily="18" charset="0"/>
                <a:ea typeface="微软雅黑" pitchFamily="34" charset="-122"/>
                <a:cs typeface="Times New Roman" pitchFamily="18" charset="0"/>
              </a:rPr>
              <a:t> </a:t>
            </a:r>
            <a:r>
              <a:rPr lang="zh-CN" altLang="en-US" sz="2400" b="1" dirty="0" smtClean="0">
                <a:solidFill>
                  <a:srgbClr val="2D18C6"/>
                </a:solidFill>
                <a:latin typeface="Times New Roman" pitchFamily="18" charset="0"/>
                <a:ea typeface="微软雅黑" pitchFamily="34" charset="-122"/>
                <a:cs typeface="Times New Roman" pitchFamily="18" charset="0"/>
              </a:rPr>
              <a:t>讨论、</a:t>
            </a:r>
            <a:r>
              <a:rPr lang="en-US" altLang="zh-CN" sz="2400" b="1" dirty="0" smtClean="0">
                <a:solidFill>
                  <a:srgbClr val="2D18C6"/>
                </a:solidFill>
                <a:latin typeface="Times New Roman" pitchFamily="18" charset="0"/>
                <a:ea typeface="微软雅黑" pitchFamily="34" charset="-122"/>
                <a:cs typeface="Times New Roman" pitchFamily="18" charset="0"/>
              </a:rPr>
              <a:t>PBL</a:t>
            </a:r>
            <a:r>
              <a:rPr lang="zh-CN" altLang="en-US" sz="2400" b="1" dirty="0" smtClean="0">
                <a:solidFill>
                  <a:srgbClr val="2D18C6"/>
                </a:solidFill>
                <a:latin typeface="Times New Roman" pitchFamily="18" charset="0"/>
                <a:ea typeface="微软雅黑" pitchFamily="34" charset="-122"/>
                <a:cs typeface="Times New Roman" pitchFamily="18" charset="0"/>
              </a:rPr>
              <a:t>、实践、翻转课堂）</a:t>
            </a:r>
            <a:endParaRPr lang="en-US" altLang="zh-CN" sz="2400" b="1" dirty="0" smtClean="0">
              <a:solidFill>
                <a:srgbClr val="2D18C6"/>
              </a:solidFill>
              <a:latin typeface="Times New Roman" pitchFamily="18" charset="0"/>
              <a:ea typeface="微软雅黑" pitchFamily="34" charset="-122"/>
              <a:cs typeface="Times New Roman" pitchFamily="18" charset="0"/>
            </a:endParaRPr>
          </a:p>
        </p:txBody>
      </p:sp>
      <p:sp>
        <p:nvSpPr>
          <p:cNvPr id="4" name="标题 1"/>
          <p:cNvSpPr txBox="1">
            <a:spLocks/>
          </p:cNvSpPr>
          <p:nvPr/>
        </p:nvSpPr>
        <p:spPr>
          <a:xfrm>
            <a:off x="165806" y="-15865"/>
            <a:ext cx="6803621" cy="714356"/>
          </a:xfrm>
          <a:prstGeom prst="rect">
            <a:avLst/>
          </a:prstGeom>
        </p:spPr>
        <p:txBody>
          <a:bodyP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lvl="7">
              <a:lnSpc>
                <a:spcPct val="130000"/>
              </a:lnSpc>
            </a:pPr>
            <a:r>
              <a:rPr kumimoji="1" lang="en-US" altLang="zh-CN" sz="3600" b="1" dirty="0" smtClean="0">
                <a:solidFill>
                  <a:srgbClr val="000099"/>
                </a:solidFill>
              </a:rPr>
              <a:t>03 </a:t>
            </a:r>
            <a:r>
              <a:rPr kumimoji="1" lang="zh-CN" altLang="en-US" sz="3600" b="1" dirty="0" smtClean="0">
                <a:solidFill>
                  <a:srgbClr val="000099"/>
                </a:solidFill>
              </a:rPr>
              <a:t>改革</a:t>
            </a:r>
            <a:r>
              <a:rPr kumimoji="1" lang="zh-CN" altLang="en-US" sz="3600" b="1" dirty="0" smtClean="0">
                <a:solidFill>
                  <a:srgbClr val="000099"/>
                </a:solidFill>
              </a:rPr>
              <a:t>课程教学设计</a:t>
            </a:r>
            <a:endParaRPr kumimoji="1" lang="en-US" altLang="zh-CN" sz="3600" b="1" dirty="0" smtClean="0">
              <a:solidFill>
                <a:srgbClr val="000099"/>
              </a:solidFill>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167546" y="157784"/>
            <a:ext cx="6803621" cy="714356"/>
          </a:xfrm>
          <a:prstGeom prst="rect">
            <a:avLst/>
          </a:prstGeom>
        </p:spPr>
        <p:txBody>
          <a:bodyPr>
            <a:norm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lvl="0" defTabSz="914400" eaLnBrk="0" fontAlgn="base" hangingPunct="0">
              <a:spcBef>
                <a:spcPct val="0"/>
              </a:spcBef>
              <a:spcAft>
                <a:spcPct val="0"/>
              </a:spcAft>
              <a:defRPr/>
            </a:pPr>
            <a:r>
              <a:rPr kumimoji="0" lang="en-US" altLang="zh-CN" sz="3600" b="1" i="0" u="none" strike="noStrike" kern="1200" spc="50" normalizeH="0" baseline="0" noProof="0" dirty="0" smtClean="0">
                <a:ln w="11430"/>
                <a:solidFill>
                  <a:srgbClr val="2D18C6"/>
                </a:solidFill>
                <a:effectLst>
                  <a:outerShdw blurRad="38100" dist="38100" dir="2700000" algn="tl">
                    <a:srgbClr val="000000">
                      <a:alpha val="43137"/>
                    </a:srgbClr>
                  </a:outerShdw>
                </a:effectLst>
                <a:uLnTx/>
                <a:uFillTx/>
                <a:latin typeface="微软雅黑" pitchFamily="34" charset="-122"/>
                <a:ea typeface="微软雅黑" pitchFamily="34" charset="-122"/>
                <a:cs typeface="+mj-cs"/>
              </a:rPr>
              <a:t>04 </a:t>
            </a:r>
            <a:r>
              <a:rPr kumimoji="0" lang="zh-CN" altLang="en-US" sz="3600" b="1" i="0" u="none" strike="noStrike" kern="1200" spc="50" normalizeH="0" baseline="0" noProof="0" dirty="0" smtClean="0">
                <a:ln w="11430"/>
                <a:solidFill>
                  <a:srgbClr val="2D18C6"/>
                </a:solidFill>
                <a:effectLst>
                  <a:outerShdw blurRad="38100" dist="38100" dir="2700000" algn="tl">
                    <a:srgbClr val="000000">
                      <a:alpha val="43137"/>
                    </a:srgbClr>
                  </a:outerShdw>
                </a:effectLst>
                <a:uLnTx/>
                <a:uFillTx/>
                <a:latin typeface="微软雅黑" pitchFamily="34" charset="-122"/>
                <a:ea typeface="微软雅黑" pitchFamily="34" charset="-122"/>
                <a:cs typeface="+mj-cs"/>
              </a:rPr>
              <a:t>开展</a:t>
            </a:r>
            <a:r>
              <a:rPr kumimoji="0" lang="zh-CN" altLang="en-US" sz="3600" b="1" i="0" u="none" strike="noStrike" kern="1200" spc="50" normalizeH="0" baseline="0" noProof="0" dirty="0" smtClean="0">
                <a:ln w="11430"/>
                <a:solidFill>
                  <a:srgbClr val="2D18C6"/>
                </a:solidFill>
                <a:effectLst>
                  <a:outerShdw blurRad="38100" dist="38100" dir="2700000" algn="tl">
                    <a:srgbClr val="000000">
                      <a:alpha val="43137"/>
                    </a:srgbClr>
                  </a:outerShdw>
                </a:effectLst>
                <a:uLnTx/>
                <a:uFillTx/>
                <a:latin typeface="微软雅黑" pitchFamily="34" charset="-122"/>
                <a:ea typeface="微软雅黑" pitchFamily="34" charset="-122"/>
                <a:cs typeface="+mj-cs"/>
              </a:rPr>
              <a:t>学生学习成果评价</a:t>
            </a:r>
            <a:endParaRPr kumimoji="0" lang="zh-CN" altLang="en-US" sz="3600" b="1" i="0" u="none" strike="noStrike" kern="1200" spc="50" normalizeH="0" baseline="0" noProof="0" dirty="0">
              <a:ln w="11430"/>
              <a:solidFill>
                <a:srgbClr val="2D18C6"/>
              </a:solidFill>
              <a:effectLst>
                <a:outerShdw blurRad="38100" dist="38100" dir="2700000" algn="tl">
                  <a:srgbClr val="000000">
                    <a:alpha val="43137"/>
                  </a:srgbClr>
                </a:outerShdw>
              </a:effectLst>
              <a:uLnTx/>
              <a:uFillTx/>
              <a:latin typeface="微软雅黑" pitchFamily="34" charset="-122"/>
              <a:ea typeface="微软雅黑" pitchFamily="34" charset="-122"/>
              <a:cs typeface="+mj-cs"/>
            </a:endParaRPr>
          </a:p>
        </p:txBody>
      </p:sp>
      <p:sp>
        <p:nvSpPr>
          <p:cNvPr id="3" name="Text Box 39"/>
          <p:cNvSpPr txBox="1">
            <a:spLocks noChangeArrowheads="1"/>
          </p:cNvSpPr>
          <p:nvPr/>
        </p:nvSpPr>
        <p:spPr bwMode="auto">
          <a:xfrm>
            <a:off x="520315" y="1083689"/>
            <a:ext cx="8487207" cy="3222178"/>
          </a:xfrm>
          <a:prstGeom prst="rect">
            <a:avLst/>
          </a:prstGeom>
          <a:extLst/>
        </p:spPr>
        <p:txBody>
          <a:bodyP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en-GB"/>
            </a:defPPr>
            <a:lvl1pPr eaLnBrk="0" hangingPunct="0">
              <a:defRPr sz="3600" b="1" spc="50">
                <a:ln w="11430"/>
                <a:solidFill>
                  <a:srgbClr val="2D18C6"/>
                </a:solidFill>
                <a:effectLst>
                  <a:outerShdw blurRad="38100" dist="38100" dir="2700000" algn="tl">
                    <a:srgbClr val="000000">
                      <a:alpha val="43137"/>
                    </a:srgbClr>
                  </a:outerShdw>
                </a:effectLst>
                <a:latin typeface="微软雅黑" pitchFamily="34" charset="-122"/>
                <a:ea typeface="微软雅黑" pitchFamily="34" charset="-122"/>
                <a:cs typeface="+mj-cs"/>
              </a:defRPr>
            </a:lvl1pPr>
          </a:lstStyle>
          <a:p>
            <a:pPr marL="457200" indent="-457200">
              <a:buClr>
                <a:srgbClr val="000099"/>
              </a:buClr>
              <a:buFont typeface="Wingdings" pitchFamily="2" charset="2"/>
              <a:buChar char="n"/>
            </a:pPr>
            <a:endParaRPr kumimoji="1" lang="en-US" altLang="zh-CN" sz="3200" dirty="0" smtClean="0">
              <a:solidFill>
                <a:srgbClr val="000099"/>
              </a:solidFill>
              <a:effectLst/>
            </a:endParaRPr>
          </a:p>
          <a:p>
            <a:pPr marL="457200" indent="-457200">
              <a:buClr>
                <a:srgbClr val="000099"/>
              </a:buClr>
              <a:buFont typeface="Wingdings" pitchFamily="2" charset="2"/>
              <a:buChar char="n"/>
            </a:pPr>
            <a:r>
              <a:rPr kumimoji="1" lang="zh-CN" altLang="en-US" sz="3200" dirty="0" smtClean="0">
                <a:solidFill>
                  <a:srgbClr val="000099"/>
                </a:solidFill>
                <a:effectLst/>
              </a:rPr>
              <a:t>专业认证的核心即证明毕业要求</a:t>
            </a:r>
            <a:r>
              <a:rPr kumimoji="1" lang="zh-CN" altLang="en-US" sz="3200" dirty="0" smtClean="0">
                <a:solidFill>
                  <a:srgbClr val="000099"/>
                </a:solidFill>
                <a:effectLst/>
              </a:rPr>
              <a:t>达成</a:t>
            </a:r>
            <a:endParaRPr kumimoji="1" lang="en-US" altLang="zh-CN" sz="3200" dirty="0" smtClean="0">
              <a:solidFill>
                <a:srgbClr val="000099"/>
              </a:solidFill>
              <a:effectLst/>
            </a:endParaRPr>
          </a:p>
          <a:p>
            <a:pPr marL="457200" indent="-457200">
              <a:buClr>
                <a:srgbClr val="000099"/>
              </a:buClr>
            </a:pPr>
            <a:r>
              <a:rPr kumimoji="1" lang="zh-CN" altLang="en-US" sz="3200" dirty="0" smtClean="0">
                <a:solidFill>
                  <a:srgbClr val="000099"/>
                </a:solidFill>
                <a:effectLst/>
              </a:rPr>
              <a:t>   基础是对</a:t>
            </a:r>
            <a:r>
              <a:rPr kumimoji="1" lang="zh-CN" altLang="en-US" sz="3200" dirty="0" smtClean="0">
                <a:solidFill>
                  <a:srgbClr val="FF0000"/>
                </a:solidFill>
                <a:effectLst/>
              </a:rPr>
              <a:t>学生学习成果</a:t>
            </a:r>
            <a:r>
              <a:rPr kumimoji="1" lang="zh-CN" altLang="en-US" sz="3200" dirty="0" smtClean="0">
                <a:solidFill>
                  <a:srgbClr val="000099"/>
                </a:solidFill>
                <a:effectLst/>
              </a:rPr>
              <a:t>的评价</a:t>
            </a:r>
            <a:endParaRPr kumimoji="1" lang="en-US" altLang="zh-CN" sz="3200" dirty="0" smtClean="0">
              <a:solidFill>
                <a:srgbClr val="000099"/>
              </a:solidFill>
              <a:effectLst/>
            </a:endParaRPr>
          </a:p>
          <a:p>
            <a:pPr marL="457200" indent="-457200">
              <a:buClr>
                <a:srgbClr val="000099"/>
              </a:buClr>
              <a:buFont typeface="Wingdings" pitchFamily="2" charset="2"/>
              <a:buChar char="n"/>
            </a:pPr>
            <a:endParaRPr kumimoji="1" lang="en-US" altLang="zh-CN" sz="3200" dirty="0" smtClean="0">
              <a:solidFill>
                <a:srgbClr val="000099"/>
              </a:solidFill>
              <a:effectLst/>
            </a:endParaRPr>
          </a:p>
          <a:p>
            <a:pPr marL="457200" indent="-457200">
              <a:buClr>
                <a:srgbClr val="000099"/>
              </a:buClr>
              <a:buFont typeface="Wingdings" pitchFamily="2" charset="2"/>
              <a:buChar char="n"/>
            </a:pPr>
            <a:r>
              <a:rPr kumimoji="1" lang="zh-CN" altLang="en-US" sz="3200" dirty="0" smtClean="0">
                <a:solidFill>
                  <a:srgbClr val="000099"/>
                </a:solidFill>
                <a:effectLst/>
              </a:rPr>
              <a:t>评价思想和理念要从评资源投入、评过程管理，转移到</a:t>
            </a:r>
            <a:r>
              <a:rPr kumimoji="1" lang="zh-CN" altLang="en-US" sz="3200" dirty="0" smtClean="0">
                <a:solidFill>
                  <a:srgbClr val="C00000"/>
                </a:solidFill>
                <a:effectLst/>
              </a:rPr>
              <a:t>评学生</a:t>
            </a:r>
            <a:r>
              <a:rPr kumimoji="1" lang="zh-CN" altLang="en-US" sz="3200" dirty="0" smtClean="0">
                <a:solidFill>
                  <a:srgbClr val="C00000"/>
                </a:solidFill>
                <a:effectLst/>
              </a:rPr>
              <a:t>学习成果</a:t>
            </a:r>
            <a:endParaRPr kumimoji="1" lang="en-US" altLang="zh-CN" sz="3200" dirty="0" smtClean="0">
              <a:solidFill>
                <a:srgbClr val="C00000"/>
              </a:solidFill>
              <a:effectLst/>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9"/>
          <p:cNvSpPr txBox="1">
            <a:spLocks noChangeArrowheads="1"/>
          </p:cNvSpPr>
          <p:nvPr/>
        </p:nvSpPr>
        <p:spPr bwMode="auto">
          <a:xfrm>
            <a:off x="395535" y="870848"/>
            <a:ext cx="8487207" cy="1653988"/>
          </a:xfrm>
          <a:prstGeom prst="rect">
            <a:avLst/>
          </a:prstGeom>
          <a:extLst/>
        </p:spPr>
        <p:txBody>
          <a:bodyP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en-GB"/>
            </a:defPPr>
            <a:lvl1pPr eaLnBrk="0" hangingPunct="0">
              <a:defRPr sz="3600" b="1" spc="50">
                <a:ln w="11430"/>
                <a:solidFill>
                  <a:srgbClr val="2D18C6"/>
                </a:solidFill>
                <a:effectLst>
                  <a:outerShdw blurRad="38100" dist="38100" dir="2700000" algn="tl">
                    <a:srgbClr val="000000">
                      <a:alpha val="43137"/>
                    </a:srgbClr>
                  </a:outerShdw>
                </a:effectLst>
                <a:latin typeface="微软雅黑" pitchFamily="34" charset="-122"/>
                <a:ea typeface="微软雅黑" pitchFamily="34" charset="-122"/>
                <a:cs typeface="+mj-cs"/>
              </a:defRPr>
            </a:lvl1pPr>
          </a:lstStyle>
          <a:p>
            <a:pPr marL="457200" indent="-457200">
              <a:lnSpc>
                <a:spcPts val="3700"/>
              </a:lnSpc>
              <a:buClr>
                <a:srgbClr val="000099"/>
              </a:buClr>
              <a:buFont typeface="Wingdings" pitchFamily="2" charset="2"/>
              <a:buChar char="n"/>
            </a:pPr>
            <a:r>
              <a:rPr kumimoji="1" lang="zh-CN" altLang="en-US" sz="2400" dirty="0" smtClean="0">
                <a:solidFill>
                  <a:srgbClr val="C00000"/>
                </a:solidFill>
                <a:effectLst/>
              </a:rPr>
              <a:t>课程评价</a:t>
            </a:r>
            <a:r>
              <a:rPr kumimoji="1" lang="zh-CN" altLang="en-US" sz="2400" dirty="0" smtClean="0">
                <a:solidFill>
                  <a:srgbClr val="000099"/>
                </a:solidFill>
                <a:effectLst/>
              </a:rPr>
              <a:t>是毕业要求达成评价的基础</a:t>
            </a:r>
            <a:endParaRPr kumimoji="1" lang="en-US" altLang="zh-CN" sz="2400" dirty="0" smtClean="0">
              <a:solidFill>
                <a:srgbClr val="000099"/>
              </a:solidFill>
              <a:effectLst/>
            </a:endParaRPr>
          </a:p>
          <a:p>
            <a:pPr indent="355600">
              <a:lnSpc>
                <a:spcPts val="3700"/>
              </a:lnSpc>
              <a:buClr>
                <a:srgbClr val="FF0000"/>
              </a:buClr>
            </a:pPr>
            <a:r>
              <a:rPr kumimoji="1" lang="zh-CN" altLang="en-US" sz="2400" dirty="0" smtClean="0">
                <a:solidFill>
                  <a:srgbClr val="000099"/>
                </a:solidFill>
                <a:effectLst/>
              </a:rPr>
              <a:t>必须明确培养目标</a:t>
            </a:r>
            <a:r>
              <a:rPr kumimoji="1" lang="en-US" altLang="zh-CN" sz="2400" dirty="0" smtClean="0">
                <a:solidFill>
                  <a:srgbClr val="000099"/>
                </a:solidFill>
                <a:effectLst/>
              </a:rPr>
              <a:t>—</a:t>
            </a:r>
            <a:r>
              <a:rPr kumimoji="1" lang="zh-CN" altLang="en-US" sz="2400" dirty="0" smtClean="0">
                <a:solidFill>
                  <a:srgbClr val="000099"/>
                </a:solidFill>
                <a:effectLst/>
              </a:rPr>
              <a:t>毕业要求</a:t>
            </a:r>
            <a:r>
              <a:rPr kumimoji="1" lang="en-US" altLang="zh-CN" sz="2400" dirty="0" smtClean="0">
                <a:solidFill>
                  <a:srgbClr val="000099"/>
                </a:solidFill>
                <a:effectLst/>
              </a:rPr>
              <a:t>—</a:t>
            </a:r>
            <a:r>
              <a:rPr kumimoji="1" lang="zh-CN" altLang="en-US" sz="2400" dirty="0" smtClean="0">
                <a:solidFill>
                  <a:srgbClr val="000099"/>
                </a:solidFill>
                <a:effectLst/>
              </a:rPr>
              <a:t>课程矩阵，从而明确</a:t>
            </a:r>
            <a:r>
              <a:rPr kumimoji="1" lang="zh-CN" altLang="en-US" sz="2400" dirty="0" smtClean="0">
                <a:solidFill>
                  <a:srgbClr val="C00000"/>
                </a:solidFill>
                <a:effectLst/>
              </a:rPr>
              <a:t>课程目标。</a:t>
            </a:r>
            <a:endParaRPr kumimoji="1" lang="en-US" altLang="zh-CN" sz="2400" dirty="0" smtClean="0">
              <a:solidFill>
                <a:srgbClr val="C00000"/>
              </a:solidFill>
              <a:effectLst/>
            </a:endParaRPr>
          </a:p>
          <a:p>
            <a:pPr indent="355600">
              <a:lnSpc>
                <a:spcPts val="3700"/>
              </a:lnSpc>
              <a:buClr>
                <a:srgbClr val="FF0000"/>
              </a:buClr>
            </a:pPr>
            <a:endParaRPr kumimoji="1" lang="en-US" altLang="zh-CN" sz="600" dirty="0">
              <a:solidFill>
                <a:srgbClr val="000099"/>
              </a:solidFill>
              <a:effectLst/>
            </a:endParaRPr>
          </a:p>
          <a:p>
            <a:pPr>
              <a:lnSpc>
                <a:spcPts val="3700"/>
              </a:lnSpc>
              <a:buClr>
                <a:srgbClr val="FF0000"/>
              </a:buClr>
            </a:pPr>
            <a:endParaRPr lang="en-US" altLang="zh-CN" sz="2400" dirty="0" smtClean="0">
              <a:solidFill>
                <a:srgbClr val="FF0000"/>
              </a:solidFill>
              <a:effectLst/>
            </a:endParaRPr>
          </a:p>
        </p:txBody>
      </p:sp>
      <p:sp>
        <p:nvSpPr>
          <p:cNvPr id="4" name="标题 1"/>
          <p:cNvSpPr txBox="1">
            <a:spLocks/>
          </p:cNvSpPr>
          <p:nvPr/>
        </p:nvSpPr>
        <p:spPr>
          <a:xfrm>
            <a:off x="167546" y="89544"/>
            <a:ext cx="6803621" cy="714356"/>
          </a:xfrm>
          <a:prstGeom prst="rect">
            <a:avLst/>
          </a:prstGeom>
        </p:spPr>
        <p:txBody>
          <a:bodyPr>
            <a:norm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lvl="0" defTabSz="914400" eaLnBrk="0" fontAlgn="base" hangingPunct="0">
              <a:spcBef>
                <a:spcPct val="0"/>
              </a:spcBef>
              <a:spcAft>
                <a:spcPct val="0"/>
              </a:spcAft>
              <a:defRPr/>
            </a:pPr>
            <a:r>
              <a:rPr kumimoji="1" lang="zh-CN" altLang="en-US" sz="3200" b="1" dirty="0" smtClean="0">
                <a:solidFill>
                  <a:srgbClr val="000099"/>
                </a:solidFill>
              </a:rPr>
              <a:t>开展毕业要求达成评价的关键环节</a:t>
            </a:r>
            <a:endParaRPr kumimoji="0" lang="zh-CN" altLang="en-US" sz="3200" b="1" i="0" u="none" strike="noStrike" kern="1200" spc="50" normalizeH="0" baseline="0" noProof="0" dirty="0">
              <a:ln w="11430"/>
              <a:solidFill>
                <a:srgbClr val="2D18C6"/>
              </a:solidFill>
              <a:effectLst>
                <a:outerShdw blurRad="38100" dist="38100" dir="2700000" algn="tl">
                  <a:srgbClr val="000000">
                    <a:alpha val="43137"/>
                  </a:srgbClr>
                </a:outerShdw>
              </a:effectLst>
              <a:uLnTx/>
              <a:uFillTx/>
              <a:latin typeface="微软雅黑" pitchFamily="34" charset="-122"/>
              <a:ea typeface="微软雅黑" pitchFamily="34" charset="-122"/>
              <a:cs typeface="+mj-cs"/>
            </a:endParaRPr>
          </a:p>
        </p:txBody>
      </p:sp>
      <p:sp>
        <p:nvSpPr>
          <p:cNvPr id="5" name="矩形 4"/>
          <p:cNvSpPr/>
          <p:nvPr/>
        </p:nvSpPr>
        <p:spPr>
          <a:xfrm>
            <a:off x="395534" y="2390623"/>
            <a:ext cx="8748466" cy="2464777"/>
          </a:xfrm>
          <a:prstGeom prst="rect">
            <a:avLst/>
          </a:prstGeom>
        </p:spPr>
        <p:txBody>
          <a:bodyPr wrap="square">
            <a:spAutoFit/>
          </a:bodyPr>
          <a:lstStyle/>
          <a:p>
            <a:pPr marL="457200" indent="-457200" eaLnBrk="0" hangingPunct="0">
              <a:lnSpc>
                <a:spcPts val="3700"/>
              </a:lnSpc>
              <a:buClr>
                <a:srgbClr val="000099"/>
              </a:buClr>
              <a:buFont typeface="Wingdings" pitchFamily="2" charset="2"/>
              <a:buChar char="n"/>
            </a:pPr>
            <a:r>
              <a:rPr kumimoji="1" lang="zh-CN" altLang="en-US" sz="2400" b="1" spc="50" dirty="0">
                <a:ln w="11430"/>
                <a:solidFill>
                  <a:srgbClr val="C00000"/>
                </a:solidFill>
                <a:latin typeface="微软雅黑" pitchFamily="34" charset="-122"/>
                <a:ea typeface="微软雅黑" pitchFamily="34" charset="-122"/>
                <a:cs typeface="+mj-cs"/>
              </a:rPr>
              <a:t>教师责任</a:t>
            </a:r>
            <a:r>
              <a:rPr kumimoji="1" lang="zh-CN" altLang="en-US" sz="2400" b="1" spc="50" dirty="0">
                <a:ln w="11430"/>
                <a:solidFill>
                  <a:srgbClr val="000099"/>
                </a:solidFill>
                <a:latin typeface="微软雅黑" pitchFamily="34" charset="-122"/>
                <a:ea typeface="微软雅黑" pitchFamily="34" charset="-122"/>
                <a:cs typeface="+mj-cs"/>
              </a:rPr>
              <a:t>是毕业要求达成评价的落实</a:t>
            </a:r>
          </a:p>
          <a:p>
            <a:pPr indent="355600" eaLnBrk="0" hangingPunct="0">
              <a:lnSpc>
                <a:spcPts val="3700"/>
              </a:lnSpc>
              <a:buClr>
                <a:srgbClr val="000099"/>
              </a:buClr>
            </a:pPr>
            <a:r>
              <a:rPr kumimoji="1" lang="zh-CN" altLang="en-US" sz="2400" b="1" spc="50" dirty="0" smtClean="0">
                <a:ln w="11430"/>
                <a:solidFill>
                  <a:srgbClr val="000099"/>
                </a:solidFill>
                <a:latin typeface="微软雅黑" pitchFamily="34" charset="-122"/>
                <a:ea typeface="微软雅黑" pitchFamily="34" charset="-122"/>
                <a:cs typeface="+mj-cs"/>
              </a:rPr>
              <a:t>每</a:t>
            </a:r>
            <a:r>
              <a:rPr kumimoji="1" lang="zh-CN" altLang="en-US" sz="2400" b="1" spc="50" dirty="0">
                <a:ln w="11430"/>
                <a:solidFill>
                  <a:srgbClr val="000099"/>
                </a:solidFill>
                <a:latin typeface="微软雅黑" pitchFamily="34" charset="-122"/>
                <a:ea typeface="微软雅黑" pitchFamily="34" charset="-122"/>
                <a:cs typeface="+mj-cs"/>
              </a:rPr>
              <a:t>一位教师必须</a:t>
            </a:r>
            <a:r>
              <a:rPr kumimoji="1" lang="zh-CN" altLang="en-US" sz="2400" b="1" spc="50" dirty="0">
                <a:ln w="11430"/>
                <a:solidFill>
                  <a:srgbClr val="C00000"/>
                </a:solidFill>
                <a:latin typeface="微软雅黑" pitchFamily="34" charset="-122"/>
                <a:ea typeface="微软雅黑" pitchFamily="34" charset="-122"/>
                <a:cs typeface="+mj-cs"/>
              </a:rPr>
              <a:t>明确</a:t>
            </a:r>
            <a:r>
              <a:rPr kumimoji="1" lang="zh-CN" altLang="en-US" sz="2400" b="1" spc="50" dirty="0">
                <a:ln w="11430"/>
                <a:solidFill>
                  <a:srgbClr val="000099"/>
                </a:solidFill>
                <a:latin typeface="微软雅黑" pitchFamily="34" charset="-122"/>
                <a:ea typeface="微软雅黑" pitchFamily="34" charset="-122"/>
                <a:cs typeface="+mj-cs"/>
              </a:rPr>
              <a:t>自己的</a:t>
            </a:r>
            <a:r>
              <a:rPr kumimoji="1" lang="zh-CN" altLang="en-US" sz="2400" b="1" spc="50" dirty="0">
                <a:ln w="11430"/>
                <a:solidFill>
                  <a:srgbClr val="C00000"/>
                </a:solidFill>
                <a:latin typeface="微软雅黑" pitchFamily="34" charset="-122"/>
                <a:ea typeface="微软雅黑" pitchFamily="34" charset="-122"/>
                <a:cs typeface="+mj-cs"/>
              </a:rPr>
              <a:t>教学活动</a:t>
            </a:r>
            <a:r>
              <a:rPr kumimoji="1" lang="zh-CN" altLang="en-US" sz="2400" b="1" spc="50" dirty="0">
                <a:ln w="11430"/>
                <a:solidFill>
                  <a:srgbClr val="000099"/>
                </a:solidFill>
                <a:latin typeface="微软雅黑" pitchFamily="34" charset="-122"/>
                <a:ea typeface="微软雅黑" pitchFamily="34" charset="-122"/>
                <a:cs typeface="+mj-cs"/>
              </a:rPr>
              <a:t>（课堂、实验实习等）对毕业要求的</a:t>
            </a:r>
            <a:r>
              <a:rPr kumimoji="1" lang="zh-CN" altLang="en-US" sz="2400" b="1" spc="50" dirty="0">
                <a:ln w="11430"/>
                <a:solidFill>
                  <a:srgbClr val="C00000"/>
                </a:solidFill>
                <a:latin typeface="微软雅黑" pitchFamily="34" charset="-122"/>
                <a:ea typeface="微软雅黑" pitchFamily="34" charset="-122"/>
                <a:cs typeface="+mj-cs"/>
              </a:rPr>
              <a:t>支撑点、支撑强度</a:t>
            </a:r>
            <a:r>
              <a:rPr kumimoji="1" lang="zh-CN" altLang="en-US" sz="2400" b="1" spc="50" dirty="0">
                <a:ln w="11430"/>
                <a:solidFill>
                  <a:srgbClr val="000099"/>
                </a:solidFill>
                <a:latin typeface="微软雅黑" pitchFamily="34" charset="-122"/>
                <a:ea typeface="微软雅黑" pitchFamily="34" charset="-122"/>
                <a:cs typeface="+mj-cs"/>
              </a:rPr>
              <a:t>；</a:t>
            </a:r>
          </a:p>
          <a:p>
            <a:pPr indent="355600" eaLnBrk="0" hangingPunct="0">
              <a:lnSpc>
                <a:spcPts val="3700"/>
              </a:lnSpc>
              <a:buClr>
                <a:srgbClr val="000099"/>
              </a:buClr>
            </a:pPr>
            <a:r>
              <a:rPr kumimoji="1" lang="zh-CN" altLang="en-US" sz="2400" b="1" spc="50" dirty="0">
                <a:ln w="11430"/>
                <a:solidFill>
                  <a:srgbClr val="000099"/>
                </a:solidFill>
                <a:latin typeface="微软雅黑" pitchFamily="34" charset="-122"/>
                <a:ea typeface="微软雅黑" pitchFamily="34" charset="-122"/>
                <a:cs typeface="+mj-cs"/>
              </a:rPr>
              <a:t>教师还要</a:t>
            </a:r>
            <a:r>
              <a:rPr kumimoji="1" lang="zh-CN" altLang="en-US" sz="2400" b="1" spc="50" dirty="0">
                <a:ln w="11430"/>
                <a:solidFill>
                  <a:srgbClr val="C00000"/>
                </a:solidFill>
                <a:latin typeface="微软雅黑" pitchFamily="34" charset="-122"/>
                <a:ea typeface="微软雅黑" pitchFamily="34" charset="-122"/>
                <a:cs typeface="+mj-cs"/>
              </a:rPr>
              <a:t>向上明确课程目标</a:t>
            </a:r>
            <a:r>
              <a:rPr kumimoji="1" lang="en-US" altLang="zh-CN" sz="2400" b="1" spc="50" dirty="0">
                <a:ln w="11430"/>
                <a:solidFill>
                  <a:srgbClr val="C00000"/>
                </a:solidFill>
                <a:latin typeface="微软雅黑" pitchFamily="34" charset="-122"/>
                <a:ea typeface="微软雅黑" pitchFamily="34" charset="-122"/>
                <a:cs typeface="+mj-cs"/>
              </a:rPr>
              <a:t>—</a:t>
            </a:r>
            <a:r>
              <a:rPr kumimoji="1" lang="zh-CN" altLang="en-US" sz="2400" b="1" spc="50" dirty="0">
                <a:ln w="11430"/>
                <a:solidFill>
                  <a:srgbClr val="C00000"/>
                </a:solidFill>
                <a:latin typeface="微软雅黑" pitchFamily="34" charset="-122"/>
                <a:ea typeface="微软雅黑" pitchFamily="34" charset="-122"/>
                <a:cs typeface="+mj-cs"/>
              </a:rPr>
              <a:t>毕业要求</a:t>
            </a:r>
            <a:r>
              <a:rPr kumimoji="1" lang="en-US" altLang="zh-CN" sz="2400" b="1" spc="50" dirty="0">
                <a:ln w="11430"/>
                <a:solidFill>
                  <a:srgbClr val="C00000"/>
                </a:solidFill>
                <a:latin typeface="微软雅黑" pitchFamily="34" charset="-122"/>
                <a:ea typeface="微软雅黑" pitchFamily="34" charset="-122"/>
                <a:cs typeface="+mj-cs"/>
              </a:rPr>
              <a:t>—</a:t>
            </a:r>
            <a:r>
              <a:rPr kumimoji="1" lang="zh-CN" altLang="en-US" sz="2400" b="1" spc="50" dirty="0">
                <a:ln w="11430"/>
                <a:solidFill>
                  <a:srgbClr val="C00000"/>
                </a:solidFill>
                <a:latin typeface="微软雅黑" pitchFamily="34" charset="-122"/>
                <a:ea typeface="微软雅黑" pitchFamily="34" charset="-122"/>
                <a:cs typeface="+mj-cs"/>
              </a:rPr>
              <a:t>培养目标</a:t>
            </a:r>
            <a:r>
              <a:rPr kumimoji="1" lang="zh-CN" altLang="en-US" sz="2400" b="1" spc="50" dirty="0">
                <a:ln w="11430"/>
                <a:solidFill>
                  <a:srgbClr val="000099"/>
                </a:solidFill>
                <a:latin typeface="微软雅黑" pitchFamily="34" charset="-122"/>
                <a:ea typeface="微软雅黑" pitchFamily="34" charset="-122"/>
                <a:cs typeface="+mj-cs"/>
              </a:rPr>
              <a:t>，这样</a:t>
            </a:r>
            <a:r>
              <a:rPr kumimoji="1" lang="zh-CN" altLang="en-US" sz="2400" b="1" spc="50" dirty="0" smtClean="0">
                <a:ln w="11430"/>
                <a:solidFill>
                  <a:srgbClr val="000099"/>
                </a:solidFill>
                <a:latin typeface="微软雅黑" pitchFamily="34" charset="-122"/>
                <a:ea typeface="微软雅黑" pitchFamily="34" charset="-122"/>
                <a:cs typeface="+mj-cs"/>
              </a:rPr>
              <a:t>才能很好完成</a:t>
            </a:r>
            <a:r>
              <a:rPr kumimoji="1" lang="zh-CN" altLang="en-US" sz="2400" b="1" spc="50" dirty="0">
                <a:ln w="11430"/>
                <a:solidFill>
                  <a:srgbClr val="000099"/>
                </a:solidFill>
                <a:latin typeface="微软雅黑" pitchFamily="34" charset="-122"/>
                <a:ea typeface="微软雅黑" pitchFamily="34" charset="-122"/>
                <a:cs typeface="+mj-cs"/>
              </a:rPr>
              <a:t>自己的课程教学任务。</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9"/>
          <p:cNvSpPr txBox="1">
            <a:spLocks noChangeArrowheads="1"/>
          </p:cNvSpPr>
          <p:nvPr/>
        </p:nvSpPr>
        <p:spPr bwMode="auto">
          <a:xfrm>
            <a:off x="337457" y="901065"/>
            <a:ext cx="8656418" cy="3918868"/>
          </a:xfrm>
          <a:prstGeom prst="rect">
            <a:avLst/>
          </a:prstGeom>
          <a:extLst/>
        </p:spPr>
        <p:txBody>
          <a:bodyP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en-GB"/>
            </a:defPPr>
            <a:lvl1pPr eaLnBrk="0" hangingPunct="0">
              <a:defRPr sz="3600" b="1" spc="50">
                <a:ln w="11430"/>
                <a:solidFill>
                  <a:srgbClr val="2D18C6"/>
                </a:solidFill>
                <a:effectLst>
                  <a:outerShdw blurRad="38100" dist="38100" dir="2700000" algn="tl">
                    <a:srgbClr val="000000">
                      <a:alpha val="43137"/>
                    </a:srgbClr>
                  </a:outerShdw>
                </a:effectLst>
                <a:latin typeface="微软雅黑" pitchFamily="34" charset="-122"/>
                <a:ea typeface="微软雅黑" pitchFamily="34" charset="-122"/>
                <a:cs typeface="+mj-cs"/>
              </a:defRPr>
            </a:lvl1pPr>
          </a:lstStyle>
          <a:p>
            <a:pPr marL="457200" indent="-457200">
              <a:lnSpc>
                <a:spcPct val="150000"/>
              </a:lnSpc>
              <a:buClr>
                <a:srgbClr val="000099"/>
              </a:buClr>
              <a:buFont typeface="Wingdings" pitchFamily="2" charset="2"/>
              <a:buChar char="n"/>
            </a:pPr>
            <a:r>
              <a:rPr kumimoji="1" lang="zh-CN" altLang="en-US" sz="2600" dirty="0" smtClean="0">
                <a:solidFill>
                  <a:srgbClr val="000099"/>
                </a:solidFill>
                <a:effectLst/>
              </a:rPr>
              <a:t>评价的</a:t>
            </a:r>
            <a:r>
              <a:rPr kumimoji="1" lang="zh-CN" altLang="en-US" sz="2600" dirty="0" smtClean="0">
                <a:solidFill>
                  <a:srgbClr val="FF0000"/>
                </a:solidFill>
                <a:effectLst/>
              </a:rPr>
              <a:t>方法</a:t>
            </a:r>
            <a:r>
              <a:rPr kumimoji="1" lang="zh-CN" altLang="en-US" sz="2600" dirty="0" smtClean="0">
                <a:solidFill>
                  <a:srgbClr val="000099"/>
                </a:solidFill>
                <a:effectLst/>
              </a:rPr>
              <a:t>要多样化，要定性、定量相结合，根据评价内容而定；</a:t>
            </a:r>
            <a:endParaRPr kumimoji="1" lang="en-US" altLang="zh-CN" sz="2600" dirty="0" smtClean="0">
              <a:solidFill>
                <a:srgbClr val="000099"/>
              </a:solidFill>
              <a:effectLst/>
            </a:endParaRPr>
          </a:p>
          <a:p>
            <a:pPr marL="457200" indent="-457200">
              <a:lnSpc>
                <a:spcPct val="150000"/>
              </a:lnSpc>
              <a:spcBef>
                <a:spcPts val="600"/>
              </a:spcBef>
              <a:buClr>
                <a:srgbClr val="000099"/>
              </a:buClr>
              <a:buFont typeface="Wingdings" pitchFamily="2" charset="2"/>
              <a:buChar char="n"/>
            </a:pPr>
            <a:r>
              <a:rPr kumimoji="1" lang="zh-CN" altLang="en-US" sz="2600" dirty="0" smtClean="0">
                <a:solidFill>
                  <a:srgbClr val="000099"/>
                </a:solidFill>
                <a:effectLst/>
              </a:rPr>
              <a:t>评价</a:t>
            </a:r>
            <a:r>
              <a:rPr kumimoji="1" lang="zh-CN" altLang="en-US" sz="2600" dirty="0" smtClean="0">
                <a:solidFill>
                  <a:srgbClr val="FF0000"/>
                </a:solidFill>
                <a:effectLst/>
              </a:rPr>
              <a:t>实施</a:t>
            </a:r>
            <a:r>
              <a:rPr kumimoji="1" lang="zh-CN" altLang="en-US" sz="2600" dirty="0" smtClean="0">
                <a:solidFill>
                  <a:srgbClr val="000099"/>
                </a:solidFill>
                <a:effectLst/>
              </a:rPr>
              <a:t>可以由粗到细，由简到繁，由点到面；</a:t>
            </a:r>
            <a:endParaRPr kumimoji="1" lang="en-US" altLang="zh-CN" sz="2600" dirty="0" smtClean="0">
              <a:solidFill>
                <a:srgbClr val="000099"/>
              </a:solidFill>
              <a:effectLst/>
            </a:endParaRPr>
          </a:p>
          <a:p>
            <a:pPr marL="457200" indent="-457200">
              <a:lnSpc>
                <a:spcPct val="150000"/>
              </a:lnSpc>
              <a:spcBef>
                <a:spcPts val="600"/>
              </a:spcBef>
              <a:buClr>
                <a:srgbClr val="000099"/>
              </a:buClr>
              <a:buFont typeface="Wingdings" pitchFamily="2" charset="2"/>
              <a:buChar char="n"/>
            </a:pPr>
            <a:r>
              <a:rPr kumimoji="1" lang="zh-CN" altLang="en-US" sz="2600" dirty="0" smtClean="0">
                <a:solidFill>
                  <a:srgbClr val="000099"/>
                </a:solidFill>
                <a:effectLst/>
              </a:rPr>
              <a:t>毕业要求评价不可能绝对化、精确化，只可能无限逼近，无限逼近的过程就是质量提高的过程；</a:t>
            </a:r>
            <a:endParaRPr kumimoji="1" lang="en-US" altLang="zh-CN" sz="2600" dirty="0" smtClean="0">
              <a:solidFill>
                <a:srgbClr val="000099"/>
              </a:solidFill>
              <a:effectLst/>
            </a:endParaRPr>
          </a:p>
          <a:p>
            <a:pPr marL="457200" indent="-457200">
              <a:lnSpc>
                <a:spcPct val="150000"/>
              </a:lnSpc>
              <a:spcBef>
                <a:spcPts val="600"/>
              </a:spcBef>
              <a:buClr>
                <a:srgbClr val="000099"/>
              </a:buClr>
              <a:buFont typeface="Wingdings" pitchFamily="2" charset="2"/>
              <a:buChar char="n"/>
            </a:pPr>
            <a:r>
              <a:rPr kumimoji="1" lang="zh-CN" altLang="en-US" sz="2600" dirty="0" smtClean="0">
                <a:solidFill>
                  <a:srgbClr val="000099"/>
                </a:solidFill>
                <a:effectLst/>
              </a:rPr>
              <a:t>评价要内部评价与外部评价相结合，以外促内。</a:t>
            </a:r>
            <a:endParaRPr kumimoji="1" lang="en-US" altLang="zh-CN" sz="2600" dirty="0" smtClean="0">
              <a:solidFill>
                <a:srgbClr val="000099"/>
              </a:solidFill>
              <a:effectLst/>
            </a:endParaRPr>
          </a:p>
        </p:txBody>
      </p:sp>
      <p:sp>
        <p:nvSpPr>
          <p:cNvPr id="4" name="标题 1"/>
          <p:cNvSpPr txBox="1">
            <a:spLocks/>
          </p:cNvSpPr>
          <p:nvPr/>
        </p:nvSpPr>
        <p:spPr>
          <a:xfrm>
            <a:off x="153898" y="130488"/>
            <a:ext cx="7447905" cy="714356"/>
          </a:xfrm>
          <a:prstGeom prst="rect">
            <a:avLst/>
          </a:prstGeom>
        </p:spPr>
        <p:txBody>
          <a:bodyPr>
            <a:norm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lvl="0" defTabSz="914400" eaLnBrk="0" fontAlgn="base" hangingPunct="0">
              <a:spcBef>
                <a:spcPct val="0"/>
              </a:spcBef>
              <a:spcAft>
                <a:spcPct val="0"/>
              </a:spcAft>
              <a:defRPr/>
            </a:pPr>
            <a:r>
              <a:rPr kumimoji="1" lang="zh-CN" altLang="en-US" sz="3200" b="1" dirty="0" smtClean="0">
                <a:solidFill>
                  <a:srgbClr val="000099"/>
                </a:solidFill>
              </a:rPr>
              <a:t>学习成果评价</a:t>
            </a:r>
            <a:r>
              <a:rPr kumimoji="1" lang="zh-CN" altLang="en-US" sz="3200" b="1" dirty="0">
                <a:solidFill>
                  <a:srgbClr val="000099"/>
                </a:solidFill>
              </a:rPr>
              <a:t>的几</a:t>
            </a:r>
            <a:r>
              <a:rPr kumimoji="1" lang="zh-CN" altLang="en-US" sz="3200" b="1" dirty="0" smtClean="0">
                <a:solidFill>
                  <a:srgbClr val="000099"/>
                </a:solidFill>
              </a:rPr>
              <a:t>个原则</a:t>
            </a:r>
            <a:endParaRPr kumimoji="1" lang="zh-CN" altLang="en-US" sz="3200" b="1" dirty="0">
              <a:solidFill>
                <a:srgbClr val="000099"/>
              </a:solidFill>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126603" y="130083"/>
            <a:ext cx="6431596" cy="714356"/>
          </a:xfrm>
          <a:prstGeom prst="rect">
            <a:avLst/>
          </a:prstGeom>
        </p:spPr>
        <p:txBody>
          <a:bodyPr>
            <a:norm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4000" b="1" i="0" u="none" strike="noStrike" kern="1200" spc="50" normalizeH="0" baseline="0" noProof="0" dirty="0" smtClean="0">
                <a:ln w="11430"/>
                <a:solidFill>
                  <a:srgbClr val="000099"/>
                </a:solidFill>
                <a:uLnTx/>
                <a:uFillTx/>
                <a:latin typeface="微软雅黑" pitchFamily="34" charset="-122"/>
                <a:ea typeface="微软雅黑" pitchFamily="34" charset="-122"/>
                <a:cs typeface="+mj-cs"/>
              </a:rPr>
              <a:t>  结   语</a:t>
            </a:r>
            <a:endParaRPr kumimoji="0" lang="zh-CN" altLang="en-US" sz="4000" b="1" i="0" u="none" strike="noStrike" kern="1200" spc="50" normalizeH="0" baseline="0" noProof="0" dirty="0">
              <a:ln w="11430"/>
              <a:solidFill>
                <a:srgbClr val="000099"/>
              </a:solidFill>
              <a:uLnTx/>
              <a:uFillTx/>
              <a:latin typeface="微软雅黑" pitchFamily="34" charset="-122"/>
              <a:ea typeface="微软雅黑" pitchFamily="34" charset="-122"/>
              <a:cs typeface="+mj-cs"/>
            </a:endParaRPr>
          </a:p>
        </p:txBody>
      </p:sp>
      <p:sp>
        <p:nvSpPr>
          <p:cNvPr id="4" name="TextBox 3"/>
          <p:cNvSpPr txBox="1"/>
          <p:nvPr/>
        </p:nvSpPr>
        <p:spPr>
          <a:xfrm>
            <a:off x="467520" y="953623"/>
            <a:ext cx="8130570" cy="3170099"/>
          </a:xfrm>
          <a:prstGeom prst="rect">
            <a:avLst/>
          </a:prstGeom>
          <a:noFill/>
        </p:spPr>
        <p:txBody>
          <a:bodyPr wrap="square" rtlCol="0">
            <a:spAutoFit/>
          </a:bodyPr>
          <a:lstStyle/>
          <a:p>
            <a:pPr>
              <a:lnSpc>
                <a:spcPts val="4800"/>
              </a:lnSpc>
            </a:pPr>
            <a:r>
              <a:rPr lang="en-US" altLang="zh-CN" sz="3000" b="1" i="0" dirty="0" smtClean="0">
                <a:solidFill>
                  <a:srgbClr val="000099"/>
                </a:solidFill>
                <a:latin typeface="微软雅黑" pitchFamily="34" charset="-122"/>
                <a:ea typeface="微软雅黑" pitchFamily="34" charset="-122"/>
              </a:rPr>
              <a:t>   </a:t>
            </a:r>
            <a:r>
              <a:rPr lang="en-US" altLang="zh-CN" sz="3000" b="1" i="0" dirty="0" smtClean="0">
                <a:solidFill>
                  <a:srgbClr val="000099"/>
                </a:solidFill>
                <a:latin typeface="微软雅黑" pitchFamily="34" charset="-122"/>
                <a:ea typeface="微软雅黑" pitchFamily="34" charset="-122"/>
              </a:rPr>
              <a:t>    </a:t>
            </a:r>
            <a:r>
              <a:rPr lang="zh-CN" altLang="en-US" sz="3000" b="1" i="0" dirty="0" smtClean="0">
                <a:solidFill>
                  <a:srgbClr val="000099"/>
                </a:solidFill>
                <a:latin typeface="微软雅黑" pitchFamily="34" charset="-122"/>
                <a:ea typeface="微软雅黑" pitchFamily="34" charset="-122"/>
              </a:rPr>
              <a:t>专业认证为提高专业人才培养质量提供了一种</a:t>
            </a:r>
            <a:r>
              <a:rPr lang="zh-CN" altLang="en-US" sz="3000" b="1" i="0" dirty="0" smtClean="0">
                <a:solidFill>
                  <a:srgbClr val="FF0000"/>
                </a:solidFill>
                <a:latin typeface="微软雅黑" pitchFamily="34" charset="-122"/>
                <a:ea typeface="微软雅黑" pitchFamily="34" charset="-122"/>
              </a:rPr>
              <a:t>机制性</a:t>
            </a:r>
            <a:r>
              <a:rPr lang="zh-CN" altLang="en-US" sz="3000" b="1" i="0" dirty="0" smtClean="0">
                <a:solidFill>
                  <a:srgbClr val="000099"/>
                </a:solidFill>
                <a:latin typeface="微软雅黑" pitchFamily="34" charset="-122"/>
                <a:ea typeface="微软雅黑" pitchFamily="34" charset="-122"/>
              </a:rPr>
              <a:t>的手段。</a:t>
            </a:r>
            <a:r>
              <a:rPr lang="zh-CN" altLang="en-US" sz="3000" b="1" i="0" dirty="0" smtClean="0">
                <a:solidFill>
                  <a:srgbClr val="000099"/>
                </a:solidFill>
                <a:latin typeface="微软雅黑" pitchFamily="34" charset="-122"/>
                <a:ea typeface="微软雅黑" pitchFamily="34" charset="-122"/>
              </a:rPr>
              <a:t>通过开展专业</a:t>
            </a:r>
            <a:r>
              <a:rPr lang="zh-CN" altLang="en-US" sz="3000" b="1" dirty="0">
                <a:solidFill>
                  <a:srgbClr val="000099"/>
                </a:solidFill>
                <a:latin typeface="微软雅黑" pitchFamily="34" charset="-122"/>
                <a:ea typeface="微软雅黑" pitchFamily="34" charset="-122"/>
              </a:rPr>
              <a:t>认证</a:t>
            </a:r>
            <a:r>
              <a:rPr lang="zh-CN" altLang="en-US" sz="3000" b="1" dirty="0" smtClean="0">
                <a:solidFill>
                  <a:srgbClr val="000099"/>
                </a:solidFill>
                <a:latin typeface="微软雅黑" pitchFamily="34" charset="-122"/>
                <a:ea typeface="微软雅黑" pitchFamily="34" charset="-122"/>
              </a:rPr>
              <a:t>，促进</a:t>
            </a:r>
            <a:r>
              <a:rPr lang="zh-CN" altLang="en-US" sz="3000" b="1" i="0" dirty="0" smtClean="0">
                <a:solidFill>
                  <a:srgbClr val="000099"/>
                </a:solidFill>
                <a:latin typeface="微软雅黑" pitchFamily="34" charset="-122"/>
                <a:ea typeface="微软雅黑" pitchFamily="34" charset="-122"/>
              </a:rPr>
              <a:t>专业明确人才</a:t>
            </a:r>
            <a:r>
              <a:rPr lang="zh-CN" altLang="en-US" sz="3000" b="1" i="0" dirty="0" smtClean="0">
                <a:solidFill>
                  <a:srgbClr val="FF0000"/>
                </a:solidFill>
                <a:latin typeface="微软雅黑" pitchFamily="34" charset="-122"/>
                <a:ea typeface="微软雅黑" pitchFamily="34" charset="-122"/>
              </a:rPr>
              <a:t>培养目标</a:t>
            </a:r>
            <a:r>
              <a:rPr lang="zh-CN" altLang="en-US" sz="3000" b="1" i="0" dirty="0" smtClean="0">
                <a:solidFill>
                  <a:srgbClr val="000099"/>
                </a:solidFill>
                <a:latin typeface="微软雅黑" pitchFamily="34" charset="-122"/>
                <a:ea typeface="微软雅黑" pitchFamily="34" charset="-122"/>
              </a:rPr>
              <a:t>与</a:t>
            </a:r>
            <a:r>
              <a:rPr lang="zh-CN" altLang="en-US" sz="3000" b="1" i="0" dirty="0" smtClean="0">
                <a:solidFill>
                  <a:srgbClr val="FF0000"/>
                </a:solidFill>
                <a:latin typeface="微软雅黑" pitchFamily="34" charset="-122"/>
                <a:ea typeface="微软雅黑" pitchFamily="34" charset="-122"/>
              </a:rPr>
              <a:t>专业标准</a:t>
            </a:r>
            <a:r>
              <a:rPr lang="zh-CN" altLang="en-US" sz="3000" b="1" dirty="0" smtClean="0">
                <a:solidFill>
                  <a:srgbClr val="000099"/>
                </a:solidFill>
                <a:latin typeface="微软雅黑" pitchFamily="34" charset="-122"/>
                <a:ea typeface="微软雅黑" pitchFamily="34" charset="-122"/>
              </a:rPr>
              <a:t>，改进</a:t>
            </a:r>
            <a:r>
              <a:rPr lang="zh-CN" altLang="en-US" sz="3000" b="1" dirty="0" smtClean="0">
                <a:solidFill>
                  <a:srgbClr val="FF0000"/>
                </a:solidFill>
                <a:latin typeface="微软雅黑" pitchFamily="34" charset="-122"/>
                <a:ea typeface="微软雅黑" pitchFamily="34" charset="-122"/>
              </a:rPr>
              <a:t>教学设计</a:t>
            </a:r>
            <a:r>
              <a:rPr lang="zh-CN" altLang="en-US" sz="3000" b="1" dirty="0" smtClean="0">
                <a:solidFill>
                  <a:srgbClr val="000099"/>
                </a:solidFill>
                <a:latin typeface="微软雅黑" pitchFamily="34" charset="-122"/>
                <a:ea typeface="微软雅黑" pitchFamily="34" charset="-122"/>
              </a:rPr>
              <a:t>，改进</a:t>
            </a:r>
            <a:r>
              <a:rPr lang="zh-CN" altLang="en-US" sz="3000" b="1" dirty="0" smtClean="0">
                <a:solidFill>
                  <a:srgbClr val="FF0000"/>
                </a:solidFill>
                <a:latin typeface="微软雅黑" pitchFamily="34" charset="-122"/>
                <a:ea typeface="微软雅黑" pitchFamily="34" charset="-122"/>
              </a:rPr>
              <a:t>教学评价</a:t>
            </a:r>
            <a:r>
              <a:rPr lang="zh-CN" altLang="en-US" sz="3000" b="1" dirty="0" smtClean="0">
                <a:solidFill>
                  <a:srgbClr val="000099"/>
                </a:solidFill>
                <a:latin typeface="微软雅黑" pitchFamily="34" charset="-122"/>
                <a:ea typeface="微软雅黑" pitchFamily="34" charset="-122"/>
              </a:rPr>
              <a:t>，</a:t>
            </a:r>
            <a:r>
              <a:rPr lang="zh-CN" altLang="en-US" sz="3000" b="1" dirty="0" smtClean="0">
                <a:solidFill>
                  <a:srgbClr val="000099"/>
                </a:solidFill>
                <a:latin typeface="微软雅黑" pitchFamily="34" charset="-122"/>
                <a:ea typeface="微软雅黑" pitchFamily="34" charset="-122"/>
              </a:rPr>
              <a:t>推动</a:t>
            </a:r>
            <a:r>
              <a:rPr lang="zh-CN" altLang="en-US" sz="3000" b="1" dirty="0" smtClean="0">
                <a:solidFill>
                  <a:srgbClr val="000099"/>
                </a:solidFill>
                <a:latin typeface="微软雅黑" pitchFamily="34" charset="-122"/>
                <a:ea typeface="微软雅黑" pitchFamily="34" charset="-122"/>
              </a:rPr>
              <a:t>专业教学</a:t>
            </a:r>
            <a:r>
              <a:rPr lang="zh-CN" altLang="en-US" sz="3000" b="1" dirty="0" smtClean="0">
                <a:solidFill>
                  <a:srgbClr val="000099"/>
                </a:solidFill>
                <a:latin typeface="微软雅黑" pitchFamily="34" charset="-122"/>
                <a:ea typeface="微软雅黑" pitchFamily="34" charset="-122"/>
              </a:rPr>
              <a:t>改革，</a:t>
            </a:r>
            <a:r>
              <a:rPr lang="zh-CN" altLang="en-US" sz="3000" b="1" dirty="0" smtClean="0">
                <a:solidFill>
                  <a:srgbClr val="000099"/>
                </a:solidFill>
                <a:latin typeface="微软雅黑" pitchFamily="34" charset="-122"/>
                <a:ea typeface="微软雅黑" pitchFamily="34" charset="-122"/>
              </a:rPr>
              <a:t>实现</a:t>
            </a:r>
            <a:r>
              <a:rPr lang="zh-CN" altLang="en-US" sz="3000" b="1" dirty="0" smtClean="0">
                <a:solidFill>
                  <a:srgbClr val="000099"/>
                </a:solidFill>
                <a:latin typeface="微软雅黑" pitchFamily="34" charset="-122"/>
                <a:ea typeface="微软雅黑" pitchFamily="34" charset="-122"/>
              </a:rPr>
              <a:t>专业人才培养质量的保障和持续提高</a:t>
            </a:r>
            <a:r>
              <a:rPr lang="zh-CN" altLang="en-US" sz="3000" b="1" i="0" dirty="0" smtClean="0">
                <a:solidFill>
                  <a:srgbClr val="000099"/>
                </a:solidFill>
                <a:latin typeface="微软雅黑" pitchFamily="34" charset="-122"/>
                <a:ea typeface="微软雅黑" pitchFamily="34" charset="-122"/>
              </a:rPr>
              <a:t>。</a:t>
            </a:r>
            <a:endParaRPr lang="zh-CN" altLang="en-US" sz="3000" b="1" i="0" dirty="0">
              <a:solidFill>
                <a:srgbClr val="000099"/>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ee\Desktop\工程师生涯.jpg"/>
          <p:cNvPicPr>
            <a:picLocks noChangeAspect="1" noChangeArrowheads="1"/>
          </p:cNvPicPr>
          <p:nvPr/>
        </p:nvPicPr>
        <p:blipFill>
          <a:blip r:embed="rId3"/>
          <a:srcRect/>
          <a:stretch>
            <a:fillRect/>
          </a:stretch>
        </p:blipFill>
        <p:spPr bwMode="auto">
          <a:xfrm>
            <a:off x="1055914" y="478980"/>
            <a:ext cx="6999513" cy="4259885"/>
          </a:xfrm>
          <a:prstGeom prst="rect">
            <a:avLst/>
          </a:prstGeom>
          <a:noFill/>
        </p:spPr>
      </p:pic>
      <p:sp>
        <p:nvSpPr>
          <p:cNvPr id="19" name="文本框 4"/>
          <p:cNvSpPr txBox="1"/>
          <p:nvPr/>
        </p:nvSpPr>
        <p:spPr>
          <a:xfrm>
            <a:off x="304800" y="197636"/>
            <a:ext cx="3467616" cy="584775"/>
          </a:xfrm>
          <a:prstGeom prst="rect">
            <a:avLst/>
          </a:prstGeom>
          <a:noFill/>
          <a:effectLst/>
        </p:spPr>
        <p:txBody>
          <a:bodyPr wrap="none" rtlCol="0">
            <a:spAutoFit/>
          </a:bodyPr>
          <a:lstStyle/>
          <a:p>
            <a:r>
              <a:rPr kumimoji="1" lang="zh-CN" altLang="en-US" sz="3200" b="1" dirty="0" smtClean="0">
                <a:solidFill>
                  <a:srgbClr val="000099"/>
                </a:solidFill>
              </a:rPr>
              <a:t>什么是华盛顿协议</a:t>
            </a:r>
            <a:endParaRPr kumimoji="1" lang="zh-CN" altLang="en-US" sz="3200" b="1" dirty="0">
              <a:solidFill>
                <a:srgbClr val="000099"/>
              </a:solidFill>
            </a:endParaRPr>
          </a:p>
        </p:txBody>
      </p:sp>
      <p:sp>
        <p:nvSpPr>
          <p:cNvPr id="20" name="文本框 4"/>
          <p:cNvSpPr txBox="1"/>
          <p:nvPr/>
        </p:nvSpPr>
        <p:spPr>
          <a:xfrm>
            <a:off x="1055914" y="1295400"/>
            <a:ext cx="1719942" cy="954107"/>
          </a:xfrm>
          <a:prstGeom prst="rect">
            <a:avLst/>
          </a:prstGeom>
          <a:solidFill>
            <a:schemeClr val="bg1">
              <a:lumMod val="95000"/>
            </a:schemeClr>
          </a:solidFill>
          <a:effectLst>
            <a:innerShdw blurRad="114300">
              <a:prstClr val="black"/>
            </a:innerShdw>
          </a:effectLst>
        </p:spPr>
        <p:txBody>
          <a:bodyPr wrap="square" rtlCol="0">
            <a:spAutoFit/>
          </a:bodyPr>
          <a:lstStyle/>
          <a:p>
            <a:r>
              <a:rPr kumimoji="1" lang="zh-CN" altLang="en-US" sz="2800" b="1" dirty="0" smtClean="0">
                <a:solidFill>
                  <a:srgbClr val="FF0000"/>
                </a:solidFill>
                <a:latin typeface="+mn-ea"/>
              </a:rPr>
              <a:t>工  程 师</a:t>
            </a:r>
            <a:endParaRPr kumimoji="1" lang="en-US" altLang="zh-CN" sz="2800" b="1" dirty="0" smtClean="0">
              <a:solidFill>
                <a:srgbClr val="FF0000"/>
              </a:solidFill>
              <a:latin typeface="+mn-ea"/>
            </a:endParaRPr>
          </a:p>
          <a:p>
            <a:r>
              <a:rPr kumimoji="1" lang="zh-CN" altLang="en-US" sz="2800" b="1" dirty="0" smtClean="0">
                <a:solidFill>
                  <a:srgbClr val="FF0000"/>
                </a:solidFill>
                <a:latin typeface="+mn-ea"/>
              </a:rPr>
              <a:t>职业生涯</a:t>
            </a:r>
            <a:endParaRPr kumimoji="1" lang="zh-CN" altLang="en-US" sz="2800" b="1" dirty="0">
              <a:solidFill>
                <a:srgbClr val="FF0000"/>
              </a:solidFill>
              <a:latin typeface="+mn-ea"/>
            </a:endParaRPr>
          </a:p>
        </p:txBody>
      </p:sp>
      <p:sp>
        <p:nvSpPr>
          <p:cNvPr id="5" name="文本框 8"/>
          <p:cNvSpPr txBox="1"/>
          <p:nvPr/>
        </p:nvSpPr>
        <p:spPr>
          <a:xfrm>
            <a:off x="1273630" y="3505204"/>
            <a:ext cx="1988202" cy="595661"/>
          </a:xfrm>
          <a:prstGeom prst="rect">
            <a:avLst/>
          </a:prstGeom>
          <a:solidFill>
            <a:srgbClr val="FFFF00"/>
          </a:solid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
                <a:srgbClr val="C00000"/>
              </a:buClr>
              <a:buSzTx/>
              <a:tabLst/>
              <a:defRPr/>
            </a:pPr>
            <a:r>
              <a:rPr kumimoji="0" lang="zh-CN" altLang="en-US" sz="3200" b="1" i="0" u="none" strike="noStrike" kern="1200" cap="none" spc="0" normalizeH="0" baseline="0" noProof="0" dirty="0" smtClean="0">
                <a:ln>
                  <a:noFill/>
                </a:ln>
                <a:solidFill>
                  <a:srgbClr val="2D18C6"/>
                </a:solidFill>
                <a:effectLst/>
                <a:uLnTx/>
                <a:uFillTx/>
                <a:latin typeface="微软雅黑" pitchFamily="34" charset="-122"/>
                <a:ea typeface="微软雅黑" pitchFamily="34" charset="-122"/>
              </a:rPr>
              <a:t>毕业要求</a:t>
            </a:r>
            <a:endParaRPr kumimoji="0" lang="en-US" altLang="zh-CN" sz="3200" b="1" i="0" u="none" strike="noStrike" kern="1200" cap="none" spc="0" normalizeH="0" baseline="0" noProof="0" dirty="0">
              <a:ln>
                <a:noFill/>
              </a:ln>
              <a:solidFill>
                <a:srgbClr val="2D18C6"/>
              </a:solidFill>
              <a:effectLst/>
              <a:uLnTx/>
              <a:uFillTx/>
              <a:latin typeface="微软雅黑" pitchFamily="34" charset="-122"/>
              <a:ea typeface="微软雅黑" pitchFamily="34" charset="-122"/>
            </a:endParaRPr>
          </a:p>
        </p:txBody>
      </p:sp>
      <p:sp>
        <p:nvSpPr>
          <p:cNvPr id="6" name="文本框 8"/>
          <p:cNvSpPr txBox="1"/>
          <p:nvPr/>
        </p:nvSpPr>
        <p:spPr>
          <a:xfrm>
            <a:off x="5878288" y="3526976"/>
            <a:ext cx="1988202" cy="584775"/>
          </a:xfrm>
          <a:prstGeom prst="rect">
            <a:avLst/>
          </a:prstGeom>
          <a:solidFill>
            <a:srgbClr val="FFFF00"/>
          </a:solid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
                <a:srgbClr val="C00000"/>
              </a:buClr>
              <a:buSzTx/>
              <a:tabLst/>
              <a:defRPr/>
            </a:pPr>
            <a:r>
              <a:rPr kumimoji="0" lang="zh-CN" altLang="en-US" sz="3200" b="1" i="0" u="none" strike="noStrike" kern="1200" cap="none" spc="0" normalizeH="0" baseline="0" noProof="0" dirty="0" smtClean="0">
                <a:ln>
                  <a:noFill/>
                </a:ln>
                <a:solidFill>
                  <a:srgbClr val="2D18C6"/>
                </a:solidFill>
                <a:effectLst/>
                <a:uLnTx/>
                <a:uFillTx/>
                <a:latin typeface="微软雅黑" pitchFamily="34" charset="-122"/>
                <a:ea typeface="微软雅黑" pitchFamily="34" charset="-122"/>
              </a:rPr>
              <a:t>专业标准</a:t>
            </a:r>
            <a:endParaRPr kumimoji="0" lang="en-US" altLang="zh-CN" sz="3200" b="1" i="0" u="none" strike="noStrike" kern="1200" cap="none" spc="0" normalizeH="0" baseline="0" noProof="0" dirty="0">
              <a:ln>
                <a:noFill/>
              </a:ln>
              <a:solidFill>
                <a:srgbClr val="2D18C6"/>
              </a:solidFill>
              <a:effectLst/>
              <a:uLnTx/>
              <a:uFillTx/>
              <a:latin typeface="微软雅黑" pitchFamily="34" charset="-122"/>
              <a:ea typeface="微软雅黑" pitchFamily="34" charset="-122"/>
            </a:endParaRPr>
          </a:p>
        </p:txBody>
      </p:sp>
      <p:sp>
        <p:nvSpPr>
          <p:cNvPr id="7" name="文本框 8"/>
          <p:cNvSpPr txBox="1"/>
          <p:nvPr/>
        </p:nvSpPr>
        <p:spPr>
          <a:xfrm>
            <a:off x="5900060" y="2460681"/>
            <a:ext cx="1988202" cy="648000"/>
          </a:xfrm>
          <a:prstGeom prst="rect">
            <a:avLst/>
          </a:prstGeom>
          <a:solidFill>
            <a:srgbClr val="21FF9B"/>
          </a:solid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
                <a:srgbClr val="C00000"/>
              </a:buClr>
              <a:buSzTx/>
              <a:tabLst/>
              <a:defRPr/>
            </a:pPr>
            <a:r>
              <a:rPr kumimoji="0" lang="zh-CN" altLang="en-US" sz="2800" b="1" i="0" u="none" strike="noStrike" kern="1200" cap="none" spc="0" normalizeH="0" baseline="0" noProof="0" dirty="0" smtClean="0">
                <a:ln>
                  <a:noFill/>
                </a:ln>
                <a:solidFill>
                  <a:srgbClr val="2D18C6"/>
                </a:solidFill>
                <a:effectLst/>
                <a:uLnTx/>
                <a:uFillTx/>
                <a:latin typeface="微软雅黑" pitchFamily="34" charset="-122"/>
                <a:ea typeface="微软雅黑" pitchFamily="34" charset="-122"/>
              </a:rPr>
              <a:t>工程师能力</a:t>
            </a:r>
            <a:endParaRPr kumimoji="0" lang="en-US" altLang="zh-CN" sz="2800" b="1" i="0" u="none" strike="noStrike" kern="1200" cap="none" spc="0" normalizeH="0" baseline="0" noProof="0" dirty="0">
              <a:ln>
                <a:noFill/>
              </a:ln>
              <a:solidFill>
                <a:srgbClr val="2D18C6"/>
              </a:solidFill>
              <a:effectLst/>
              <a:uLnTx/>
              <a:uFillTx/>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23"/>
          <p:cNvSpPr>
            <a:spLocks noChangeArrowheads="1"/>
          </p:cNvSpPr>
          <p:nvPr/>
        </p:nvSpPr>
        <p:spPr bwMode="auto">
          <a:xfrm>
            <a:off x="7938" y="4021866"/>
            <a:ext cx="9136062" cy="1143000"/>
          </a:xfrm>
          <a:prstGeom prst="rect">
            <a:avLst/>
          </a:prstGeom>
          <a:solidFill>
            <a:srgbClr val="D5F4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a:buFontTx/>
              <a:buNone/>
            </a:pPr>
            <a:endParaRPr lang="zh-CN" altLang="en-US">
              <a:solidFill>
                <a:srgbClr val="FFFFFF"/>
              </a:solidFill>
            </a:endParaRPr>
          </a:p>
        </p:txBody>
      </p:sp>
      <p:sp>
        <p:nvSpPr>
          <p:cNvPr id="3" name="文本框 1"/>
          <p:cNvSpPr txBox="1">
            <a:spLocks noChangeArrowheads="1"/>
          </p:cNvSpPr>
          <p:nvPr/>
        </p:nvSpPr>
        <p:spPr bwMode="auto">
          <a:xfrm>
            <a:off x="2781129" y="1390970"/>
            <a:ext cx="3609975" cy="1108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lvl2pPr/>
            <a:lvl3pPr/>
            <a:lvl4pPr/>
            <a:lvl5pPr/>
            <a:lvl6pPr/>
            <a:lvl7pPr/>
            <a:lvl8pPr/>
            <a:lvl9pPr/>
          </a:lstStyle>
          <a:p>
            <a:pPr algn="ctr">
              <a:buFontTx/>
              <a:buNone/>
            </a:pPr>
            <a:r>
              <a:rPr lang="zh-CN" altLang="en-US" sz="6600" dirty="0" smtClean="0">
                <a:solidFill>
                  <a:srgbClr val="171EA9"/>
                </a:solidFill>
                <a:latin typeface="微软雅黑" pitchFamily="34" charset="-122"/>
              </a:rPr>
              <a:t>谢   谢 </a:t>
            </a:r>
            <a:r>
              <a:rPr lang="en-US" altLang="zh-CN" sz="6600" dirty="0" smtClean="0">
                <a:solidFill>
                  <a:srgbClr val="171EA9"/>
                </a:solidFill>
                <a:latin typeface="微软雅黑" pitchFamily="34" charset="-122"/>
              </a:rPr>
              <a:t>!</a:t>
            </a:r>
            <a:endParaRPr lang="zh-CN" altLang="en-US" sz="6600" dirty="0">
              <a:solidFill>
                <a:srgbClr val="171EA9"/>
              </a:solidFill>
              <a:latin typeface="微软雅黑" pitchFamily="34" charset="-122"/>
            </a:endParaRPr>
          </a:p>
        </p:txBody>
      </p:sp>
      <p:sp>
        <p:nvSpPr>
          <p:cNvPr id="4" name="文本框 3"/>
          <p:cNvSpPr txBox="1">
            <a:spLocks noChangeArrowheads="1"/>
          </p:cNvSpPr>
          <p:nvPr/>
        </p:nvSpPr>
        <p:spPr bwMode="auto">
          <a:xfrm>
            <a:off x="2889912" y="2651651"/>
            <a:ext cx="3230563" cy="2778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lstStyle>
            <a:lvl1pPr/>
            <a:lvl2pPr/>
            <a:lvl3pPr/>
            <a:lvl4pPr/>
            <a:lvl5pPr/>
            <a:lvl6pPr/>
            <a:lvl7pPr/>
            <a:lvl8pPr/>
            <a:lvl9pPr/>
          </a:lstStyle>
          <a:p>
            <a:pPr algn="ctr">
              <a:buFontTx/>
              <a:buNone/>
            </a:pPr>
            <a:r>
              <a:rPr lang="en-US" sz="1400" dirty="0">
                <a:solidFill>
                  <a:srgbClr val="89E0FF"/>
                </a:solidFill>
                <a:latin typeface="Tempus Sans ITC" pitchFamily="82" charset="0"/>
              </a:rPr>
              <a:t>THANK YOU FOR YOUR ATTENTION</a:t>
            </a:r>
            <a:endParaRPr lang="zh-CN" altLang="en-US" sz="1400" dirty="0">
              <a:solidFill>
                <a:srgbClr val="89E0FF"/>
              </a:solidFill>
              <a:latin typeface="Tempus Sans ITC" pitchFamily="82" charset="0"/>
            </a:endParaRPr>
          </a:p>
        </p:txBody>
      </p:sp>
      <p:sp>
        <p:nvSpPr>
          <p:cNvPr id="5" name="椭圆 4"/>
          <p:cNvSpPr>
            <a:spLocks noChangeArrowheads="1"/>
          </p:cNvSpPr>
          <p:nvPr/>
        </p:nvSpPr>
        <p:spPr bwMode="auto">
          <a:xfrm>
            <a:off x="4521862" y="2535764"/>
            <a:ext cx="53975" cy="53975"/>
          </a:xfrm>
          <a:prstGeom prst="ellipse">
            <a:avLst/>
          </a:prstGeom>
          <a:solidFill>
            <a:srgbClr val="89E0FF"/>
          </a:solidFill>
          <a:ln w="25400" cmpd="sng">
            <a:solidFill>
              <a:srgbClr val="89E0FF"/>
            </a:solidFill>
            <a:round/>
            <a:headEnd/>
            <a:tailEnd/>
          </a:ln>
        </p:spPr>
        <p:txBody>
          <a:bodyPr anchor="ctr"/>
          <a:lstStyle/>
          <a:p>
            <a:pPr algn="ctr">
              <a:buFontTx/>
              <a:buNone/>
            </a:pPr>
            <a:endParaRPr lang="zh-CN" altLang="en-US">
              <a:solidFill>
                <a:srgbClr val="FFFFFF"/>
              </a:solidFill>
            </a:endParaRPr>
          </a:p>
        </p:txBody>
      </p:sp>
      <p:cxnSp>
        <p:nvCxnSpPr>
          <p:cNvPr id="6" name="直接连接符 6"/>
          <p:cNvCxnSpPr>
            <a:cxnSpLocks noChangeShapeType="1"/>
          </p:cNvCxnSpPr>
          <p:nvPr/>
        </p:nvCxnSpPr>
        <p:spPr bwMode="auto">
          <a:xfrm>
            <a:off x="2693062" y="2557989"/>
            <a:ext cx="1725613" cy="0"/>
          </a:xfrm>
          <a:prstGeom prst="line">
            <a:avLst/>
          </a:prstGeom>
          <a:noFill/>
          <a:ln w="12700" cmpd="sng">
            <a:solidFill>
              <a:srgbClr val="89E0FF"/>
            </a:solidFill>
            <a:round/>
            <a:headEnd/>
            <a:tailEnd/>
          </a:ln>
          <a:extLst>
            <a:ext uri="{909E8E84-426E-40DD-AFC4-6F175D3DCCD1}">
              <a14:hiddenFill xmlns:a14="http://schemas.microsoft.com/office/drawing/2010/main" xmlns="">
                <a:noFill/>
              </a14:hiddenFill>
            </a:ext>
          </a:extLst>
        </p:spPr>
      </p:cxnSp>
      <p:cxnSp>
        <p:nvCxnSpPr>
          <p:cNvPr id="7" name="直接连接符 7"/>
          <p:cNvCxnSpPr>
            <a:cxnSpLocks noChangeShapeType="1"/>
          </p:cNvCxnSpPr>
          <p:nvPr/>
        </p:nvCxnSpPr>
        <p:spPr bwMode="auto">
          <a:xfrm>
            <a:off x="4679025" y="2557989"/>
            <a:ext cx="1727200" cy="0"/>
          </a:xfrm>
          <a:prstGeom prst="line">
            <a:avLst/>
          </a:prstGeom>
          <a:noFill/>
          <a:ln w="12700" cmpd="sng">
            <a:solidFill>
              <a:srgbClr val="89E0FF"/>
            </a:solidFill>
            <a:round/>
            <a:headEnd/>
            <a:tailEnd/>
          </a:ln>
          <a:extLst>
            <a:ext uri="{909E8E84-426E-40DD-AFC4-6F175D3DCCD1}">
              <a14:hiddenFill xmlns:a14="http://schemas.microsoft.com/office/drawing/2010/main" xmlns="">
                <a:noFill/>
              </a14:hiddenFill>
            </a:ext>
          </a:extLst>
        </p:spPr>
      </p:cxnSp>
      <p:sp>
        <p:nvSpPr>
          <p:cNvPr id="8" name="文本框 9"/>
          <p:cNvSpPr txBox="1">
            <a:spLocks noChangeArrowheads="1"/>
          </p:cNvSpPr>
          <p:nvPr/>
        </p:nvSpPr>
        <p:spPr bwMode="auto">
          <a:xfrm>
            <a:off x="4013200" y="4188554"/>
            <a:ext cx="1049338" cy="276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lstStyle>
            <a:lvl1pPr/>
            <a:lvl2pPr/>
            <a:lvl3pPr/>
            <a:lvl4pPr/>
            <a:lvl5pPr/>
            <a:lvl6pPr/>
            <a:lvl7pPr/>
            <a:lvl8pPr/>
            <a:lvl9pPr/>
          </a:lstStyle>
          <a:p>
            <a:pPr>
              <a:buFontTx/>
              <a:buNone/>
            </a:pPr>
            <a:endParaRPr lang="zh-CN" altLang="en-US" sz="1400" dirty="0">
              <a:solidFill>
                <a:srgbClr val="53D2FF"/>
              </a:solidFill>
              <a:latin typeface="Bell MT" pitchFamily="18" charset="0"/>
              <a:cs typeface="Arial" pitchFamily="34" charset="0"/>
            </a:endParaRPr>
          </a:p>
        </p:txBody>
      </p:sp>
      <p:sp>
        <p:nvSpPr>
          <p:cNvPr id="9" name="文本框 10"/>
          <p:cNvSpPr txBox="1">
            <a:spLocks noChangeArrowheads="1"/>
          </p:cNvSpPr>
          <p:nvPr/>
        </p:nvSpPr>
        <p:spPr bwMode="auto">
          <a:xfrm>
            <a:off x="4022725" y="4281891"/>
            <a:ext cx="1497013" cy="2778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lstStyle>
            <a:lvl1pPr/>
            <a:lvl2pPr/>
            <a:lvl3pPr/>
            <a:lvl4pPr/>
            <a:lvl5pPr/>
            <a:lvl6pPr/>
            <a:lvl7pPr/>
            <a:lvl8pPr/>
            <a:lvl9pPr/>
          </a:lstStyle>
          <a:p>
            <a:pPr>
              <a:buFontTx/>
              <a:buNone/>
            </a:pPr>
            <a:r>
              <a:rPr lang="en-US" sz="1400" dirty="0" smtClean="0">
                <a:solidFill>
                  <a:srgbClr val="53D2FF"/>
                </a:solidFill>
                <a:latin typeface="Bell MT" pitchFamily="18" charset="0"/>
                <a:cs typeface="Arial" pitchFamily="34" charset="0"/>
              </a:rPr>
              <a:t>renzheng@moe.edu.cn</a:t>
            </a:r>
            <a:endParaRPr lang="zh-CN" altLang="en-US" sz="1400" dirty="0">
              <a:solidFill>
                <a:srgbClr val="53D2FF"/>
              </a:solidFill>
              <a:latin typeface="Bell MT" pitchFamily="18" charset="0"/>
              <a:cs typeface="Arial" pitchFamily="34" charset="0"/>
            </a:endParaRPr>
          </a:p>
        </p:txBody>
      </p:sp>
      <p:sp>
        <p:nvSpPr>
          <p:cNvPr id="10" name="文本框 11"/>
          <p:cNvSpPr txBox="1">
            <a:spLocks noChangeArrowheads="1"/>
          </p:cNvSpPr>
          <p:nvPr/>
        </p:nvSpPr>
        <p:spPr bwMode="auto">
          <a:xfrm>
            <a:off x="4022725" y="4733066"/>
            <a:ext cx="2482850" cy="276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lstStyle>
            <a:lvl1pPr/>
            <a:lvl2pPr/>
            <a:lvl3pPr/>
            <a:lvl4pPr/>
            <a:lvl5pPr/>
            <a:lvl6pPr/>
            <a:lvl7pPr/>
            <a:lvl8pPr/>
            <a:lvl9pPr/>
          </a:lstStyle>
          <a:p>
            <a:pPr>
              <a:buFontTx/>
              <a:buNone/>
            </a:pPr>
            <a:r>
              <a:rPr lang="en-US" sz="1400" dirty="0">
                <a:solidFill>
                  <a:srgbClr val="53D2FF"/>
                </a:solidFill>
                <a:latin typeface="Bell MT" pitchFamily="18" charset="0"/>
                <a:cs typeface="Arial" pitchFamily="34" charset="0"/>
              </a:rPr>
              <a:t>http</a:t>
            </a:r>
            <a:r>
              <a:rPr lang="en-US" sz="1400" dirty="0" smtClean="0">
                <a:solidFill>
                  <a:srgbClr val="53D2FF"/>
                </a:solidFill>
                <a:latin typeface="Bell MT" pitchFamily="18" charset="0"/>
                <a:cs typeface="Arial" pitchFamily="34" charset="0"/>
              </a:rPr>
              <a:t>://www.pgzx.com</a:t>
            </a:r>
            <a:endParaRPr lang="zh-CN" altLang="en-US" sz="1400" dirty="0">
              <a:solidFill>
                <a:srgbClr val="53D2FF"/>
              </a:solidFill>
              <a:latin typeface="Bell MT" pitchFamily="18" charset="0"/>
              <a:cs typeface="Arial" pitchFamily="34" charset="0"/>
            </a:endParaRPr>
          </a:p>
        </p:txBody>
      </p:sp>
      <p:sp>
        <p:nvSpPr>
          <p:cNvPr id="11" name="KSO_Shape"/>
          <p:cNvSpPr>
            <a:spLocks/>
          </p:cNvSpPr>
          <p:nvPr/>
        </p:nvSpPr>
        <p:spPr bwMode="auto">
          <a:xfrm>
            <a:off x="3783013" y="4356504"/>
            <a:ext cx="147637" cy="96837"/>
          </a:xfrm>
          <a:custGeom>
            <a:avLst/>
            <a:gdLst>
              <a:gd name="T0" fmla="*/ 1897867 w 4974795"/>
              <a:gd name="T1" fmla="*/ 1805825 h 3320682"/>
              <a:gd name="T2" fmla="*/ 2485737 w 4974795"/>
              <a:gd name="T3" fmla="*/ 2315734 h 3320682"/>
              <a:gd name="T4" fmla="*/ 3073607 w 4974795"/>
              <a:gd name="T5" fmla="*/ 1805825 h 3320682"/>
              <a:gd name="T6" fmla="*/ 4820061 w 4974795"/>
              <a:gd name="T7" fmla="*/ 3320682 h 3320682"/>
              <a:gd name="T8" fmla="*/ 151413 w 4974795"/>
              <a:gd name="T9" fmla="*/ 3320682 h 3320682"/>
              <a:gd name="T10" fmla="*/ 1897867 w 4974795"/>
              <a:gd name="T11" fmla="*/ 1805825 h 3320682"/>
              <a:gd name="T12" fmla="*/ 0 w 4974795"/>
              <a:gd name="T13" fmla="*/ 159634 h 3320682"/>
              <a:gd name="T14" fmla="*/ 1788328 w 4974795"/>
              <a:gd name="T15" fmla="*/ 1710812 h 3320682"/>
              <a:gd name="T16" fmla="*/ 0 w 4974795"/>
              <a:gd name="T17" fmla="*/ 3261996 h 3320682"/>
              <a:gd name="T18" fmla="*/ 0 w 4974795"/>
              <a:gd name="T19" fmla="*/ 159634 h 3320682"/>
              <a:gd name="T20" fmla="*/ 4974795 w 4974795"/>
              <a:gd name="T21" fmla="*/ 156753 h 3320682"/>
              <a:gd name="T22" fmla="*/ 4974795 w 4974795"/>
              <a:gd name="T23" fmla="*/ 3264872 h 3320682"/>
              <a:gd name="T24" fmla="*/ 3183146 w 4974795"/>
              <a:gd name="T25" fmla="*/ 1710812 h 3320682"/>
              <a:gd name="T26" fmla="*/ 4974795 w 4974795"/>
              <a:gd name="T27" fmla="*/ 156753 h 3320682"/>
              <a:gd name="T28" fmla="*/ 35040 w 4974795"/>
              <a:gd name="T29" fmla="*/ 0 h 3320682"/>
              <a:gd name="T30" fmla="*/ 4936434 w 4974795"/>
              <a:gd name="T31" fmla="*/ 0 h 3320682"/>
              <a:gd name="T32" fmla="*/ 2485737 w 4974795"/>
              <a:gd name="T33" fmla="*/ 2125709 h 3320682"/>
              <a:gd name="T34" fmla="*/ 35040 w 4974795"/>
              <a:gd name="T35" fmla="*/ 0 h 3320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74795" h="3320682">
                <a:moveTo>
                  <a:pt x="1897867" y="1805825"/>
                </a:moveTo>
                <a:lnTo>
                  <a:pt x="2485737" y="2315734"/>
                </a:lnTo>
                <a:lnTo>
                  <a:pt x="3073607" y="1805825"/>
                </a:lnTo>
                <a:lnTo>
                  <a:pt x="4820061" y="3320682"/>
                </a:lnTo>
                <a:lnTo>
                  <a:pt x="151413" y="3320682"/>
                </a:lnTo>
                <a:lnTo>
                  <a:pt x="1897867" y="1805825"/>
                </a:lnTo>
                <a:close/>
                <a:moveTo>
                  <a:pt x="0" y="159634"/>
                </a:moveTo>
                <a:lnTo>
                  <a:pt x="1788328" y="1710812"/>
                </a:lnTo>
                <a:lnTo>
                  <a:pt x="0" y="3261996"/>
                </a:lnTo>
                <a:lnTo>
                  <a:pt x="0" y="159634"/>
                </a:lnTo>
                <a:close/>
                <a:moveTo>
                  <a:pt x="4974795" y="156753"/>
                </a:moveTo>
                <a:lnTo>
                  <a:pt x="4974795" y="3264872"/>
                </a:lnTo>
                <a:lnTo>
                  <a:pt x="3183146" y="1710812"/>
                </a:lnTo>
                <a:lnTo>
                  <a:pt x="4974795" y="156753"/>
                </a:lnTo>
                <a:close/>
                <a:moveTo>
                  <a:pt x="35040" y="0"/>
                </a:moveTo>
                <a:lnTo>
                  <a:pt x="4936434" y="0"/>
                </a:lnTo>
                <a:lnTo>
                  <a:pt x="2485737" y="2125709"/>
                </a:lnTo>
                <a:lnTo>
                  <a:pt x="35040" y="0"/>
                </a:lnTo>
                <a:close/>
              </a:path>
            </a:pathLst>
          </a:custGeom>
          <a:solidFill>
            <a:srgbClr val="53D2FF"/>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endParaRPr lang="zh-CN" altLang="en-US"/>
          </a:p>
        </p:txBody>
      </p:sp>
      <p:sp>
        <p:nvSpPr>
          <p:cNvPr id="12" name="KSO_Shape"/>
          <p:cNvSpPr>
            <a:spLocks/>
          </p:cNvSpPr>
          <p:nvPr/>
        </p:nvSpPr>
        <p:spPr bwMode="auto">
          <a:xfrm>
            <a:off x="3773488" y="4774341"/>
            <a:ext cx="166687" cy="171450"/>
          </a:xfrm>
          <a:custGeom>
            <a:avLst/>
            <a:gdLst>
              <a:gd name="T0" fmla="*/ 135620 w 1119349"/>
              <a:gd name="T1" fmla="*/ 818456 h 1157433"/>
              <a:gd name="T2" fmla="*/ 108323 w 1119349"/>
              <a:gd name="T3" fmla="*/ 1103729 h 1157433"/>
              <a:gd name="T4" fmla="*/ 437069 w 1119349"/>
              <a:gd name="T5" fmla="*/ 1040437 h 1157433"/>
              <a:gd name="T6" fmla="*/ 135620 w 1119349"/>
              <a:gd name="T7" fmla="*/ 818456 h 1157433"/>
              <a:gd name="T8" fmla="*/ 582086 w 1119349"/>
              <a:gd name="T9" fmla="*/ 345816 h 1157433"/>
              <a:gd name="T10" fmla="*/ 413811 w 1119349"/>
              <a:gd name="T11" fmla="*/ 495363 h 1157433"/>
              <a:gd name="T12" fmla="*/ 750361 w 1119349"/>
              <a:gd name="T13" fmla="*/ 495364 h 1157433"/>
              <a:gd name="T14" fmla="*/ 582086 w 1119349"/>
              <a:gd name="T15" fmla="*/ 345816 h 1157433"/>
              <a:gd name="T16" fmla="*/ 954622 w 1119349"/>
              <a:gd name="T17" fmla="*/ 129 h 1157433"/>
              <a:gd name="T18" fmla="*/ 1081775 w 1119349"/>
              <a:gd name="T19" fmla="*/ 41196 h 1157433"/>
              <a:gd name="T20" fmla="*/ 1119349 w 1119349"/>
              <a:gd name="T21" fmla="*/ 116033 h 1157433"/>
              <a:gd name="T22" fmla="*/ 1093494 w 1119349"/>
              <a:gd name="T23" fmla="*/ 81508 h 1157433"/>
              <a:gd name="T24" fmla="*/ 737350 w 1119349"/>
              <a:gd name="T25" fmla="*/ 130602 h 1157433"/>
              <a:gd name="T26" fmla="*/ 1091569 w 1119349"/>
              <a:gd name="T27" fmla="*/ 582598 h 1157433"/>
              <a:gd name="T28" fmla="*/ 1085273 w 1119349"/>
              <a:gd name="T29" fmla="*/ 640757 h 1157433"/>
              <a:gd name="T30" fmla="*/ 755888 w 1119349"/>
              <a:gd name="T31" fmla="*/ 640756 h 1157433"/>
              <a:gd name="T32" fmla="*/ 719073 w 1119349"/>
              <a:gd name="T33" fmla="*/ 640757 h 1157433"/>
              <a:gd name="T34" fmla="*/ 408284 w 1119349"/>
              <a:gd name="T35" fmla="*/ 640757 h 1157433"/>
              <a:gd name="T36" fmla="*/ 582086 w 1119349"/>
              <a:gd name="T37" fmla="*/ 819383 h 1157433"/>
              <a:gd name="T38" fmla="*/ 725617 w 1119349"/>
              <a:gd name="T39" fmla="*/ 727992 h 1157433"/>
              <a:gd name="T40" fmla="*/ 1064773 w 1119349"/>
              <a:gd name="T41" fmla="*/ 727992 h 1157433"/>
              <a:gd name="T42" fmla="*/ 578539 w 1119349"/>
              <a:gd name="T43" fmla="*/ 1060320 h 1157433"/>
              <a:gd name="T44" fmla="*/ 470646 w 1119349"/>
              <a:gd name="T45" fmla="*/ 1048435 h 1157433"/>
              <a:gd name="T46" fmla="*/ 45670 w 1119349"/>
              <a:gd name="T47" fmla="*/ 1116267 h 1157433"/>
              <a:gd name="T48" fmla="*/ 124297 w 1119349"/>
              <a:gd name="T49" fmla="*/ 645271 h 1157433"/>
              <a:gd name="T50" fmla="*/ 130887 w 1119349"/>
              <a:gd name="T51" fmla="*/ 634433 h 1157433"/>
              <a:gd name="T52" fmla="*/ 163296 w 1119349"/>
              <a:gd name="T53" fmla="*/ 582889 h 1157433"/>
              <a:gd name="T54" fmla="*/ 189707 w 1119349"/>
              <a:gd name="T55" fmla="*/ 547372 h 1157433"/>
              <a:gd name="T56" fmla="*/ 249351 w 1119349"/>
              <a:gd name="T57" fmla="*/ 468810 h 1157433"/>
              <a:gd name="T58" fmla="*/ 288439 w 1119349"/>
              <a:gd name="T59" fmla="*/ 424719 h 1157433"/>
              <a:gd name="T60" fmla="*/ 341644 w 1119349"/>
              <a:gd name="T61" fmla="*/ 364703 h 1157433"/>
              <a:gd name="T62" fmla="*/ 498166 w 1119349"/>
              <a:gd name="T63" fmla="*/ 220924 h 1157433"/>
              <a:gd name="T64" fmla="*/ 65845 w 1119349"/>
              <a:gd name="T65" fmla="*/ 579499 h 1157433"/>
              <a:gd name="T66" fmla="*/ 578538 w 1119349"/>
              <a:gd name="T67" fmla="*/ 104878 h 1157433"/>
              <a:gd name="T68" fmla="*/ 651994 w 1119349"/>
              <a:gd name="T69" fmla="*/ 111773 h 1157433"/>
              <a:gd name="T70" fmla="*/ 954622 w 1119349"/>
              <a:gd name="T71" fmla="*/ 129 h 1157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19349" h="1157433">
                <a:moveTo>
                  <a:pt x="135620" y="818456"/>
                </a:moveTo>
                <a:cubicBezTo>
                  <a:pt x="71450" y="948523"/>
                  <a:pt x="57484" y="1054732"/>
                  <a:pt x="108323" y="1103729"/>
                </a:cubicBezTo>
                <a:cubicBezTo>
                  <a:pt x="164989" y="1158341"/>
                  <a:pt x="289713" y="1129874"/>
                  <a:pt x="437069" y="1040437"/>
                </a:cubicBezTo>
                <a:cubicBezTo>
                  <a:pt x="307239" y="1007168"/>
                  <a:pt x="198946" y="926245"/>
                  <a:pt x="135620" y="818456"/>
                </a:cubicBezTo>
                <a:close/>
                <a:moveTo>
                  <a:pt x="582086" y="345816"/>
                </a:moveTo>
                <a:cubicBezTo>
                  <a:pt x="490772" y="345817"/>
                  <a:pt x="434615" y="407693"/>
                  <a:pt x="413811" y="495363"/>
                </a:cubicBezTo>
                <a:lnTo>
                  <a:pt x="750361" y="495364"/>
                </a:lnTo>
                <a:cubicBezTo>
                  <a:pt x="729557" y="407692"/>
                  <a:pt x="673401" y="345816"/>
                  <a:pt x="582086" y="345816"/>
                </a:cubicBezTo>
                <a:close/>
                <a:moveTo>
                  <a:pt x="954622" y="129"/>
                </a:moveTo>
                <a:cubicBezTo>
                  <a:pt x="1007406" y="-1466"/>
                  <a:pt x="1051113" y="11645"/>
                  <a:pt x="1081775" y="41196"/>
                </a:cubicBezTo>
                <a:cubicBezTo>
                  <a:pt x="1101805" y="60500"/>
                  <a:pt x="1115030" y="85625"/>
                  <a:pt x="1119349" y="116033"/>
                </a:cubicBezTo>
                <a:cubicBezTo>
                  <a:pt x="1112931" y="103633"/>
                  <a:pt x="1104158" y="92219"/>
                  <a:pt x="1093494" y="81508"/>
                </a:cubicBezTo>
                <a:cubicBezTo>
                  <a:pt x="1010899" y="-1451"/>
                  <a:pt x="882017" y="28786"/>
                  <a:pt x="737350" y="130602"/>
                </a:cubicBezTo>
                <a:cubicBezTo>
                  <a:pt x="943277" y="190863"/>
                  <a:pt x="1091569" y="370605"/>
                  <a:pt x="1091569" y="582598"/>
                </a:cubicBezTo>
                <a:lnTo>
                  <a:pt x="1085273" y="640757"/>
                </a:lnTo>
                <a:lnTo>
                  <a:pt x="755888" y="640756"/>
                </a:lnTo>
                <a:lnTo>
                  <a:pt x="719073" y="640757"/>
                </a:lnTo>
                <a:lnTo>
                  <a:pt x="408284" y="640757"/>
                </a:lnTo>
                <a:cubicBezTo>
                  <a:pt x="424002" y="743453"/>
                  <a:pt x="484447" y="819382"/>
                  <a:pt x="582086" y="819383"/>
                </a:cubicBezTo>
                <a:cubicBezTo>
                  <a:pt x="648673" y="819382"/>
                  <a:pt x="697960" y="784070"/>
                  <a:pt x="725617" y="727992"/>
                </a:cubicBezTo>
                <a:lnTo>
                  <a:pt x="1064773" y="727992"/>
                </a:lnTo>
                <a:cubicBezTo>
                  <a:pt x="1000780" y="921122"/>
                  <a:pt x="807116" y="1060320"/>
                  <a:pt x="578539" y="1060320"/>
                </a:cubicBezTo>
                <a:cubicBezTo>
                  <a:pt x="541437" y="1060319"/>
                  <a:pt x="505255" y="1056652"/>
                  <a:pt x="470646" y="1048435"/>
                </a:cubicBezTo>
                <a:cubicBezTo>
                  <a:pt x="288189" y="1159820"/>
                  <a:pt x="124174" y="1191927"/>
                  <a:pt x="45670" y="1116267"/>
                </a:cubicBezTo>
                <a:cubicBezTo>
                  <a:pt x="-38972" y="1034693"/>
                  <a:pt x="-2092" y="849162"/>
                  <a:pt x="124297" y="645271"/>
                </a:cubicBezTo>
                <a:cubicBezTo>
                  <a:pt x="126384" y="641564"/>
                  <a:pt x="128546" y="637931"/>
                  <a:pt x="130887" y="634433"/>
                </a:cubicBezTo>
                <a:cubicBezTo>
                  <a:pt x="140131" y="616742"/>
                  <a:pt x="151256" y="599735"/>
                  <a:pt x="163296" y="582889"/>
                </a:cubicBezTo>
                <a:cubicBezTo>
                  <a:pt x="171413" y="570408"/>
                  <a:pt x="179765" y="558285"/>
                  <a:pt x="189707" y="547372"/>
                </a:cubicBezTo>
                <a:cubicBezTo>
                  <a:pt x="207410" y="520542"/>
                  <a:pt x="227598" y="494496"/>
                  <a:pt x="249351" y="468810"/>
                </a:cubicBezTo>
                <a:cubicBezTo>
                  <a:pt x="261501" y="453873"/>
                  <a:pt x="274484" y="439223"/>
                  <a:pt x="288439" y="424719"/>
                </a:cubicBezTo>
                <a:cubicBezTo>
                  <a:pt x="304701" y="403895"/>
                  <a:pt x="322841" y="384213"/>
                  <a:pt x="341644" y="364703"/>
                </a:cubicBezTo>
                <a:cubicBezTo>
                  <a:pt x="392793" y="311630"/>
                  <a:pt x="445389" y="263415"/>
                  <a:pt x="498166" y="220924"/>
                </a:cubicBezTo>
                <a:cubicBezTo>
                  <a:pt x="310657" y="309270"/>
                  <a:pt x="183697" y="431706"/>
                  <a:pt x="65845" y="579499"/>
                </a:cubicBezTo>
                <a:cubicBezTo>
                  <a:pt x="67312" y="317087"/>
                  <a:pt x="296312" y="104878"/>
                  <a:pt x="578538" y="104878"/>
                </a:cubicBezTo>
                <a:lnTo>
                  <a:pt x="651994" y="111773"/>
                </a:lnTo>
                <a:cubicBezTo>
                  <a:pt x="764896" y="41979"/>
                  <a:pt x="871117" y="2651"/>
                  <a:pt x="954622" y="129"/>
                </a:cubicBezTo>
                <a:close/>
              </a:path>
            </a:pathLst>
          </a:custGeom>
          <a:solidFill>
            <a:srgbClr val="53D2FF"/>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endParaRPr lang="zh-CN" altLang="en-US"/>
          </a:p>
        </p:txBody>
      </p:sp>
    </p:spTree>
    <p:extLst>
      <p:ext uri="{BB962C8B-B14F-4D97-AF65-F5344CB8AC3E}">
        <p14:creationId xmlns:p14="http://schemas.microsoft.com/office/powerpoint/2010/main" xmlns="" val="281533290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04800" y="197636"/>
            <a:ext cx="3467616" cy="584775"/>
          </a:xfrm>
          <a:prstGeom prst="rect">
            <a:avLst/>
          </a:prstGeom>
          <a:noFill/>
          <a:effectLst/>
        </p:spPr>
        <p:txBody>
          <a:bodyPr wrap="none" rtlCol="0">
            <a:spAutoFit/>
          </a:bodyPr>
          <a:lstStyle/>
          <a:p>
            <a:r>
              <a:rPr kumimoji="1" lang="zh-CN" altLang="en-US" sz="3200" b="1" dirty="0" smtClean="0">
                <a:solidFill>
                  <a:srgbClr val="000099"/>
                </a:solidFill>
              </a:rPr>
              <a:t>什么是华盛顿协议</a:t>
            </a:r>
            <a:endParaRPr kumimoji="1" lang="zh-CN" altLang="en-US" sz="3200" b="1" dirty="0">
              <a:solidFill>
                <a:srgbClr val="000099"/>
              </a:solidFill>
            </a:endParaRPr>
          </a:p>
        </p:txBody>
      </p:sp>
      <p:pic>
        <p:nvPicPr>
          <p:cNvPr id="2050" name="Picture 2" descr="C:\Users\ee\Desktop\工程教育互认.jpg"/>
          <p:cNvPicPr>
            <a:picLocks noChangeAspect="1" noChangeArrowheads="1"/>
          </p:cNvPicPr>
          <p:nvPr/>
        </p:nvPicPr>
        <p:blipFill>
          <a:blip r:embed="rId3"/>
          <a:srcRect/>
          <a:stretch>
            <a:fillRect/>
          </a:stretch>
        </p:blipFill>
        <p:spPr bwMode="auto">
          <a:xfrm>
            <a:off x="4022787" y="135196"/>
            <a:ext cx="4642241" cy="4863758"/>
          </a:xfrm>
          <a:prstGeom prst="rect">
            <a:avLst/>
          </a:prstGeom>
          <a:noFill/>
        </p:spPr>
      </p:pic>
      <p:sp>
        <p:nvSpPr>
          <p:cNvPr id="6" name="文本框 4"/>
          <p:cNvSpPr txBox="1"/>
          <p:nvPr/>
        </p:nvSpPr>
        <p:spPr>
          <a:xfrm>
            <a:off x="1573525" y="1630741"/>
            <a:ext cx="1632841" cy="954107"/>
          </a:xfrm>
          <a:prstGeom prst="rect">
            <a:avLst/>
          </a:prstGeom>
          <a:solidFill>
            <a:schemeClr val="bg1">
              <a:lumMod val="95000"/>
            </a:schemeClr>
          </a:solidFill>
          <a:effectLst>
            <a:innerShdw blurRad="114300">
              <a:prstClr val="black"/>
            </a:innerShdw>
          </a:effectLst>
        </p:spPr>
        <p:txBody>
          <a:bodyPr wrap="square" rtlCol="0">
            <a:spAutoFit/>
          </a:bodyPr>
          <a:lstStyle/>
          <a:p>
            <a:r>
              <a:rPr kumimoji="1" lang="zh-CN" altLang="en-US" sz="2800" b="1" dirty="0" smtClean="0">
                <a:solidFill>
                  <a:srgbClr val="FF0000"/>
                </a:solidFill>
                <a:latin typeface="+mn-ea"/>
              </a:rPr>
              <a:t>工程教育</a:t>
            </a:r>
            <a:endParaRPr kumimoji="1" lang="en-US" altLang="zh-CN" sz="2800" b="1" dirty="0" smtClean="0">
              <a:solidFill>
                <a:srgbClr val="FF0000"/>
              </a:solidFill>
              <a:latin typeface="+mn-ea"/>
            </a:endParaRPr>
          </a:p>
          <a:p>
            <a:r>
              <a:rPr kumimoji="1" lang="zh-CN" altLang="en-US" sz="2800" b="1" dirty="0" smtClean="0">
                <a:solidFill>
                  <a:srgbClr val="FF0000"/>
                </a:solidFill>
                <a:latin typeface="+mn-ea"/>
              </a:rPr>
              <a:t>国际互认</a:t>
            </a:r>
            <a:endParaRPr kumimoji="1" lang="zh-CN" altLang="en-US" sz="2800" b="1" dirty="0">
              <a:solidFill>
                <a:srgbClr val="FF0000"/>
              </a:solidFill>
              <a:latin typeface="+mn-ea"/>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descr="C:\Users\ee\AppData\Local\Microsoft\Windows\Temporary Internet Files\Content.IE5\IPXE0VO9\WA_proceeding-2016'.jpg"/>
          <p:cNvPicPr>
            <a:picLocks noChangeAspect="1" noChangeArrowheads="1"/>
          </p:cNvPicPr>
          <p:nvPr/>
        </p:nvPicPr>
        <p:blipFill>
          <a:blip r:embed="rId3"/>
          <a:srcRect/>
          <a:stretch>
            <a:fillRect/>
          </a:stretch>
        </p:blipFill>
        <p:spPr bwMode="auto">
          <a:xfrm>
            <a:off x="0" y="531647"/>
            <a:ext cx="9144000" cy="4328817"/>
          </a:xfrm>
          <a:prstGeom prst="rect">
            <a:avLst/>
          </a:prstGeom>
          <a:noFill/>
        </p:spPr>
      </p:pic>
      <p:sp>
        <p:nvSpPr>
          <p:cNvPr id="19" name="文本框 4"/>
          <p:cNvSpPr txBox="1"/>
          <p:nvPr/>
        </p:nvSpPr>
        <p:spPr>
          <a:xfrm>
            <a:off x="304800" y="197636"/>
            <a:ext cx="4288353" cy="584775"/>
          </a:xfrm>
          <a:prstGeom prst="rect">
            <a:avLst/>
          </a:prstGeom>
          <a:noFill/>
          <a:effectLst/>
        </p:spPr>
        <p:txBody>
          <a:bodyPr wrap="none" rtlCol="0">
            <a:spAutoFit/>
          </a:bodyPr>
          <a:lstStyle/>
          <a:p>
            <a:r>
              <a:rPr kumimoji="1" lang="en-US" altLang="zh-CN" sz="3200" b="1" dirty="0" smtClean="0">
                <a:solidFill>
                  <a:srgbClr val="000099"/>
                </a:solidFill>
              </a:rPr>
              <a:t>《</a:t>
            </a:r>
            <a:r>
              <a:rPr kumimoji="1" lang="zh-CN" altLang="en-US" sz="3200" b="1" dirty="0" smtClean="0">
                <a:solidFill>
                  <a:srgbClr val="000099"/>
                </a:solidFill>
              </a:rPr>
              <a:t>华盛顿协议</a:t>
            </a:r>
            <a:r>
              <a:rPr kumimoji="1" lang="en-US" altLang="zh-CN" sz="3200" b="1" dirty="0" smtClean="0">
                <a:solidFill>
                  <a:srgbClr val="000099"/>
                </a:solidFill>
              </a:rPr>
              <a:t>》</a:t>
            </a:r>
            <a:r>
              <a:rPr kumimoji="1" lang="zh-CN" altLang="en-US" sz="3200" b="1" dirty="0" smtClean="0">
                <a:solidFill>
                  <a:srgbClr val="000099"/>
                </a:solidFill>
              </a:rPr>
              <a:t>的发展</a:t>
            </a:r>
            <a:endParaRPr kumimoji="1" lang="zh-CN" altLang="en-US" sz="3200" b="1" dirty="0">
              <a:solidFill>
                <a:srgbClr val="000099"/>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a:srcRect/>
          <a:stretch>
            <a:fillRect/>
          </a:stretch>
        </p:blipFill>
        <p:spPr bwMode="auto">
          <a:xfrm>
            <a:off x="31967" y="566057"/>
            <a:ext cx="9071961" cy="4577443"/>
          </a:xfrm>
          <a:prstGeom prst="rect">
            <a:avLst/>
          </a:prstGeom>
          <a:solidFill>
            <a:schemeClr val="bg1">
              <a:lumMod val="95000"/>
            </a:schemeClr>
          </a:solidFill>
          <a:ln w="9525">
            <a:noFill/>
            <a:miter lim="800000"/>
            <a:headEnd/>
            <a:tailEnd/>
          </a:ln>
        </p:spPr>
      </p:pic>
      <p:sp>
        <p:nvSpPr>
          <p:cNvPr id="13" name="文本框 4"/>
          <p:cNvSpPr txBox="1"/>
          <p:nvPr/>
        </p:nvSpPr>
        <p:spPr>
          <a:xfrm>
            <a:off x="304800" y="197636"/>
            <a:ext cx="4288353" cy="584775"/>
          </a:xfrm>
          <a:prstGeom prst="rect">
            <a:avLst/>
          </a:prstGeom>
          <a:noFill/>
          <a:effectLst/>
        </p:spPr>
        <p:txBody>
          <a:bodyPr wrap="none" rtlCol="0">
            <a:spAutoFit/>
          </a:bodyPr>
          <a:lstStyle/>
          <a:p>
            <a:r>
              <a:rPr kumimoji="1" lang="en-US" altLang="zh-CN" sz="3200" b="1" dirty="0" smtClean="0">
                <a:solidFill>
                  <a:srgbClr val="000099"/>
                </a:solidFill>
              </a:rPr>
              <a:t>《</a:t>
            </a:r>
            <a:r>
              <a:rPr kumimoji="1" lang="zh-CN" altLang="en-US" sz="3200" b="1" dirty="0" smtClean="0">
                <a:solidFill>
                  <a:srgbClr val="000099"/>
                </a:solidFill>
              </a:rPr>
              <a:t>华盛顿协议</a:t>
            </a:r>
            <a:r>
              <a:rPr kumimoji="1" lang="en-US" altLang="zh-CN" sz="3200" b="1" dirty="0" smtClean="0">
                <a:solidFill>
                  <a:srgbClr val="000099"/>
                </a:solidFill>
              </a:rPr>
              <a:t>》</a:t>
            </a:r>
            <a:r>
              <a:rPr kumimoji="1" lang="zh-CN" altLang="en-US" sz="3200" b="1" dirty="0" smtClean="0">
                <a:solidFill>
                  <a:srgbClr val="000099"/>
                </a:solidFill>
              </a:rPr>
              <a:t>的发展</a:t>
            </a:r>
            <a:endParaRPr kumimoji="1" lang="zh-CN" altLang="en-US" sz="3200" b="1" dirty="0">
              <a:solidFill>
                <a:srgbClr val="000099"/>
              </a:solidFill>
            </a:endParaRPr>
          </a:p>
        </p:txBody>
      </p:sp>
      <p:sp>
        <p:nvSpPr>
          <p:cNvPr id="14" name="矩形 13"/>
          <p:cNvSpPr/>
          <p:nvPr/>
        </p:nvSpPr>
        <p:spPr>
          <a:xfrm>
            <a:off x="587829" y="1828801"/>
            <a:ext cx="1567542" cy="415498"/>
          </a:xfrm>
          <a:prstGeom prst="rect">
            <a:avLst/>
          </a:prstGeom>
          <a:solidFill>
            <a:schemeClr val="bg1"/>
          </a:solidFill>
        </p:spPr>
        <p:txBody>
          <a:bodyPr wrap="square">
            <a:spAutoFit/>
          </a:bodyPr>
          <a:lstStyle/>
          <a:p>
            <a:r>
              <a:rPr lang="en-US" altLang="zh-CN" sz="2100" b="1" dirty="0" smtClean="0">
                <a:solidFill>
                  <a:srgbClr val="FF0000"/>
                </a:solidFill>
              </a:rPr>
              <a:t>WA</a:t>
            </a:r>
            <a:r>
              <a:rPr lang="zh-CN" altLang="en-US" sz="2100" b="1" dirty="0" smtClean="0">
                <a:solidFill>
                  <a:srgbClr val="FF0000"/>
                </a:solidFill>
              </a:rPr>
              <a:t>缔约</a:t>
            </a:r>
            <a:endParaRPr lang="en-US" altLang="zh-CN" sz="2100" b="1" dirty="0">
              <a:solidFill>
                <a:srgbClr val="FF0000"/>
              </a:solidFill>
            </a:endParaRPr>
          </a:p>
        </p:txBody>
      </p:sp>
      <p:sp>
        <p:nvSpPr>
          <p:cNvPr id="15" name="矩形 14"/>
          <p:cNvSpPr/>
          <p:nvPr/>
        </p:nvSpPr>
        <p:spPr>
          <a:xfrm>
            <a:off x="2884717" y="2342269"/>
            <a:ext cx="1230084" cy="415498"/>
          </a:xfrm>
          <a:prstGeom prst="rect">
            <a:avLst/>
          </a:prstGeom>
          <a:solidFill>
            <a:schemeClr val="bg1"/>
          </a:solidFill>
        </p:spPr>
        <p:txBody>
          <a:bodyPr wrap="square">
            <a:spAutoFit/>
          </a:bodyPr>
          <a:lstStyle/>
          <a:p>
            <a:r>
              <a:rPr lang="en-US" altLang="zh-CN" sz="2100" b="1" dirty="0" smtClean="0">
                <a:solidFill>
                  <a:srgbClr val="FF0000"/>
                </a:solidFill>
              </a:rPr>
              <a:t>WA</a:t>
            </a:r>
            <a:r>
              <a:rPr lang="zh-CN" altLang="en-US" sz="2100" b="1" dirty="0" smtClean="0">
                <a:solidFill>
                  <a:srgbClr val="FF0000"/>
                </a:solidFill>
              </a:rPr>
              <a:t>扩大</a:t>
            </a:r>
            <a:endParaRPr lang="en-US" altLang="zh-CN" sz="2100" b="1" dirty="0">
              <a:solidFill>
                <a:srgbClr val="FF0000"/>
              </a:solidFill>
            </a:endParaRPr>
          </a:p>
        </p:txBody>
      </p:sp>
      <p:sp>
        <p:nvSpPr>
          <p:cNvPr id="16" name="矩形 15"/>
          <p:cNvSpPr/>
          <p:nvPr/>
        </p:nvSpPr>
        <p:spPr>
          <a:xfrm>
            <a:off x="2884712" y="1808851"/>
            <a:ext cx="1839687" cy="415498"/>
          </a:xfrm>
          <a:prstGeom prst="rect">
            <a:avLst/>
          </a:prstGeom>
          <a:solidFill>
            <a:schemeClr val="bg1"/>
          </a:solidFill>
        </p:spPr>
        <p:txBody>
          <a:bodyPr wrap="square">
            <a:spAutoFit/>
          </a:bodyPr>
          <a:lstStyle/>
          <a:p>
            <a:r>
              <a:rPr lang="en-US" altLang="zh-CN" sz="2100" b="1" dirty="0" smtClean="0">
                <a:solidFill>
                  <a:srgbClr val="FF0000"/>
                </a:solidFill>
              </a:rPr>
              <a:t>WA</a:t>
            </a:r>
            <a:r>
              <a:rPr lang="zh-CN" altLang="en-US" sz="2100" b="1" dirty="0" smtClean="0">
                <a:solidFill>
                  <a:srgbClr val="FF0000"/>
                </a:solidFill>
              </a:rPr>
              <a:t>管理规则</a:t>
            </a:r>
            <a:endParaRPr lang="en-US" altLang="zh-CN" sz="2100" b="1" dirty="0">
              <a:solidFill>
                <a:srgbClr val="FF0000"/>
              </a:solidFill>
            </a:endParaRPr>
          </a:p>
        </p:txBody>
      </p:sp>
      <p:sp>
        <p:nvSpPr>
          <p:cNvPr id="17" name="矩形 16"/>
          <p:cNvSpPr/>
          <p:nvPr/>
        </p:nvSpPr>
        <p:spPr>
          <a:xfrm>
            <a:off x="2841165" y="4225539"/>
            <a:ext cx="1240978" cy="615553"/>
          </a:xfrm>
          <a:prstGeom prst="rect">
            <a:avLst/>
          </a:prstGeom>
          <a:solidFill>
            <a:schemeClr val="bg1"/>
          </a:solidFill>
        </p:spPr>
        <p:txBody>
          <a:bodyPr wrap="square">
            <a:spAutoFit/>
          </a:bodyPr>
          <a:lstStyle/>
          <a:p>
            <a:r>
              <a:rPr lang="zh-CN" altLang="en-US" sz="1700" b="1" dirty="0" smtClean="0">
                <a:solidFill>
                  <a:srgbClr val="175562"/>
                </a:solidFill>
              </a:rPr>
              <a:t>工  程 师</a:t>
            </a:r>
            <a:endParaRPr lang="en-US" altLang="zh-CN" sz="1700" b="1" dirty="0" smtClean="0">
              <a:solidFill>
                <a:srgbClr val="175562"/>
              </a:solidFill>
            </a:endParaRPr>
          </a:p>
          <a:p>
            <a:r>
              <a:rPr lang="zh-CN" altLang="en-US" sz="1700" b="1" dirty="0" smtClean="0">
                <a:solidFill>
                  <a:srgbClr val="175562"/>
                </a:solidFill>
              </a:rPr>
              <a:t>流动论坛</a:t>
            </a:r>
            <a:endParaRPr lang="en-US" altLang="zh-CN" sz="1700" b="1" dirty="0">
              <a:solidFill>
                <a:srgbClr val="175562"/>
              </a:solidFill>
            </a:endParaRPr>
          </a:p>
        </p:txBody>
      </p:sp>
      <p:sp>
        <p:nvSpPr>
          <p:cNvPr id="18" name="矩形 17"/>
          <p:cNvSpPr/>
          <p:nvPr/>
        </p:nvSpPr>
        <p:spPr>
          <a:xfrm>
            <a:off x="4582881" y="2381706"/>
            <a:ext cx="1197430" cy="353943"/>
          </a:xfrm>
          <a:prstGeom prst="rect">
            <a:avLst/>
          </a:prstGeom>
          <a:solidFill>
            <a:schemeClr val="bg1"/>
          </a:solidFill>
        </p:spPr>
        <p:txBody>
          <a:bodyPr wrap="square">
            <a:spAutoFit/>
          </a:bodyPr>
          <a:lstStyle/>
          <a:p>
            <a:r>
              <a:rPr lang="zh-CN" altLang="en-US" sz="1700" b="1" dirty="0" smtClean="0">
                <a:solidFill>
                  <a:srgbClr val="175562"/>
                </a:solidFill>
              </a:rPr>
              <a:t>悉尼协议</a:t>
            </a:r>
            <a:endParaRPr lang="en-US" altLang="zh-CN" sz="1700" b="1" dirty="0">
              <a:solidFill>
                <a:srgbClr val="175562"/>
              </a:solidFill>
            </a:endParaRPr>
          </a:p>
        </p:txBody>
      </p:sp>
      <p:sp>
        <p:nvSpPr>
          <p:cNvPr id="19" name="矩形 18"/>
          <p:cNvSpPr/>
          <p:nvPr/>
        </p:nvSpPr>
        <p:spPr>
          <a:xfrm>
            <a:off x="4539333" y="2719168"/>
            <a:ext cx="1240978" cy="338554"/>
          </a:xfrm>
          <a:prstGeom prst="rect">
            <a:avLst/>
          </a:prstGeom>
          <a:solidFill>
            <a:schemeClr val="bg1"/>
          </a:solidFill>
        </p:spPr>
        <p:txBody>
          <a:bodyPr wrap="square">
            <a:spAutoFit/>
          </a:bodyPr>
          <a:lstStyle/>
          <a:p>
            <a:r>
              <a:rPr lang="zh-CN" altLang="en-US" sz="1600" b="1" dirty="0" smtClean="0">
                <a:solidFill>
                  <a:srgbClr val="175562"/>
                </a:solidFill>
              </a:rPr>
              <a:t>都柏林协议</a:t>
            </a:r>
            <a:endParaRPr lang="en-US" altLang="zh-CN" sz="1600" b="1" dirty="0">
              <a:solidFill>
                <a:srgbClr val="175562"/>
              </a:solidFill>
            </a:endParaRPr>
          </a:p>
        </p:txBody>
      </p:sp>
      <p:sp>
        <p:nvSpPr>
          <p:cNvPr id="20" name="矩形 19"/>
          <p:cNvSpPr/>
          <p:nvPr/>
        </p:nvSpPr>
        <p:spPr>
          <a:xfrm>
            <a:off x="6405511" y="1689105"/>
            <a:ext cx="2079164" cy="415498"/>
          </a:xfrm>
          <a:prstGeom prst="rect">
            <a:avLst/>
          </a:prstGeom>
          <a:solidFill>
            <a:schemeClr val="bg1"/>
          </a:solidFill>
        </p:spPr>
        <p:txBody>
          <a:bodyPr wrap="square">
            <a:spAutoFit/>
          </a:bodyPr>
          <a:lstStyle/>
          <a:p>
            <a:r>
              <a:rPr lang="en-US" altLang="zh-CN" sz="2100" b="1" dirty="0" smtClean="0">
                <a:solidFill>
                  <a:srgbClr val="FF0000"/>
                </a:solidFill>
              </a:rPr>
              <a:t>IEA</a:t>
            </a:r>
            <a:r>
              <a:rPr lang="zh-CN" altLang="en-US" sz="2100" b="1" dirty="0" smtClean="0">
                <a:solidFill>
                  <a:srgbClr val="FF0000"/>
                </a:solidFill>
              </a:rPr>
              <a:t>管理规则</a:t>
            </a:r>
            <a:endParaRPr lang="en-US" altLang="zh-CN" sz="2100" b="1" dirty="0">
              <a:solidFill>
                <a:srgbClr val="FF0000"/>
              </a:solidFill>
            </a:endParaRPr>
          </a:p>
        </p:txBody>
      </p:sp>
      <p:sp>
        <p:nvSpPr>
          <p:cNvPr id="21" name="矩形 20"/>
          <p:cNvSpPr/>
          <p:nvPr/>
        </p:nvSpPr>
        <p:spPr>
          <a:xfrm>
            <a:off x="5998030" y="1153861"/>
            <a:ext cx="2024741" cy="415498"/>
          </a:xfrm>
          <a:prstGeom prst="rect">
            <a:avLst/>
          </a:prstGeom>
          <a:solidFill>
            <a:schemeClr val="bg1"/>
          </a:solidFill>
        </p:spPr>
        <p:txBody>
          <a:bodyPr wrap="square">
            <a:spAutoFit/>
          </a:bodyPr>
          <a:lstStyle/>
          <a:p>
            <a:r>
              <a:rPr lang="zh-CN" altLang="en-US" sz="2100" b="1" dirty="0" smtClean="0">
                <a:solidFill>
                  <a:srgbClr val="FF0000"/>
                </a:solidFill>
              </a:rPr>
              <a:t>制定</a:t>
            </a:r>
            <a:r>
              <a:rPr lang="en-US" altLang="zh-CN" sz="2100" b="1" dirty="0" smtClean="0">
                <a:solidFill>
                  <a:srgbClr val="FF0000"/>
                </a:solidFill>
              </a:rPr>
              <a:t>GA</a:t>
            </a:r>
            <a:r>
              <a:rPr lang="zh-CN" altLang="en-US" sz="2100" b="1" dirty="0" smtClean="0">
                <a:solidFill>
                  <a:srgbClr val="FF0000"/>
                </a:solidFill>
              </a:rPr>
              <a:t>和</a:t>
            </a:r>
            <a:r>
              <a:rPr lang="en-US" altLang="zh-CN" sz="2100" b="1" dirty="0" smtClean="0">
                <a:solidFill>
                  <a:srgbClr val="FF0000"/>
                </a:solidFill>
              </a:rPr>
              <a:t>PC</a:t>
            </a:r>
            <a:endParaRPr lang="en-US" altLang="zh-CN" sz="2100" b="1" dirty="0">
              <a:solidFill>
                <a:srgbClr val="FF0000"/>
              </a:solidFill>
            </a:endParaRPr>
          </a:p>
        </p:txBody>
      </p:sp>
      <p:sp>
        <p:nvSpPr>
          <p:cNvPr id="22" name="矩形 21"/>
          <p:cNvSpPr/>
          <p:nvPr/>
        </p:nvSpPr>
        <p:spPr>
          <a:xfrm>
            <a:off x="6383739" y="2473816"/>
            <a:ext cx="1475747" cy="415498"/>
          </a:xfrm>
          <a:prstGeom prst="rect">
            <a:avLst/>
          </a:prstGeom>
          <a:solidFill>
            <a:schemeClr val="bg1"/>
          </a:solidFill>
        </p:spPr>
        <p:txBody>
          <a:bodyPr wrap="square">
            <a:spAutoFit/>
          </a:bodyPr>
          <a:lstStyle/>
          <a:p>
            <a:r>
              <a:rPr lang="en-US" altLang="zh-CN" sz="2100" b="1" dirty="0" smtClean="0">
                <a:solidFill>
                  <a:srgbClr val="FF0000"/>
                </a:solidFill>
              </a:rPr>
              <a:t>IEA</a:t>
            </a:r>
            <a:r>
              <a:rPr lang="zh-CN" altLang="en-US" sz="2100" b="1" dirty="0" smtClean="0">
                <a:solidFill>
                  <a:srgbClr val="FF0000"/>
                </a:solidFill>
              </a:rPr>
              <a:t>秘书处</a:t>
            </a:r>
            <a:endParaRPr lang="en-US" altLang="zh-CN" sz="2100" b="1" dirty="0">
              <a:solidFill>
                <a:srgbClr val="FF0000"/>
              </a:solidFill>
            </a:endParaRPr>
          </a:p>
        </p:txBody>
      </p:sp>
      <p:sp>
        <p:nvSpPr>
          <p:cNvPr id="23" name="矩形 22"/>
          <p:cNvSpPr/>
          <p:nvPr/>
        </p:nvSpPr>
        <p:spPr>
          <a:xfrm>
            <a:off x="4212797" y="4018701"/>
            <a:ext cx="1197403" cy="615553"/>
          </a:xfrm>
          <a:prstGeom prst="rect">
            <a:avLst/>
          </a:prstGeom>
          <a:solidFill>
            <a:schemeClr val="bg1"/>
          </a:solidFill>
        </p:spPr>
        <p:txBody>
          <a:bodyPr wrap="square">
            <a:spAutoFit/>
          </a:bodyPr>
          <a:lstStyle/>
          <a:p>
            <a:r>
              <a:rPr lang="zh-CN" altLang="en-US" sz="1700" b="1" dirty="0" smtClean="0">
                <a:solidFill>
                  <a:srgbClr val="175562"/>
                </a:solidFill>
              </a:rPr>
              <a:t>亚太工程</a:t>
            </a:r>
            <a:endParaRPr lang="en-US" altLang="zh-CN" sz="1700" b="1" dirty="0" smtClean="0">
              <a:solidFill>
                <a:srgbClr val="175562"/>
              </a:solidFill>
            </a:endParaRPr>
          </a:p>
          <a:p>
            <a:r>
              <a:rPr lang="zh-CN" altLang="en-US" sz="1700" b="1" dirty="0" smtClean="0">
                <a:solidFill>
                  <a:srgbClr val="175562"/>
                </a:solidFill>
              </a:rPr>
              <a:t>师  协  议</a:t>
            </a:r>
            <a:endParaRPr lang="en-US" altLang="zh-CN" sz="1700" b="1" dirty="0">
              <a:solidFill>
                <a:srgbClr val="175562"/>
              </a:solidFill>
            </a:endParaRPr>
          </a:p>
        </p:txBody>
      </p:sp>
      <p:sp>
        <p:nvSpPr>
          <p:cNvPr id="24" name="矩形 23"/>
          <p:cNvSpPr/>
          <p:nvPr/>
        </p:nvSpPr>
        <p:spPr>
          <a:xfrm>
            <a:off x="4539332" y="3370490"/>
            <a:ext cx="1458697" cy="615553"/>
          </a:xfrm>
          <a:prstGeom prst="rect">
            <a:avLst/>
          </a:prstGeom>
          <a:solidFill>
            <a:schemeClr val="bg1"/>
          </a:solidFill>
        </p:spPr>
        <p:txBody>
          <a:bodyPr wrap="square">
            <a:spAutoFit/>
          </a:bodyPr>
          <a:lstStyle/>
          <a:p>
            <a:r>
              <a:rPr lang="zh-CN" altLang="en-US" sz="1700" b="1" dirty="0" smtClean="0">
                <a:solidFill>
                  <a:srgbClr val="175562"/>
                </a:solidFill>
              </a:rPr>
              <a:t>工程技术员</a:t>
            </a:r>
            <a:endParaRPr lang="en-US" altLang="zh-CN" sz="1700" b="1" dirty="0" smtClean="0">
              <a:solidFill>
                <a:srgbClr val="175562"/>
              </a:solidFill>
            </a:endParaRPr>
          </a:p>
          <a:p>
            <a:r>
              <a:rPr lang="zh-CN" altLang="en-US" sz="1700" b="1" dirty="0" smtClean="0">
                <a:solidFill>
                  <a:srgbClr val="175562"/>
                </a:solidFill>
              </a:rPr>
              <a:t>流 动 论 坛</a:t>
            </a:r>
            <a:endParaRPr lang="en-US" altLang="zh-CN" sz="1700" b="1" dirty="0">
              <a:solidFill>
                <a:srgbClr val="17556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down)">
                                      <p:cBhvr>
                                        <p:cTn id="10" dur="500"/>
                                        <p:tgtEl>
                                          <p:spTgt spid="15"/>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down)">
                                      <p:cBhvr>
                                        <p:cTn id="13" dur="500"/>
                                        <p:tgtEl>
                                          <p:spTgt spid="16"/>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down)">
                                      <p:cBhvr>
                                        <p:cTn id="16" dur="500"/>
                                        <p:tgtEl>
                                          <p:spTgt spid="17"/>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down)">
                                      <p:cBhvr>
                                        <p:cTn id="19" dur="500"/>
                                        <p:tgtEl>
                                          <p:spTgt spid="18"/>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wipe(down)">
                                      <p:cBhvr>
                                        <p:cTn id="22" dur="500"/>
                                        <p:tgtEl>
                                          <p:spTgt spid="19"/>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wipe(down)">
                                      <p:cBhvr>
                                        <p:cTn id="25" dur="500"/>
                                        <p:tgtEl>
                                          <p:spTgt spid="20"/>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wipe(down)">
                                      <p:cBhvr>
                                        <p:cTn id="28" dur="500"/>
                                        <p:tgtEl>
                                          <p:spTgt spid="21"/>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down)">
                                      <p:cBhvr>
                                        <p:cTn id="31" dur="500"/>
                                        <p:tgtEl>
                                          <p:spTgt spid="22"/>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wipe(down)">
                                      <p:cBhvr>
                                        <p:cTn id="34" dur="500"/>
                                        <p:tgtEl>
                                          <p:spTgt spid="23"/>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wipe(down)">
                                      <p:cBhvr>
                                        <p:cTn id="3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1"/>
          <p:cNvSpPr>
            <a:spLocks noChangeArrowheads="1"/>
          </p:cNvSpPr>
          <p:nvPr/>
        </p:nvSpPr>
        <p:spPr bwMode="auto">
          <a:xfrm>
            <a:off x="3424238" y="1928564"/>
            <a:ext cx="4556125" cy="307975"/>
          </a:xfrm>
          <a:prstGeom prst="rect">
            <a:avLst/>
          </a:prstGeom>
          <a:noFill/>
          <a:ln w="9525">
            <a:noFill/>
            <a:miter lim="800000"/>
            <a:headEnd/>
            <a:tailEnd/>
          </a:ln>
        </p:spPr>
        <p:txBody>
          <a:bodyPr lIns="0" tIns="0" rIns="0" bIns="0" anchor="ctr">
            <a:spAutoFit/>
          </a:bodyPr>
          <a:lstStyle/>
          <a:p>
            <a:pPr algn="ctr" defTabSz="330200">
              <a:spcBef>
                <a:spcPct val="20000"/>
              </a:spcBef>
              <a:buClr>
                <a:schemeClr val="accent1"/>
              </a:buClr>
              <a:tabLst>
                <a:tab pos="8521700" algn="r"/>
              </a:tabLst>
            </a:pPr>
            <a:endParaRPr lang="en-US" altLang="zh-CN" sz="2000" b="1">
              <a:solidFill>
                <a:srgbClr val="0000CC"/>
              </a:solidFill>
            </a:endParaRPr>
          </a:p>
        </p:txBody>
      </p:sp>
      <p:sp>
        <p:nvSpPr>
          <p:cNvPr id="3" name="AutoShape 5"/>
          <p:cNvSpPr>
            <a:spLocks noChangeArrowheads="1"/>
          </p:cNvSpPr>
          <p:nvPr/>
        </p:nvSpPr>
        <p:spPr bwMode="auto">
          <a:xfrm>
            <a:off x="827584" y="1737568"/>
            <a:ext cx="2886472" cy="520104"/>
          </a:xfrm>
          <a:prstGeom prst="roundRect">
            <a:avLst>
              <a:gd name="adj" fmla="val 9106"/>
            </a:avLst>
          </a:prstGeom>
          <a:gradFill rotWithShape="1">
            <a:gsLst>
              <a:gs pos="0">
                <a:schemeClr val="hlink"/>
              </a:gs>
              <a:gs pos="100000">
                <a:srgbClr val="B8B8FF"/>
              </a:gs>
            </a:gsLst>
            <a:lin ang="5400000" scaled="1"/>
          </a:gradFill>
          <a:ln w="25400">
            <a:solidFill>
              <a:schemeClr val="bg1"/>
            </a:solidFill>
            <a:round/>
            <a:headEnd/>
            <a:tailEnd/>
          </a:ln>
        </p:spPr>
        <p:txBody>
          <a:bodyPr wrap="none" anchor="ctr"/>
          <a:lstStyle/>
          <a:p>
            <a:pPr algn="ctr" eaLnBrk="0" hangingPunct="0"/>
            <a:r>
              <a:rPr lang="zh-CN" altLang="en-US" sz="3000" dirty="0" smtClean="0">
                <a:solidFill>
                  <a:srgbClr val="0000CC"/>
                </a:solidFill>
                <a:latin typeface="华文琥珀" pitchFamily="2" charset="-122"/>
                <a:ea typeface="华文琥珀" pitchFamily="2" charset="-122"/>
              </a:rPr>
              <a:t>华盛顿协议</a:t>
            </a:r>
            <a:endParaRPr lang="en-US" altLang="zh-CN" sz="3000" dirty="0">
              <a:solidFill>
                <a:srgbClr val="0000CC"/>
              </a:solidFill>
              <a:latin typeface="华文琥珀" pitchFamily="2" charset="-122"/>
              <a:ea typeface="华文琥珀" pitchFamily="2" charset="-122"/>
            </a:endParaRPr>
          </a:p>
        </p:txBody>
      </p:sp>
      <p:sp>
        <p:nvSpPr>
          <p:cNvPr id="4" name="AutoShape 5"/>
          <p:cNvSpPr>
            <a:spLocks noChangeArrowheads="1"/>
          </p:cNvSpPr>
          <p:nvPr/>
        </p:nvSpPr>
        <p:spPr bwMode="auto">
          <a:xfrm>
            <a:off x="827584" y="2601664"/>
            <a:ext cx="2886472" cy="520104"/>
          </a:xfrm>
          <a:prstGeom prst="roundRect">
            <a:avLst>
              <a:gd name="adj" fmla="val 9106"/>
            </a:avLst>
          </a:prstGeom>
          <a:gradFill rotWithShape="1">
            <a:gsLst>
              <a:gs pos="0">
                <a:schemeClr val="hlink"/>
              </a:gs>
              <a:gs pos="100000">
                <a:srgbClr val="B8B8FF"/>
              </a:gs>
            </a:gsLst>
            <a:lin ang="5400000" scaled="1"/>
          </a:gradFill>
          <a:ln w="25400">
            <a:solidFill>
              <a:schemeClr val="bg1"/>
            </a:solidFill>
            <a:round/>
            <a:headEnd/>
            <a:tailEnd/>
          </a:ln>
        </p:spPr>
        <p:txBody>
          <a:bodyPr wrap="none" anchor="ctr"/>
          <a:lstStyle/>
          <a:p>
            <a:pPr algn="ctr" eaLnBrk="0" hangingPunct="0"/>
            <a:r>
              <a:rPr lang="zh-CN" altLang="en-US" sz="3000" dirty="0" smtClean="0">
                <a:solidFill>
                  <a:srgbClr val="0000CC"/>
                </a:solidFill>
                <a:latin typeface="华文琥珀" pitchFamily="2" charset="-122"/>
                <a:ea typeface="华文琥珀" pitchFamily="2" charset="-122"/>
              </a:rPr>
              <a:t>悉 尼 协 议</a:t>
            </a:r>
            <a:endParaRPr lang="en-US" altLang="zh-CN" sz="3000" dirty="0">
              <a:solidFill>
                <a:srgbClr val="0000CC"/>
              </a:solidFill>
              <a:latin typeface="华文琥珀" pitchFamily="2" charset="-122"/>
              <a:ea typeface="华文琥珀" pitchFamily="2" charset="-122"/>
            </a:endParaRPr>
          </a:p>
        </p:txBody>
      </p:sp>
      <p:sp>
        <p:nvSpPr>
          <p:cNvPr id="5" name="AutoShape 5"/>
          <p:cNvSpPr>
            <a:spLocks noChangeArrowheads="1"/>
          </p:cNvSpPr>
          <p:nvPr/>
        </p:nvSpPr>
        <p:spPr bwMode="auto">
          <a:xfrm>
            <a:off x="827584" y="3393752"/>
            <a:ext cx="2886472" cy="520104"/>
          </a:xfrm>
          <a:prstGeom prst="roundRect">
            <a:avLst>
              <a:gd name="adj" fmla="val 9106"/>
            </a:avLst>
          </a:prstGeom>
          <a:gradFill rotWithShape="1">
            <a:gsLst>
              <a:gs pos="0">
                <a:schemeClr val="hlink"/>
              </a:gs>
              <a:gs pos="100000">
                <a:srgbClr val="B8B8FF"/>
              </a:gs>
            </a:gsLst>
            <a:lin ang="5400000" scaled="1"/>
          </a:gradFill>
          <a:ln w="25400">
            <a:solidFill>
              <a:schemeClr val="bg1"/>
            </a:solidFill>
            <a:round/>
            <a:headEnd/>
            <a:tailEnd/>
          </a:ln>
        </p:spPr>
        <p:txBody>
          <a:bodyPr wrap="none" anchor="ctr"/>
          <a:lstStyle/>
          <a:p>
            <a:pPr algn="ctr" eaLnBrk="0" hangingPunct="0"/>
            <a:r>
              <a:rPr lang="zh-CN" altLang="en-US" sz="3000" dirty="0" smtClean="0">
                <a:solidFill>
                  <a:srgbClr val="0000CC"/>
                </a:solidFill>
                <a:latin typeface="华文琥珀" pitchFamily="2" charset="-122"/>
                <a:ea typeface="华文琥珀" pitchFamily="2" charset="-122"/>
              </a:rPr>
              <a:t>都柏林协议</a:t>
            </a:r>
            <a:endParaRPr lang="en-US" altLang="zh-CN" sz="3000" dirty="0">
              <a:solidFill>
                <a:srgbClr val="0000CC"/>
              </a:solidFill>
              <a:latin typeface="华文琥珀" pitchFamily="2" charset="-122"/>
              <a:ea typeface="华文琥珀" pitchFamily="2" charset="-122"/>
            </a:endParaRPr>
          </a:p>
        </p:txBody>
      </p:sp>
      <p:sp>
        <p:nvSpPr>
          <p:cNvPr id="6" name="AutoShape 4"/>
          <p:cNvSpPr>
            <a:spLocks noChangeArrowheads="1"/>
          </p:cNvSpPr>
          <p:nvPr/>
        </p:nvSpPr>
        <p:spPr bwMode="auto">
          <a:xfrm>
            <a:off x="5148064" y="1040864"/>
            <a:ext cx="2880320" cy="576064"/>
          </a:xfrm>
          <a:prstGeom prst="roundRect">
            <a:avLst>
              <a:gd name="adj" fmla="val 9106"/>
            </a:avLst>
          </a:prstGeom>
          <a:gradFill rotWithShape="1">
            <a:gsLst>
              <a:gs pos="0">
                <a:schemeClr val="folHlink"/>
              </a:gs>
              <a:gs pos="100000">
                <a:srgbClr val="B6B6B6"/>
              </a:gs>
            </a:gsLst>
            <a:lin ang="5400000" scaled="1"/>
          </a:gradFill>
          <a:ln w="25400">
            <a:solidFill>
              <a:schemeClr val="bg1"/>
            </a:solidFill>
            <a:round/>
            <a:headEnd/>
            <a:tailEnd/>
          </a:ln>
        </p:spPr>
        <p:txBody>
          <a:bodyPr wrap="none" anchor="ctr"/>
          <a:lstStyle/>
          <a:p>
            <a:pPr algn="ctr" eaLnBrk="0" hangingPunct="0"/>
            <a:r>
              <a:rPr lang="zh-CN" altLang="en-US" sz="2400" dirty="0" smtClean="0">
                <a:solidFill>
                  <a:srgbClr val="0000CC"/>
                </a:solidFill>
                <a:latin typeface="华文彩云" pitchFamily="2" charset="-122"/>
                <a:ea typeface="华文彩云" pitchFamily="2" charset="-122"/>
              </a:rPr>
              <a:t>国际职业工程师协议</a:t>
            </a:r>
            <a:endParaRPr lang="en-US" altLang="zh-CN" sz="2400" dirty="0">
              <a:solidFill>
                <a:srgbClr val="0000CC"/>
              </a:solidFill>
              <a:latin typeface="华文彩云" pitchFamily="2" charset="-122"/>
              <a:ea typeface="华文彩云" pitchFamily="2" charset="-122"/>
            </a:endParaRPr>
          </a:p>
        </p:txBody>
      </p:sp>
      <p:sp>
        <p:nvSpPr>
          <p:cNvPr id="7" name="AutoShape 4"/>
          <p:cNvSpPr>
            <a:spLocks noChangeArrowheads="1"/>
          </p:cNvSpPr>
          <p:nvPr/>
        </p:nvSpPr>
        <p:spPr bwMode="auto">
          <a:xfrm>
            <a:off x="5148064" y="1904960"/>
            <a:ext cx="2880320" cy="576064"/>
          </a:xfrm>
          <a:prstGeom prst="roundRect">
            <a:avLst>
              <a:gd name="adj" fmla="val 9106"/>
            </a:avLst>
          </a:prstGeom>
          <a:gradFill rotWithShape="1">
            <a:gsLst>
              <a:gs pos="0">
                <a:schemeClr val="folHlink"/>
              </a:gs>
              <a:gs pos="100000">
                <a:srgbClr val="B6B6B6"/>
              </a:gs>
            </a:gsLst>
            <a:lin ang="5400000" scaled="1"/>
          </a:gradFill>
          <a:ln w="25400">
            <a:solidFill>
              <a:schemeClr val="bg1"/>
            </a:solidFill>
            <a:round/>
            <a:headEnd/>
            <a:tailEnd/>
          </a:ln>
        </p:spPr>
        <p:txBody>
          <a:bodyPr wrap="none" anchor="ctr"/>
          <a:lstStyle/>
          <a:p>
            <a:pPr algn="ctr" eaLnBrk="0" hangingPunct="0"/>
            <a:r>
              <a:rPr lang="zh-CN" altLang="en-US" sz="2800" dirty="0" smtClean="0">
                <a:solidFill>
                  <a:srgbClr val="0000CC"/>
                </a:solidFill>
                <a:latin typeface="华文彩云" pitchFamily="2" charset="-122"/>
                <a:ea typeface="华文彩云" pitchFamily="2" charset="-122"/>
              </a:rPr>
              <a:t>亚太工程师协议</a:t>
            </a:r>
            <a:endParaRPr lang="en-US" altLang="zh-CN" sz="2800" dirty="0">
              <a:solidFill>
                <a:srgbClr val="0000CC"/>
              </a:solidFill>
              <a:latin typeface="华文彩云" pitchFamily="2" charset="-122"/>
              <a:ea typeface="华文彩云" pitchFamily="2" charset="-122"/>
            </a:endParaRPr>
          </a:p>
        </p:txBody>
      </p:sp>
      <p:sp>
        <p:nvSpPr>
          <p:cNvPr id="8" name="AutoShape 4"/>
          <p:cNvSpPr>
            <a:spLocks noChangeArrowheads="1"/>
          </p:cNvSpPr>
          <p:nvPr/>
        </p:nvSpPr>
        <p:spPr bwMode="auto">
          <a:xfrm>
            <a:off x="5148064" y="2697048"/>
            <a:ext cx="2880320" cy="576064"/>
          </a:xfrm>
          <a:prstGeom prst="roundRect">
            <a:avLst>
              <a:gd name="adj" fmla="val 9106"/>
            </a:avLst>
          </a:prstGeom>
          <a:gradFill rotWithShape="1">
            <a:gsLst>
              <a:gs pos="0">
                <a:schemeClr val="folHlink"/>
              </a:gs>
              <a:gs pos="100000">
                <a:srgbClr val="B6B6B6"/>
              </a:gs>
            </a:gsLst>
            <a:lin ang="5400000" scaled="1"/>
          </a:gradFill>
          <a:ln w="25400">
            <a:solidFill>
              <a:schemeClr val="bg1"/>
            </a:solidFill>
            <a:round/>
            <a:headEnd/>
            <a:tailEnd/>
          </a:ln>
        </p:spPr>
        <p:txBody>
          <a:bodyPr wrap="none" anchor="ctr"/>
          <a:lstStyle/>
          <a:p>
            <a:pPr algn="ctr" eaLnBrk="0" hangingPunct="0"/>
            <a:r>
              <a:rPr lang="zh-CN" altLang="en-US" sz="2400" dirty="0" smtClean="0">
                <a:solidFill>
                  <a:srgbClr val="0000CC"/>
                </a:solidFill>
                <a:latin typeface="华文彩云" pitchFamily="2" charset="-122"/>
                <a:ea typeface="华文彩云" pitchFamily="2" charset="-122"/>
              </a:rPr>
              <a:t>国际工程技术员协议</a:t>
            </a:r>
            <a:endParaRPr lang="en-US" altLang="zh-CN" sz="2400" dirty="0">
              <a:solidFill>
                <a:srgbClr val="0000CC"/>
              </a:solidFill>
              <a:latin typeface="华文彩云" pitchFamily="2" charset="-122"/>
              <a:ea typeface="华文彩云" pitchFamily="2" charset="-122"/>
            </a:endParaRPr>
          </a:p>
        </p:txBody>
      </p:sp>
      <p:sp>
        <p:nvSpPr>
          <p:cNvPr id="9" name="Text Box 13"/>
          <p:cNvSpPr txBox="1">
            <a:spLocks noChangeArrowheads="1"/>
          </p:cNvSpPr>
          <p:nvPr/>
        </p:nvSpPr>
        <p:spPr bwMode="auto">
          <a:xfrm>
            <a:off x="1475656" y="4329856"/>
            <a:ext cx="1656184" cy="830997"/>
          </a:xfrm>
          <a:prstGeom prst="rect">
            <a:avLst/>
          </a:prstGeom>
          <a:noFill/>
          <a:ln w="9525">
            <a:noFill/>
            <a:miter lim="800000"/>
            <a:headEnd/>
            <a:tailEnd/>
          </a:ln>
        </p:spPr>
        <p:txBody>
          <a:bodyPr wrap="square">
            <a:spAutoFit/>
          </a:bodyPr>
          <a:lstStyle/>
          <a:p>
            <a:pPr algn="ctr" eaLnBrk="0" hangingPunct="0"/>
            <a:r>
              <a:rPr lang="zh-CN" altLang="en-US" sz="2400" b="1" dirty="0" smtClean="0">
                <a:solidFill>
                  <a:srgbClr val="0000CC"/>
                </a:solidFill>
                <a:latin typeface="+mn-ea"/>
              </a:rPr>
              <a:t>教育互认协  议</a:t>
            </a:r>
            <a:endParaRPr lang="en-US" altLang="zh-CN" sz="2400" b="1" dirty="0">
              <a:solidFill>
                <a:srgbClr val="0000CC"/>
              </a:solidFill>
              <a:latin typeface="+mn-ea"/>
            </a:endParaRPr>
          </a:p>
        </p:txBody>
      </p:sp>
      <p:sp>
        <p:nvSpPr>
          <p:cNvPr id="10" name="Text Box 13"/>
          <p:cNvSpPr txBox="1">
            <a:spLocks noChangeArrowheads="1"/>
          </p:cNvSpPr>
          <p:nvPr/>
        </p:nvSpPr>
        <p:spPr bwMode="auto">
          <a:xfrm>
            <a:off x="5652120" y="4329856"/>
            <a:ext cx="1800200" cy="800219"/>
          </a:xfrm>
          <a:prstGeom prst="rect">
            <a:avLst/>
          </a:prstGeom>
          <a:noFill/>
          <a:ln w="9525">
            <a:noFill/>
            <a:miter lim="800000"/>
            <a:headEnd/>
            <a:tailEnd/>
          </a:ln>
        </p:spPr>
        <p:txBody>
          <a:bodyPr wrap="square">
            <a:spAutoFit/>
          </a:bodyPr>
          <a:lstStyle/>
          <a:p>
            <a:pPr algn="ctr" eaLnBrk="0" hangingPunct="0"/>
            <a:r>
              <a:rPr lang="zh-CN" altLang="en-US" sz="2300" b="1" dirty="0" smtClean="0">
                <a:solidFill>
                  <a:srgbClr val="0000CC"/>
                </a:solidFill>
                <a:latin typeface="+mn-ea"/>
              </a:rPr>
              <a:t>工程师互认协  议</a:t>
            </a:r>
            <a:endParaRPr lang="en-US" altLang="zh-CN" sz="2300" b="1" dirty="0">
              <a:solidFill>
                <a:srgbClr val="0000CC"/>
              </a:solidFill>
              <a:latin typeface="+mn-ea"/>
            </a:endParaRPr>
          </a:p>
        </p:txBody>
      </p:sp>
      <p:sp>
        <p:nvSpPr>
          <p:cNvPr id="11" name="AutoShape 4"/>
          <p:cNvSpPr>
            <a:spLocks noChangeArrowheads="1"/>
          </p:cNvSpPr>
          <p:nvPr/>
        </p:nvSpPr>
        <p:spPr bwMode="auto">
          <a:xfrm>
            <a:off x="5158946" y="3524380"/>
            <a:ext cx="2880320" cy="576064"/>
          </a:xfrm>
          <a:prstGeom prst="roundRect">
            <a:avLst>
              <a:gd name="adj" fmla="val 9106"/>
            </a:avLst>
          </a:prstGeom>
          <a:gradFill rotWithShape="1">
            <a:gsLst>
              <a:gs pos="0">
                <a:schemeClr val="folHlink"/>
              </a:gs>
              <a:gs pos="100000">
                <a:srgbClr val="B6B6B6"/>
              </a:gs>
            </a:gsLst>
            <a:lin ang="5400000" scaled="1"/>
          </a:gradFill>
          <a:ln w="25400">
            <a:solidFill>
              <a:schemeClr val="bg1"/>
            </a:solidFill>
            <a:round/>
            <a:headEnd/>
            <a:tailEnd/>
          </a:ln>
        </p:spPr>
        <p:txBody>
          <a:bodyPr wrap="none" anchor="ctr"/>
          <a:lstStyle/>
          <a:p>
            <a:pPr algn="ctr" eaLnBrk="0" hangingPunct="0"/>
            <a:r>
              <a:rPr lang="zh-CN" altLang="en-US" sz="2400" dirty="0" smtClean="0">
                <a:solidFill>
                  <a:srgbClr val="0000CC"/>
                </a:solidFill>
                <a:latin typeface="华文彩云" pitchFamily="2" charset="-122"/>
                <a:ea typeface="华文彩云" pitchFamily="2" charset="-122"/>
              </a:rPr>
              <a:t>国际工程</a:t>
            </a:r>
            <a:r>
              <a:rPr lang="zh-CN" altLang="en-US" sz="2400" dirty="0" smtClean="0">
                <a:solidFill>
                  <a:srgbClr val="0000CC"/>
                </a:solidFill>
                <a:latin typeface="华文彩云" pitchFamily="2" charset="-122"/>
                <a:ea typeface="华文彩云" pitchFamily="2" charset="-122"/>
              </a:rPr>
              <a:t>技师协议</a:t>
            </a:r>
            <a:endParaRPr lang="en-US" altLang="zh-CN" sz="2400" dirty="0">
              <a:solidFill>
                <a:srgbClr val="0000CC"/>
              </a:solidFill>
              <a:latin typeface="华文彩云" pitchFamily="2" charset="-122"/>
              <a:ea typeface="华文彩云" pitchFamily="2" charset="-122"/>
            </a:endParaRPr>
          </a:p>
        </p:txBody>
      </p:sp>
      <p:sp>
        <p:nvSpPr>
          <p:cNvPr id="12" name="文本框 4"/>
          <p:cNvSpPr txBox="1"/>
          <p:nvPr/>
        </p:nvSpPr>
        <p:spPr>
          <a:xfrm>
            <a:off x="827585" y="370114"/>
            <a:ext cx="2886472" cy="980644"/>
          </a:xfrm>
          <a:prstGeom prst="rect">
            <a:avLst/>
          </a:prstGeom>
          <a:solidFill>
            <a:schemeClr val="bg1">
              <a:lumMod val="95000"/>
            </a:schemeClr>
          </a:solidFill>
          <a:effectLst>
            <a:innerShdw blurRad="114300">
              <a:prstClr val="black"/>
            </a:innerShdw>
          </a:effectLst>
        </p:spPr>
        <p:txBody>
          <a:bodyPr wrap="square" tIns="72000" rtlCol="0">
            <a:spAutoFit/>
          </a:bodyPr>
          <a:lstStyle/>
          <a:p>
            <a:pPr algn="ctr"/>
            <a:r>
              <a:rPr kumimoji="1" lang="zh-CN" altLang="en-US" sz="2800" b="1" dirty="0" smtClean="0">
                <a:solidFill>
                  <a:srgbClr val="FF0000"/>
                </a:solidFill>
                <a:latin typeface="+mn-ea"/>
              </a:rPr>
              <a:t>国际工程联盟</a:t>
            </a:r>
            <a:endParaRPr kumimoji="1" lang="en-US" altLang="zh-CN" sz="2800" b="1" dirty="0" smtClean="0">
              <a:solidFill>
                <a:srgbClr val="FF0000"/>
              </a:solidFill>
              <a:latin typeface="+mn-ea"/>
            </a:endParaRPr>
          </a:p>
          <a:p>
            <a:pPr algn="ctr"/>
            <a:r>
              <a:rPr kumimoji="1" lang="en-US" altLang="zh-CN" sz="2800" b="1" dirty="0" smtClean="0">
                <a:solidFill>
                  <a:srgbClr val="FF0000"/>
                </a:solidFill>
                <a:latin typeface="Times New Roman" pitchFamily="18" charset="0"/>
                <a:cs typeface="Times New Roman" pitchFamily="18" charset="0"/>
              </a:rPr>
              <a:t>Intl Eng. Alliance</a:t>
            </a:r>
            <a:endParaRPr kumimoji="1" lang="zh-CN" altLang="en-US" sz="2800" b="1" dirty="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4"/>
          <p:cNvSpPr txBox="1"/>
          <p:nvPr/>
        </p:nvSpPr>
        <p:spPr>
          <a:xfrm>
            <a:off x="304800" y="197636"/>
            <a:ext cx="6647974" cy="646331"/>
          </a:xfrm>
          <a:prstGeom prst="rect">
            <a:avLst/>
          </a:prstGeom>
          <a:noFill/>
          <a:effectLst/>
        </p:spPr>
        <p:txBody>
          <a:bodyPr wrap="none" rtlCol="0">
            <a:spAutoFit/>
          </a:bodyPr>
          <a:lstStyle/>
          <a:p>
            <a:r>
              <a:rPr kumimoji="1" lang="zh-CN" altLang="en-US" sz="3600" b="1" dirty="0" smtClean="0">
                <a:solidFill>
                  <a:srgbClr val="000099"/>
                </a:solidFill>
              </a:rPr>
              <a:t>加入</a:t>
            </a:r>
            <a:r>
              <a:rPr kumimoji="1" lang="en-US" altLang="zh-CN" sz="3600" b="1" dirty="0" smtClean="0">
                <a:solidFill>
                  <a:srgbClr val="000099"/>
                </a:solidFill>
              </a:rPr>
              <a:t>《</a:t>
            </a:r>
            <a:r>
              <a:rPr kumimoji="1" lang="zh-CN" altLang="en-US" sz="3600" b="1" dirty="0" smtClean="0">
                <a:solidFill>
                  <a:srgbClr val="000099"/>
                </a:solidFill>
              </a:rPr>
              <a:t>华盛顿协议</a:t>
            </a:r>
            <a:r>
              <a:rPr kumimoji="1" lang="en-US" altLang="zh-CN" sz="3600" b="1" dirty="0" smtClean="0">
                <a:solidFill>
                  <a:srgbClr val="000099"/>
                </a:solidFill>
              </a:rPr>
              <a:t>》</a:t>
            </a:r>
            <a:r>
              <a:rPr kumimoji="1" lang="zh-CN" altLang="en-US" sz="3600" b="1" dirty="0" smtClean="0">
                <a:solidFill>
                  <a:srgbClr val="000099"/>
                </a:solidFill>
              </a:rPr>
              <a:t>的</a:t>
            </a:r>
            <a:r>
              <a:rPr kumimoji="1" lang="zh-CN" altLang="en-US" sz="3600" b="1" dirty="0" smtClean="0">
                <a:solidFill>
                  <a:srgbClr val="000099"/>
                </a:solidFill>
              </a:rPr>
              <a:t>重要意义</a:t>
            </a:r>
            <a:endParaRPr kumimoji="1" lang="zh-CN" altLang="en-US" sz="3600" b="1" dirty="0">
              <a:solidFill>
                <a:srgbClr val="000099"/>
              </a:solidFill>
            </a:endParaRPr>
          </a:p>
        </p:txBody>
      </p:sp>
      <p:sp>
        <p:nvSpPr>
          <p:cNvPr id="5" name="标题 1"/>
          <p:cNvSpPr txBox="1">
            <a:spLocks/>
          </p:cNvSpPr>
          <p:nvPr/>
        </p:nvSpPr>
        <p:spPr>
          <a:xfrm>
            <a:off x="631372" y="968826"/>
            <a:ext cx="8011886" cy="3755573"/>
          </a:xfrm>
          <a:prstGeom prst="rect">
            <a:avLst/>
          </a:prstGeom>
        </p:spPr>
        <p:txBody>
          <a:bodyP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540000" lvl="7" indent="-342900">
              <a:lnSpc>
                <a:spcPct val="150000"/>
              </a:lnSpc>
              <a:buClr>
                <a:srgbClr val="C00000"/>
              </a:buClr>
              <a:buFont typeface="Wingdings" pitchFamily="2" charset="2"/>
              <a:buChar char="p"/>
            </a:pPr>
            <a:r>
              <a:rPr kumimoji="1" lang="zh-CN" altLang="en-US" sz="2800" b="1" dirty="0" smtClean="0">
                <a:solidFill>
                  <a:srgbClr val="000099"/>
                </a:solidFill>
              </a:rPr>
              <a:t> 中国工程教育认证体系得到国际认可</a:t>
            </a:r>
            <a:endParaRPr kumimoji="1" lang="en-US" altLang="zh-CN" sz="2800" b="1" dirty="0" smtClean="0">
              <a:solidFill>
                <a:srgbClr val="000099"/>
              </a:solidFill>
            </a:endParaRPr>
          </a:p>
          <a:p>
            <a:pPr marL="540000" lvl="7" indent="-342900">
              <a:lnSpc>
                <a:spcPct val="150000"/>
              </a:lnSpc>
              <a:buClr>
                <a:srgbClr val="C00000"/>
              </a:buClr>
            </a:pPr>
            <a:r>
              <a:rPr kumimoji="1" lang="en-US" altLang="zh-CN" sz="2800" b="1" dirty="0" smtClean="0">
                <a:solidFill>
                  <a:srgbClr val="000099"/>
                </a:solidFill>
              </a:rPr>
              <a:t>      </a:t>
            </a:r>
            <a:r>
              <a:rPr kumimoji="1" lang="zh-CN" altLang="en-US" sz="2800" b="1" dirty="0" smtClean="0">
                <a:solidFill>
                  <a:srgbClr val="000099"/>
                </a:solidFill>
              </a:rPr>
              <a:t>工程教育质量保障</a:t>
            </a:r>
            <a:r>
              <a:rPr kumimoji="1" lang="zh-CN" altLang="en-US" sz="2800" b="1" dirty="0" smtClean="0">
                <a:solidFill>
                  <a:srgbClr val="000099"/>
                </a:solidFill>
              </a:rPr>
              <a:t>体系</a:t>
            </a:r>
            <a:endParaRPr kumimoji="1" lang="en-US" altLang="zh-CN" sz="2800" b="1" dirty="0" smtClean="0">
              <a:solidFill>
                <a:srgbClr val="FF0000"/>
              </a:solidFill>
            </a:endParaRPr>
          </a:p>
          <a:p>
            <a:pPr marL="540000" lvl="7" indent="-342900">
              <a:lnSpc>
                <a:spcPct val="150000"/>
              </a:lnSpc>
              <a:buClr>
                <a:srgbClr val="C00000"/>
              </a:buClr>
              <a:buFont typeface="Wingdings" pitchFamily="2" charset="2"/>
              <a:buChar char="p"/>
            </a:pPr>
            <a:r>
              <a:rPr kumimoji="1" lang="zh-CN" altLang="en-US" sz="2800" b="1" dirty="0" smtClean="0">
                <a:solidFill>
                  <a:srgbClr val="FF0000"/>
                </a:solidFill>
              </a:rPr>
              <a:t> </a:t>
            </a:r>
            <a:r>
              <a:rPr kumimoji="1" lang="zh-CN" altLang="en-US" sz="2800" b="1" dirty="0" smtClean="0">
                <a:solidFill>
                  <a:srgbClr val="000099"/>
                </a:solidFill>
              </a:rPr>
              <a:t>中国工程教育认证标准国际实质等效</a:t>
            </a:r>
            <a:endParaRPr kumimoji="1" lang="en-US" altLang="zh-CN" sz="2800" b="1" dirty="0" smtClean="0">
              <a:solidFill>
                <a:srgbClr val="000099"/>
              </a:solidFill>
            </a:endParaRPr>
          </a:p>
          <a:p>
            <a:pPr marL="540000" lvl="7" indent="-342900">
              <a:lnSpc>
                <a:spcPct val="150000"/>
              </a:lnSpc>
              <a:buClr>
                <a:srgbClr val="C00000"/>
              </a:buClr>
            </a:pPr>
            <a:r>
              <a:rPr kumimoji="1" lang="en-US" altLang="zh-CN" sz="2800" b="1" dirty="0" smtClean="0">
                <a:solidFill>
                  <a:srgbClr val="000099"/>
                </a:solidFill>
              </a:rPr>
              <a:t>      </a:t>
            </a:r>
            <a:r>
              <a:rPr kumimoji="1" lang="zh-CN" altLang="en-US" sz="2800" b="1" dirty="0" smtClean="0">
                <a:solidFill>
                  <a:srgbClr val="000099"/>
                </a:solidFill>
              </a:rPr>
              <a:t>工程</a:t>
            </a:r>
            <a:r>
              <a:rPr kumimoji="1" lang="zh-CN" altLang="en-US" sz="2800" b="1" dirty="0" smtClean="0">
                <a:solidFill>
                  <a:srgbClr val="000099"/>
                </a:solidFill>
              </a:rPr>
              <a:t>教育人才培养规格</a:t>
            </a:r>
            <a:endParaRPr kumimoji="1" lang="en-US" altLang="zh-CN" sz="2800" b="1" dirty="0" smtClean="0">
              <a:solidFill>
                <a:srgbClr val="000099"/>
              </a:solidFill>
            </a:endParaRPr>
          </a:p>
          <a:p>
            <a:pPr marL="540000" lvl="7" indent="-342900">
              <a:lnSpc>
                <a:spcPct val="150000"/>
              </a:lnSpc>
              <a:buClr>
                <a:srgbClr val="C00000"/>
              </a:buClr>
              <a:buFont typeface="Wingdings" pitchFamily="2" charset="2"/>
              <a:buChar char="p"/>
            </a:pPr>
            <a:r>
              <a:rPr kumimoji="1" lang="en-US" altLang="zh-CN" sz="2800" b="1" dirty="0" smtClean="0">
                <a:solidFill>
                  <a:srgbClr val="000099"/>
                </a:solidFill>
              </a:rPr>
              <a:t> </a:t>
            </a:r>
            <a:r>
              <a:rPr kumimoji="1" lang="zh-CN" altLang="en-US" sz="2800" b="1" dirty="0" smtClean="0">
                <a:solidFill>
                  <a:srgbClr val="000099"/>
                </a:solidFill>
              </a:rPr>
              <a:t>中国工程教育质量得到国际认可</a:t>
            </a:r>
            <a:endParaRPr kumimoji="1" lang="en-US" altLang="zh-CN" sz="2800" b="1" dirty="0" smtClean="0">
              <a:solidFill>
                <a:srgbClr val="000099"/>
              </a:solidFill>
            </a:endParaRPr>
          </a:p>
          <a:p>
            <a:pPr marL="540000" lvl="7" indent="-342900">
              <a:lnSpc>
                <a:spcPct val="150000"/>
              </a:lnSpc>
              <a:buClr>
                <a:srgbClr val="C00000"/>
              </a:buClr>
            </a:pPr>
            <a:r>
              <a:rPr kumimoji="1" lang="en-US" altLang="zh-CN" sz="2800" b="1" dirty="0" smtClean="0">
                <a:solidFill>
                  <a:srgbClr val="000099"/>
                </a:solidFill>
              </a:rPr>
              <a:t>      </a:t>
            </a:r>
            <a:r>
              <a:rPr kumimoji="1" lang="zh-CN" altLang="en-US" sz="2800" b="1" dirty="0" smtClean="0">
                <a:solidFill>
                  <a:srgbClr val="000099"/>
                </a:solidFill>
              </a:rPr>
              <a:t>工科毕业生走向世界</a:t>
            </a:r>
            <a:endParaRPr kumimoji="1" lang="en-US" altLang="zh-CN" sz="2800" b="1" dirty="0" smtClean="0">
              <a:solidFill>
                <a:srgbClr val="000099"/>
              </a:solidFill>
            </a:endParaRPr>
          </a:p>
        </p:txBody>
      </p:sp>
      <p:pic>
        <p:nvPicPr>
          <p:cNvPr id="1026" name="Picture 2"/>
          <p:cNvPicPr>
            <a:picLocks noChangeAspect="1" noChangeArrowheads="1"/>
          </p:cNvPicPr>
          <p:nvPr/>
        </p:nvPicPr>
        <p:blipFill>
          <a:blip r:embed="rId3"/>
          <a:srcRect/>
          <a:stretch>
            <a:fillRect/>
          </a:stretch>
        </p:blipFill>
        <p:spPr bwMode="auto">
          <a:xfrm>
            <a:off x="5374141" y="1759401"/>
            <a:ext cx="485775" cy="476250"/>
          </a:xfrm>
          <a:prstGeom prst="rect">
            <a:avLst/>
          </a:prstGeom>
          <a:noFill/>
          <a:ln w="9525">
            <a:noFill/>
            <a:miter lim="800000"/>
            <a:headEnd/>
            <a:tailEnd/>
          </a:ln>
        </p:spPr>
      </p:pic>
      <p:pic>
        <p:nvPicPr>
          <p:cNvPr id="6" name="Picture 2"/>
          <p:cNvPicPr>
            <a:picLocks noChangeAspect="1" noChangeArrowheads="1"/>
          </p:cNvPicPr>
          <p:nvPr/>
        </p:nvPicPr>
        <p:blipFill>
          <a:blip r:embed="rId3"/>
          <a:srcRect/>
          <a:stretch>
            <a:fillRect/>
          </a:stretch>
        </p:blipFill>
        <p:spPr bwMode="auto">
          <a:xfrm>
            <a:off x="5374141" y="2996293"/>
            <a:ext cx="485775" cy="476250"/>
          </a:xfrm>
          <a:prstGeom prst="rect">
            <a:avLst/>
          </a:prstGeom>
          <a:noFill/>
          <a:ln w="9525">
            <a:noFill/>
            <a:miter lim="800000"/>
            <a:headEnd/>
            <a:tailEnd/>
          </a:ln>
        </p:spPr>
      </p:pic>
      <p:pic>
        <p:nvPicPr>
          <p:cNvPr id="7" name="Picture 2"/>
          <p:cNvPicPr>
            <a:picLocks noChangeAspect="1" noChangeArrowheads="1"/>
          </p:cNvPicPr>
          <p:nvPr/>
        </p:nvPicPr>
        <p:blipFill>
          <a:blip r:embed="rId3"/>
          <a:srcRect/>
          <a:stretch>
            <a:fillRect/>
          </a:stretch>
        </p:blipFill>
        <p:spPr bwMode="auto">
          <a:xfrm>
            <a:off x="5374141" y="4248149"/>
            <a:ext cx="485775" cy="4762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像素">
      <a:dk1>
        <a:srgbClr val="103154"/>
      </a:dk1>
      <a:lt1>
        <a:srgbClr val="FFFFFF"/>
      </a:lt1>
      <a:dk2>
        <a:srgbClr val="00BFC3"/>
      </a:dk2>
      <a:lt2>
        <a:srgbClr val="0096FF"/>
      </a:lt2>
      <a:accent1>
        <a:srgbClr val="FF7F01"/>
      </a:accent1>
      <a:accent2>
        <a:srgbClr val="F1B015"/>
      </a:accent2>
      <a:accent3>
        <a:srgbClr val="FBEC85"/>
      </a:accent3>
      <a:accent4>
        <a:srgbClr val="D2C2F1"/>
      </a:accent4>
      <a:accent5>
        <a:srgbClr val="DA5AF4"/>
      </a:accent5>
      <a:accent6>
        <a:srgbClr val="9D09D1"/>
      </a:accent6>
      <a:hlink>
        <a:srgbClr val="1286C9"/>
      </a:hlink>
      <a:folHlink>
        <a:srgbClr val="A8C2E7"/>
      </a:folHlink>
    </a:clrScheme>
    <a:fontScheme name="奥斯汀">
      <a:majorFont>
        <a:latin typeface="Century Gothic"/>
        <a:ea typeface=""/>
        <a:cs typeface=""/>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4558</TotalTime>
  <Words>1922</Words>
  <Application>Microsoft Office PowerPoint</Application>
  <PresentationFormat>全屏显示(16:9)</PresentationFormat>
  <Paragraphs>290</Paragraphs>
  <Slides>40</Slides>
  <Notes>21</Notes>
  <HiddenSlides>0</HiddenSlides>
  <MMClips>0</MMClips>
  <ScaleCrop>false</ScaleCrop>
  <HeadingPairs>
    <vt:vector size="4" baseType="variant">
      <vt:variant>
        <vt:lpstr>主题</vt:lpstr>
      </vt:variant>
      <vt:variant>
        <vt:i4>1</vt:i4>
      </vt:variant>
      <vt:variant>
        <vt:lpstr>幻灯片标题</vt:lpstr>
      </vt:variant>
      <vt:variant>
        <vt:i4>40</vt:i4>
      </vt:variant>
    </vt:vector>
  </HeadingPairs>
  <TitlesOfParts>
    <vt:vector size="41"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vector>
  </TitlesOfParts>
  <LinksUpToDate>false</LinksUpToDate>
  <SharedDoc>false</SharedDoc>
  <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Office PLUS</dc:creator>
  <cp:lastModifiedBy>ee</cp:lastModifiedBy>
  <cp:revision>333</cp:revision>
  <dcterms:created xsi:type="dcterms:W3CDTF">2015-04-19T08:05:59Z</dcterms:created>
  <dcterms:modified xsi:type="dcterms:W3CDTF">2016-08-13T04:33:49Z</dcterms:modified>
</cp:coreProperties>
</file>