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84" r:id="rId2"/>
    <p:sldId id="454" r:id="rId3"/>
    <p:sldId id="473" r:id="rId4"/>
    <p:sldId id="514" r:id="rId5"/>
    <p:sldId id="511" r:id="rId6"/>
    <p:sldId id="524" r:id="rId7"/>
    <p:sldId id="525" r:id="rId8"/>
    <p:sldId id="513" r:id="rId9"/>
    <p:sldId id="477" r:id="rId10"/>
    <p:sldId id="484" r:id="rId11"/>
    <p:sldId id="520" r:id="rId12"/>
    <p:sldId id="464" r:id="rId13"/>
    <p:sldId id="521" r:id="rId14"/>
    <p:sldId id="465" r:id="rId15"/>
    <p:sldId id="458" r:id="rId16"/>
    <p:sldId id="459" r:id="rId17"/>
    <p:sldId id="518" r:id="rId18"/>
    <p:sldId id="461" r:id="rId19"/>
    <p:sldId id="522" r:id="rId20"/>
    <p:sldId id="462" r:id="rId21"/>
    <p:sldId id="466" r:id="rId22"/>
    <p:sldId id="515" r:id="rId23"/>
    <p:sldId id="479" r:id="rId24"/>
    <p:sldId id="469" r:id="rId25"/>
    <p:sldId id="470" r:id="rId26"/>
    <p:sldId id="523" r:id="rId27"/>
    <p:sldId id="478" r:id="rId28"/>
    <p:sldId id="471" r:id="rId29"/>
    <p:sldId id="485" r:id="rId30"/>
    <p:sldId id="435" r:id="rId31"/>
    <p:sldId id="516" r:id="rId32"/>
    <p:sldId id="401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37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>
      <p:cViewPr varScale="1">
        <p:scale>
          <a:sx n="86" d="100"/>
          <a:sy n="86" d="100"/>
        </p:scale>
        <p:origin x="418" y="72"/>
      </p:cViewPr>
      <p:guideLst>
        <p:guide orient="horz" pos="2136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33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17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88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51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7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gpt.fy.chaoxing.com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207216" y="2617769"/>
            <a:ext cx="47130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尔雅课程学习指南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469133" y="587118"/>
            <a:ext cx="1641475" cy="492443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在线帮助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633096" y="1080135"/>
            <a:ext cx="2808605" cy="5618480"/>
            <a:chOff x="9138419" y="1080135"/>
            <a:chExt cx="2808605" cy="5618480"/>
          </a:xfrm>
        </p:grpSpPr>
        <p:pic>
          <p:nvPicPr>
            <p:cNvPr id="12" name="图片 11" descr="0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38419" y="1080135"/>
              <a:ext cx="2808605" cy="5618480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 bwMode="auto">
            <a:xfrm>
              <a:off x="9545081" y="1779905"/>
              <a:ext cx="1203960" cy="934800"/>
              <a:chOff x="415022" y="1691408"/>
              <a:chExt cx="1203443" cy="934339"/>
            </a:xfrm>
          </p:grpSpPr>
          <p:sp>
            <p:nvSpPr>
              <p:cNvPr id="35" name="圆角矩形 22"/>
              <p:cNvSpPr>
                <a:spLocks noChangeArrowheads="1"/>
              </p:cNvSpPr>
              <p:nvPr/>
            </p:nvSpPr>
            <p:spPr bwMode="auto">
              <a:xfrm>
                <a:off x="458205" y="2195747"/>
                <a:ext cx="1111445" cy="43000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38100" algn="ctr">
                <a:solidFill>
                  <a:srgbClr val="FF0000"/>
                </a:solidFill>
                <a:round/>
              </a:ln>
            </p:spPr>
            <p:txBody>
              <a:bodyPr/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1800" dirty="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文本框 23"/>
              <p:cNvSpPr txBox="1">
                <a:spLocks noChangeArrowheads="1"/>
              </p:cNvSpPr>
              <p:nvPr/>
            </p:nvSpPr>
            <p:spPr bwMode="auto">
              <a:xfrm>
                <a:off x="415022" y="2210692"/>
                <a:ext cx="1203443" cy="3985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</a:rPr>
                  <a:t>填写问题</a:t>
                </a:r>
              </a:p>
            </p:txBody>
          </p:sp>
          <p:cxnSp>
            <p:nvCxnSpPr>
              <p:cNvPr id="39" name="直接箭头连接符 24"/>
              <p:cNvCxnSpPr>
                <a:cxnSpLocks noChangeShapeType="1"/>
              </p:cNvCxnSpPr>
              <p:nvPr/>
            </p:nvCxnSpPr>
            <p:spPr bwMode="auto">
              <a:xfrm flipV="1">
                <a:off x="1129964" y="1691408"/>
                <a:ext cx="15233" cy="365580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</p:grpSp>
      <p:grpSp>
        <p:nvGrpSpPr>
          <p:cNvPr id="13" name="组合 12"/>
          <p:cNvGrpSpPr/>
          <p:nvPr/>
        </p:nvGrpSpPr>
        <p:grpSpPr>
          <a:xfrm>
            <a:off x="5132242" y="1080135"/>
            <a:ext cx="2808605" cy="5618480"/>
            <a:chOff x="6315710" y="1080135"/>
            <a:chExt cx="2808605" cy="5618480"/>
          </a:xfrm>
        </p:grpSpPr>
        <p:pic>
          <p:nvPicPr>
            <p:cNvPr id="9" name="图片 8" descr="0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5710" y="1080135"/>
              <a:ext cx="2808605" cy="5618480"/>
            </a:xfrm>
            <a:prstGeom prst="rect">
              <a:avLst/>
            </a:prstGeom>
          </p:spPr>
        </p:pic>
        <p:sp>
          <p:nvSpPr>
            <p:cNvPr id="10" name="Shape 1781"/>
            <p:cNvSpPr>
              <a:spLocks noChangeArrowheads="1"/>
            </p:cNvSpPr>
            <p:nvPr/>
          </p:nvSpPr>
          <p:spPr bwMode="auto">
            <a:xfrm>
              <a:off x="8417560" y="1284605"/>
              <a:ext cx="483235" cy="416560"/>
            </a:xfrm>
            <a:prstGeom prst="roundRect">
              <a:avLst>
                <a:gd name="adj" fmla="val 7273"/>
              </a:avLst>
            </a:prstGeom>
            <a:noFill/>
            <a:ln w="47625">
              <a:solidFill>
                <a:srgbClr val="FF0000"/>
              </a:solidFill>
              <a:miter lim="400000"/>
            </a:ln>
          </p:spPr>
          <p:txBody>
            <a:bodyPr lIns="45645" tIns="45645" rIns="45645" bIns="45645" anchor="ctr"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endParaRPr>
            </a:p>
          </p:txBody>
        </p:sp>
        <p:sp>
          <p:nvSpPr>
            <p:cNvPr id="11" name="文本框 19"/>
            <p:cNvSpPr txBox="1">
              <a:spLocks noChangeArrowheads="1"/>
            </p:cNvSpPr>
            <p:nvPr/>
          </p:nvSpPr>
          <p:spPr bwMode="auto">
            <a:xfrm>
              <a:off x="8402585" y="1779979"/>
              <a:ext cx="69342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32745" y="1107209"/>
            <a:ext cx="2842261" cy="559140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84620" y="3435288"/>
            <a:ext cx="1203960" cy="430024"/>
            <a:chOff x="4868668" y="3655687"/>
            <a:chExt cx="1203960" cy="430024"/>
          </a:xfrm>
        </p:grpSpPr>
        <p:sp>
          <p:nvSpPr>
            <p:cNvPr id="30" name="圆角矩形 18"/>
            <p:cNvSpPr>
              <a:spLocks noChangeArrowheads="1"/>
            </p:cNvSpPr>
            <p:nvPr/>
          </p:nvSpPr>
          <p:spPr bwMode="auto">
            <a:xfrm>
              <a:off x="4927066" y="3655687"/>
              <a:ext cx="1112003" cy="430024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/>
          </p:nvSpPr>
          <p:spPr bwMode="auto">
            <a:xfrm>
              <a:off x="4868668" y="3685874"/>
              <a:ext cx="1203960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宋体" pitchFamily="2" charset="-122"/>
                </a:rPr>
                <a:t>在线客服</a:t>
              </a:r>
            </a:p>
          </p:txBody>
        </p:sp>
      </p:grpSp>
      <p:cxnSp>
        <p:nvCxnSpPr>
          <p:cNvPr id="32" name="直接箭头连接符 20"/>
          <p:cNvCxnSpPr>
            <a:cxnSpLocks noChangeShapeType="1"/>
          </p:cNvCxnSpPr>
          <p:nvPr/>
        </p:nvCxnSpPr>
        <p:spPr bwMode="auto">
          <a:xfrm>
            <a:off x="2110608" y="3870699"/>
            <a:ext cx="1141084" cy="19582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Shape 1781"/>
          <p:cNvSpPr>
            <a:spLocks noChangeArrowheads="1"/>
          </p:cNvSpPr>
          <p:nvPr/>
        </p:nvSpPr>
        <p:spPr bwMode="auto">
          <a:xfrm>
            <a:off x="1571047" y="5928217"/>
            <a:ext cx="2731770" cy="33337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14" y="1458868"/>
            <a:ext cx="2906613" cy="5167312"/>
          </a:xfrm>
          <a:prstGeom prst="rect">
            <a:avLst/>
          </a:prstGeom>
        </p:spPr>
      </p:pic>
      <p:sp>
        <p:nvSpPr>
          <p:cNvPr id="5" name="文本框 31"/>
          <p:cNvSpPr txBox="1"/>
          <p:nvPr/>
        </p:nvSpPr>
        <p:spPr>
          <a:xfrm>
            <a:off x="469133" y="587118"/>
            <a:ext cx="1641475" cy="492443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海量资源</a:t>
            </a:r>
          </a:p>
        </p:txBody>
      </p:sp>
      <p:sp>
        <p:nvSpPr>
          <p:cNvPr id="6" name="矩形 5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63" y="1458868"/>
            <a:ext cx="2903313" cy="51614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115" y="1458868"/>
            <a:ext cx="2804294" cy="516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6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>
            <a:extLst>
              <a:ext uri="{FF2B5EF4-FFF2-40B4-BE49-F238E27FC236}">
                <a16:creationId xmlns:a16="http://schemas.microsoft.com/office/drawing/2014/main" id="{FAE65503-876B-4C0B-94C6-C079B45B079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53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3"/>
          </p:cNvPr>
          <p:cNvSpPr/>
          <p:nvPr/>
        </p:nvSpPr>
        <p:spPr>
          <a:xfrm>
            <a:off x="2371747" y="1748751"/>
            <a:ext cx="6696270" cy="597769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http://gdhydx.fanya.chaoxing.com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587118"/>
            <a:ext cx="4831451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广东海洋大学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平台网站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5ECE106-5707-40B6-AC16-9B3D54DA4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909" y="1154698"/>
            <a:ext cx="9258182" cy="5520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、登录账号：学号     密码：修改后的密码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5404FF-78C0-4B24-8C09-80D4F1ABC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336" y="1267136"/>
            <a:ext cx="9775328" cy="5398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3BA4808-1205-450F-9F1E-1377D1152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21" y="1474409"/>
            <a:ext cx="11317357" cy="5343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、登录后的界面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62A28B5-1DF2-471C-A52D-9B8728058F6D}"/>
              </a:ext>
            </a:extLst>
          </p:cNvPr>
          <p:cNvSpPr/>
          <p:nvPr/>
        </p:nvSpPr>
        <p:spPr>
          <a:xfrm>
            <a:off x="10561983" y="613575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EF84A2-DCAE-4F7E-A099-ADD2B57975D5}"/>
              </a:ext>
            </a:extLst>
          </p:cNvPr>
          <p:cNvSpPr txBox="1"/>
          <p:nvPr/>
        </p:nvSpPr>
        <p:spPr>
          <a:xfrm>
            <a:off x="720918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</a:p>
        </p:txBody>
      </p:sp>
    </p:spTree>
    <p:extLst>
      <p:ext uri="{BB962C8B-B14F-4D97-AF65-F5344CB8AC3E}">
        <p14:creationId xmlns:p14="http://schemas.microsoft.com/office/powerpoint/2010/main" val="64324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A1C08D7-DF0D-43FB-8577-D47E90A0A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48" y="1045984"/>
            <a:ext cx="11913704" cy="561275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F1C1C16-F6B2-445C-B1D1-D642DCAE07F7}"/>
              </a:ext>
            </a:extLst>
          </p:cNvPr>
          <p:cNvSpPr/>
          <p:nvPr/>
        </p:nvSpPr>
        <p:spPr>
          <a:xfrm>
            <a:off x="837959" y="239014"/>
            <a:ext cx="3012363" cy="597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我学的课程</a:t>
            </a:r>
          </a:p>
        </p:txBody>
      </p:sp>
    </p:spTree>
    <p:extLst>
      <p:ext uri="{BB962C8B-B14F-4D97-AF65-F5344CB8AC3E}">
        <p14:creationId xmlns:p14="http://schemas.microsoft.com/office/powerpoint/2010/main" val="16108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4033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 </a:t>
            </a:r>
            <a:r>
              <a:rPr sz="2200" b="1" dirty="0" err="1"/>
              <a:t>得到学分</a:t>
            </a:r>
            <a:r>
              <a:rPr sz="1900" dirty="0"/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0DF8F828-3E46-405E-8CE6-E33C573C5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</a:p>
        </p:txBody>
      </p:sp>
    </p:spTree>
    <p:extLst>
      <p:ext uri="{BB962C8B-B14F-4D97-AF65-F5344CB8AC3E}">
        <p14:creationId xmlns:p14="http://schemas.microsoft.com/office/powerpoint/2010/main" val="23839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D1C0A3E-A1EA-4F8A-807E-4B8C46793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52" y="1262189"/>
            <a:ext cx="11600896" cy="54947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FA5167B-5019-45FD-A461-8AFFB9BE2D29}"/>
              </a:ext>
            </a:extLst>
          </p:cNvPr>
          <p:cNvSpPr/>
          <p:nvPr/>
        </p:nvSpPr>
        <p:spPr>
          <a:xfrm>
            <a:off x="980852" y="299892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进入课程，开始学习，完成任务点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1EFB124-3D8A-4603-8F6B-AF38535D7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781050"/>
            <a:ext cx="11906250" cy="60769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41432" y="61353"/>
            <a:ext cx="9336926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：开始学习第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个任务点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3743" y="4724096"/>
            <a:ext cx="3370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提示：观看视频时无法拖曳、快进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鼠标不能移出视频范围。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14152" y="101109"/>
            <a:ext cx="9336926" cy="225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在课程页面，完成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第二个任务点。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AFC956E-9320-42DE-83EC-A1B89023A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E0C0C3-3E83-4359-BA44-CCB5935C92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87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进度：考核的分值比重，学习进度</a:t>
            </a: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E08D89F-DF06-4171-894F-AA9A1B0A0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77" y="1172542"/>
            <a:ext cx="11273045" cy="5685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559AFCD-AC38-42C8-B6BE-C2CBEC7AC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64" y="2218105"/>
            <a:ext cx="12192000" cy="415382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88087" y="486066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讨论区：提出问题，进行交流</a:t>
            </a: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8750453" y="3186126"/>
            <a:ext cx="2735580" cy="923366"/>
            <a:chOff x="428393" y="-92399"/>
            <a:chExt cx="2734208" cy="923313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428393" y="432156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进入讨论区，进行提问</a:t>
              </a: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V="1">
              <a:off x="1793965" y="-92399"/>
              <a:ext cx="3173" cy="524481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B197C6-FA79-4A0A-A48B-6AA7C52D4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1000"/>
            <a:ext cx="12192000" cy="445958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输入要提问的问题</a:t>
            </a: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2913735" y="3367562"/>
            <a:ext cx="2735580" cy="934159"/>
            <a:chOff x="-3531386" y="-2083647"/>
            <a:chExt cx="2734208" cy="934107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-3531386" y="-1548298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输入要提问的详细问题</a:t>
              </a: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H="1" flipV="1">
              <a:off x="-2867136" y="-2083647"/>
              <a:ext cx="977410" cy="1270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45" name="文本框 44"/>
          <p:cNvSpPr txBox="1"/>
          <p:nvPr/>
        </p:nvSpPr>
        <p:spPr>
          <a:xfrm>
            <a:off x="2389174" y="3148987"/>
            <a:ext cx="277584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24965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问题标题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8CA964-C49B-48A4-802D-D181FC3A4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2358"/>
            <a:ext cx="12192000" cy="10665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80363E0-8260-48B4-A7F5-882246400159}"/>
              </a:ext>
            </a:extLst>
          </p:cNvPr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答疑：对课程难点等，提出问题。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223A78-72FB-4BF3-A9DD-8B2E2655D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849" y="1875329"/>
            <a:ext cx="8820150" cy="490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7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C8AEC0B-86DA-4898-A13B-D8DE4AA8E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9937"/>
            <a:ext cx="12192000" cy="514460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80852" y="101109"/>
            <a:ext cx="9336926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在线考试</a:t>
            </a: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8933268" y="1762052"/>
            <a:ext cx="1217001" cy="1354856"/>
            <a:chOff x="730327" y="-522536"/>
            <a:chExt cx="1216390" cy="1354780"/>
          </a:xfrm>
        </p:grpSpPr>
        <p:sp>
          <p:nvSpPr>
            <p:cNvPr id="26" name="圆角矩形 18"/>
            <p:cNvSpPr>
              <a:spLocks noChangeArrowheads="1"/>
            </p:cNvSpPr>
            <p:nvPr/>
          </p:nvSpPr>
          <p:spPr bwMode="auto">
            <a:xfrm>
              <a:off x="1109402" y="-522536"/>
              <a:ext cx="479819" cy="361930"/>
            </a:xfrm>
            <a:prstGeom prst="roundRect">
              <a:avLst>
                <a:gd name="adj" fmla="val 16667"/>
              </a:avLst>
            </a:prstGeom>
            <a:solidFill>
              <a:schemeClr val="tx1">
                <a:alpha val="0"/>
              </a:schemeClr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730327" y="432156"/>
              <a:ext cx="1216390" cy="40008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进行考试</a:t>
              </a: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V="1">
              <a:off x="1387765" y="-92399"/>
              <a:ext cx="3173" cy="524481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AE4FCC-7CAC-4241-A2BD-C311E3211D6B}"/>
              </a:ext>
            </a:extLst>
          </p:cNvPr>
          <p:cNvSpPr txBox="1"/>
          <p:nvPr/>
        </p:nvSpPr>
        <p:spPr>
          <a:xfrm>
            <a:off x="4323425" y="3439072"/>
            <a:ext cx="2911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可查看考试时间以及所需完成的任务点比例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手机就能进行学习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284" y="1361172"/>
            <a:ext cx="98861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5316" y="45720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5716" y="655320"/>
            <a:ext cx="665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超星学生交流群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695919217</a:t>
            </a:r>
          </a:p>
        </p:txBody>
      </p:sp>
      <p:pic>
        <p:nvPicPr>
          <p:cNvPr id="2" name="图片 1" descr="微信图片_20180315103020"/>
          <p:cNvPicPr>
            <a:picLocks noChangeAspect="1"/>
          </p:cNvPicPr>
          <p:nvPr/>
        </p:nvPicPr>
        <p:blipFill>
          <a:blip r:embed="rId2"/>
          <a:srcRect t="16838" b="17539"/>
          <a:stretch>
            <a:fillRect/>
          </a:stretch>
        </p:blipFill>
        <p:spPr>
          <a:xfrm>
            <a:off x="3329305" y="1620520"/>
            <a:ext cx="4431030" cy="51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7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5395426" y="2267814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</a:t>
            </a: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8982" y="5204201"/>
            <a:ext cx="8044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方式一：在应用市场搜索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超星学习通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】APP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并下载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方式二：扫描屏幕上方二维码进行下载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64414" y="144816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7860145" y="91440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22502" y="80182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18083" y="86155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861559"/>
            <a:ext cx="2497711" cy="423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9316" y="869729"/>
            <a:ext cx="2493000" cy="423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8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C:\Users\monkey\Desktop\2.jpg2">
            <a:extLst>
              <a:ext uri="{FF2B5EF4-FFF2-40B4-BE49-F238E27FC236}">
                <a16:creationId xmlns:a16="http://schemas.microsoft.com/office/drawing/2014/main" id="{4701DEBF-518F-422C-BB14-F3961634DADA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9143690" y="1679103"/>
            <a:ext cx="2883363" cy="51278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图片 32" descr="C:\Users\monkey\Desktop\1.jpg1">
            <a:extLst>
              <a:ext uri="{FF2B5EF4-FFF2-40B4-BE49-F238E27FC236}">
                <a16:creationId xmlns:a16="http://schemas.microsoft.com/office/drawing/2014/main" id="{1AC52738-AE4B-46AE-BAB2-3758E57E251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132588" y="1679103"/>
            <a:ext cx="2883366" cy="51279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图片 30" descr="C:\Users\monkey\Desktop\3.jpg3">
            <a:extLst>
              <a:ext uri="{FF2B5EF4-FFF2-40B4-BE49-F238E27FC236}">
                <a16:creationId xmlns:a16="http://schemas.microsoft.com/office/drawing/2014/main" id="{B3D624E8-FB9E-4FBF-97A3-A03532610CC1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3128023" y="1679340"/>
            <a:ext cx="2885020" cy="51279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4257133-4021-42AD-B8F0-CF5A89DC0F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7" y="1679339"/>
            <a:ext cx="2884445" cy="5127903"/>
          </a:xfrm>
          <a:prstGeom prst="rect">
            <a:avLst/>
          </a:prstGeom>
        </p:spPr>
      </p:pic>
      <p:sp>
        <p:nvSpPr>
          <p:cNvPr id="4" name="文本框 31"/>
          <p:cNvSpPr txBox="1"/>
          <p:nvPr/>
        </p:nvSpPr>
        <p:spPr>
          <a:xfrm>
            <a:off x="540253" y="587118"/>
            <a:ext cx="1641475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首次登录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Shape 1781"/>
          <p:cNvSpPr>
            <a:spLocks noChangeArrowheads="1"/>
          </p:cNvSpPr>
          <p:nvPr/>
        </p:nvSpPr>
        <p:spPr bwMode="auto">
          <a:xfrm>
            <a:off x="2409744" y="6364648"/>
            <a:ext cx="500474" cy="44259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6" name="组合 12"/>
          <p:cNvGrpSpPr/>
          <p:nvPr/>
        </p:nvGrpSpPr>
        <p:grpSpPr bwMode="auto">
          <a:xfrm>
            <a:off x="2196388" y="5972985"/>
            <a:ext cx="429650" cy="522287"/>
            <a:chOff x="458206" y="2149137"/>
            <a:chExt cx="430000" cy="523220"/>
          </a:xfrm>
        </p:grpSpPr>
        <p:sp>
          <p:nvSpPr>
            <p:cNvPr id="27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文本框 7"/>
            <p:cNvSpPr txBox="1">
              <a:spLocks noChangeArrowheads="1"/>
            </p:cNvSpPr>
            <p:nvPr/>
          </p:nvSpPr>
          <p:spPr bwMode="auto">
            <a:xfrm>
              <a:off x="471161" y="2149137"/>
              <a:ext cx="3850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" name="Shape 1781"/>
          <p:cNvSpPr>
            <a:spLocks noChangeArrowheads="1"/>
          </p:cNvSpPr>
          <p:nvPr/>
        </p:nvSpPr>
        <p:spPr bwMode="auto">
          <a:xfrm>
            <a:off x="153811" y="1942585"/>
            <a:ext cx="2837472" cy="44958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6327" y="1530430"/>
            <a:ext cx="429260" cy="521970"/>
            <a:chOff x="5849" y="7695"/>
            <a:chExt cx="676" cy="822"/>
          </a:xfrm>
        </p:grpSpPr>
        <p:sp>
          <p:nvSpPr>
            <p:cNvPr id="39" name="椭圆 6"/>
            <p:cNvSpPr>
              <a:spLocks noChangeArrowheads="1"/>
            </p:cNvSpPr>
            <p:nvPr/>
          </p:nvSpPr>
          <p:spPr bwMode="auto">
            <a:xfrm>
              <a:off x="5849" y="7768"/>
              <a:ext cx="677" cy="676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" name="文本框 7"/>
            <p:cNvSpPr txBox="1">
              <a:spLocks noChangeArrowheads="1"/>
            </p:cNvSpPr>
            <p:nvPr/>
          </p:nvSpPr>
          <p:spPr bwMode="auto">
            <a:xfrm>
              <a:off x="5885" y="7695"/>
              <a:ext cx="606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2" name="Shape 1781"/>
          <p:cNvSpPr>
            <a:spLocks noChangeArrowheads="1"/>
          </p:cNvSpPr>
          <p:nvPr/>
        </p:nvSpPr>
        <p:spPr bwMode="auto">
          <a:xfrm>
            <a:off x="3175191" y="4703794"/>
            <a:ext cx="757617" cy="33147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3" name="组合 12"/>
          <p:cNvGrpSpPr/>
          <p:nvPr/>
        </p:nvGrpSpPr>
        <p:grpSpPr bwMode="auto">
          <a:xfrm>
            <a:off x="3160059" y="4339960"/>
            <a:ext cx="429650" cy="529569"/>
            <a:chOff x="458206" y="2149137"/>
            <a:chExt cx="430000" cy="530516"/>
          </a:xfrm>
        </p:grpSpPr>
        <p:sp>
          <p:nvSpPr>
            <p:cNvPr id="24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" name="文本框 7"/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AF57C431-F994-4911-A09A-E1CD55BFF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83D039A-B38F-434A-A9AA-13B2A4BDD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95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Shape 1781">
            <a:extLst>
              <a:ext uri="{FF2B5EF4-FFF2-40B4-BE49-F238E27FC236}">
                <a16:creationId xmlns:a16="http://schemas.microsoft.com/office/drawing/2014/main" id="{2906CED0-08E9-4ED9-A82B-86622E2DF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2010" y="2409927"/>
            <a:ext cx="2432258" cy="81867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44" name="组合 12">
            <a:extLst>
              <a:ext uri="{FF2B5EF4-FFF2-40B4-BE49-F238E27FC236}">
                <a16:creationId xmlns:a16="http://schemas.microsoft.com/office/drawing/2014/main" id="{344A945A-76F1-4E7C-9E06-5DA3E9CB9AA9}"/>
              </a:ext>
            </a:extLst>
          </p:cNvPr>
          <p:cNvGrpSpPr/>
          <p:nvPr/>
        </p:nvGrpSpPr>
        <p:grpSpPr bwMode="auto">
          <a:xfrm>
            <a:off x="6205403" y="2028331"/>
            <a:ext cx="429650" cy="529569"/>
            <a:chOff x="458206" y="2149137"/>
            <a:chExt cx="430000" cy="530516"/>
          </a:xfrm>
        </p:grpSpPr>
        <p:sp>
          <p:nvSpPr>
            <p:cNvPr id="45" name="椭圆 6">
              <a:extLst>
                <a:ext uri="{FF2B5EF4-FFF2-40B4-BE49-F238E27FC236}">
                  <a16:creationId xmlns:a16="http://schemas.microsoft.com/office/drawing/2014/main" id="{83A97137-4E7A-43D8-865D-F03C4A72E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052A90E5-B955-4388-A293-3BFD889E7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4</a:t>
              </a:r>
            </a:p>
          </p:txBody>
        </p:sp>
      </p:grpSp>
      <p:sp>
        <p:nvSpPr>
          <p:cNvPr id="47" name="Shape 1781">
            <a:extLst>
              <a:ext uri="{FF2B5EF4-FFF2-40B4-BE49-F238E27FC236}">
                <a16:creationId xmlns:a16="http://schemas.microsoft.com/office/drawing/2014/main" id="{74ABF0DA-B99A-432B-9C73-93CA9D19A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5842" y="2418669"/>
            <a:ext cx="2432258" cy="33147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48" name="组合 12">
            <a:extLst>
              <a:ext uri="{FF2B5EF4-FFF2-40B4-BE49-F238E27FC236}">
                <a16:creationId xmlns:a16="http://schemas.microsoft.com/office/drawing/2014/main" id="{2A21A54E-44DC-497E-9720-4B1A614D804C}"/>
              </a:ext>
            </a:extLst>
          </p:cNvPr>
          <p:cNvGrpSpPr/>
          <p:nvPr/>
        </p:nvGrpSpPr>
        <p:grpSpPr bwMode="auto">
          <a:xfrm>
            <a:off x="9320710" y="2028331"/>
            <a:ext cx="429650" cy="529569"/>
            <a:chOff x="458206" y="2149137"/>
            <a:chExt cx="430000" cy="530516"/>
          </a:xfrm>
        </p:grpSpPr>
        <p:sp>
          <p:nvSpPr>
            <p:cNvPr id="49" name="椭圆 6">
              <a:extLst>
                <a:ext uri="{FF2B5EF4-FFF2-40B4-BE49-F238E27FC236}">
                  <a16:creationId xmlns:a16="http://schemas.microsoft.com/office/drawing/2014/main" id="{D45C865B-B7AB-40CA-BE2B-70FCFB0A7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0" name="文本框 7">
              <a:extLst>
                <a:ext uri="{FF2B5EF4-FFF2-40B4-BE49-F238E27FC236}">
                  <a16:creationId xmlns:a16="http://schemas.microsoft.com/office/drawing/2014/main" id="{A219440E-6615-43A4-803D-34366B32E9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77CD523-60A8-441E-A3B9-3C29E8233780}"/>
              </a:ext>
            </a:extLst>
          </p:cNvPr>
          <p:cNvSpPr txBox="1"/>
          <p:nvPr/>
        </p:nvSpPr>
        <p:spPr>
          <a:xfrm>
            <a:off x="9869804" y="24099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姓名</a:t>
            </a:r>
          </a:p>
        </p:txBody>
      </p:sp>
      <p:sp>
        <p:nvSpPr>
          <p:cNvPr id="34" name="文本框 6">
            <a:extLst>
              <a:ext uri="{FF2B5EF4-FFF2-40B4-BE49-F238E27FC236}">
                <a16:creationId xmlns:a16="http://schemas.microsoft.com/office/drawing/2014/main" id="{86B1F4B2-E167-400E-B09E-7138DD2072CF}"/>
              </a:ext>
            </a:extLst>
          </p:cNvPr>
          <p:cNvSpPr txBox="1"/>
          <p:nvPr/>
        </p:nvSpPr>
        <p:spPr>
          <a:xfrm>
            <a:off x="6609579" y="2510756"/>
            <a:ext cx="1704975" cy="69342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>
              <a:lnSpc>
                <a:spcPct val="50000"/>
              </a:lnSpc>
              <a:spcAft>
                <a:spcPts val="0"/>
              </a:spcAft>
            </a:pPr>
            <a:r>
              <a:rPr lang="zh-CN" sz="24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手机号</a:t>
            </a:r>
            <a:endParaRPr lang="en-US" altLang="zh-CN" sz="2400" kern="100" dirty="0">
              <a:solidFill>
                <a:srgbClr val="C00000"/>
              </a:solidFill>
              <a:effectLst/>
              <a:latin typeface="+mj-ea"/>
              <a:ea typeface="+mj-ea"/>
              <a:cs typeface="微软雅黑" panose="020B0503020204020204" pitchFamily="34" charset="-122"/>
            </a:endParaRPr>
          </a:p>
          <a:p>
            <a:pPr algn="just">
              <a:lnSpc>
                <a:spcPct val="50000"/>
              </a:lnSpc>
              <a:spcAft>
                <a:spcPts val="0"/>
              </a:spcAft>
            </a:pPr>
            <a:endParaRPr lang="zh-CN" sz="2000" kern="100" dirty="0"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algn="just">
              <a:lnSpc>
                <a:spcPct val="50000"/>
              </a:lnSpc>
              <a:spcAft>
                <a:spcPts val="0"/>
              </a:spcAft>
            </a:pPr>
            <a:r>
              <a:rPr lang="zh-CN" sz="24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验证码</a:t>
            </a:r>
            <a:endParaRPr lang="zh-CN" sz="4000" kern="100" dirty="0"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33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10000">
        <p14:reveal/>
      </p:transition>
    </mc:Choice>
    <mc:Fallback xmlns="">
      <p:transition spd="med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427EDF-4C69-4767-83C6-DAC84A4FA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98" y="1439279"/>
            <a:ext cx="2884447" cy="5127906"/>
          </a:xfrm>
          <a:prstGeom prst="rect">
            <a:avLst/>
          </a:prstGeom>
        </p:spPr>
      </p:pic>
      <p:pic>
        <p:nvPicPr>
          <p:cNvPr id="2050" name="图片 39" descr="4">
            <a:extLst>
              <a:ext uri="{FF2B5EF4-FFF2-40B4-BE49-F238E27FC236}">
                <a16:creationId xmlns:a16="http://schemas.microsoft.com/office/drawing/2014/main" id="{17484B3D-8DD1-48C8-B7C4-EDAF761B5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606" y="1439280"/>
            <a:ext cx="2889394" cy="51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13" descr="5">
            <a:extLst>
              <a:ext uri="{FF2B5EF4-FFF2-40B4-BE49-F238E27FC236}">
                <a16:creationId xmlns:a16="http://schemas.microsoft.com/office/drawing/2014/main" id="{A769D8A1-A898-46E3-A920-B04EE0ED2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561" y="1439279"/>
            <a:ext cx="2891498" cy="51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4">
            <a:extLst>
              <a:ext uri="{FF2B5EF4-FFF2-40B4-BE49-F238E27FC236}">
                <a16:creationId xmlns:a16="http://schemas.microsoft.com/office/drawing/2014/main" id="{CE05E32D-CB80-4874-ABAA-103C519E6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330" y="35171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D8C87B-C642-4E5E-8B35-CA2F683A22C2}"/>
              </a:ext>
            </a:extLst>
          </p:cNvPr>
          <p:cNvSpPr txBox="1"/>
          <p:nvPr/>
        </p:nvSpPr>
        <p:spPr>
          <a:xfrm>
            <a:off x="6287887" y="2640802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广东海洋大学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6005D24-4CCD-4B3C-BE6C-3D969AC8BB61}"/>
              </a:ext>
            </a:extLst>
          </p:cNvPr>
          <p:cNvSpPr txBox="1"/>
          <p:nvPr/>
        </p:nvSpPr>
        <p:spPr>
          <a:xfrm>
            <a:off x="6309760" y="306041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学号</a:t>
            </a:r>
          </a:p>
        </p:txBody>
      </p:sp>
      <p:sp>
        <p:nvSpPr>
          <p:cNvPr id="21" name="Shape 1781">
            <a:extLst>
              <a:ext uri="{FF2B5EF4-FFF2-40B4-BE49-F238E27FC236}">
                <a16:creationId xmlns:a16="http://schemas.microsoft.com/office/drawing/2014/main" id="{F1F6D12E-154E-4304-837B-CF8D02D7A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4078" y="3180522"/>
            <a:ext cx="2827946" cy="385786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11" name="组合 12">
            <a:extLst>
              <a:ext uri="{FF2B5EF4-FFF2-40B4-BE49-F238E27FC236}">
                <a16:creationId xmlns:a16="http://schemas.microsoft.com/office/drawing/2014/main" id="{06AC56AF-9840-47C6-BD85-FD66918FB266}"/>
              </a:ext>
            </a:extLst>
          </p:cNvPr>
          <p:cNvGrpSpPr/>
          <p:nvPr/>
        </p:nvGrpSpPr>
        <p:grpSpPr bwMode="auto">
          <a:xfrm>
            <a:off x="3253909" y="2795634"/>
            <a:ext cx="429650" cy="529569"/>
            <a:chOff x="458206" y="2149137"/>
            <a:chExt cx="430000" cy="530516"/>
          </a:xfrm>
        </p:grpSpPr>
        <p:sp>
          <p:nvSpPr>
            <p:cNvPr id="12" name="椭圆 6">
              <a:extLst>
                <a:ext uri="{FF2B5EF4-FFF2-40B4-BE49-F238E27FC236}">
                  <a16:creationId xmlns:a16="http://schemas.microsoft.com/office/drawing/2014/main" id="{9CC01164-6178-450A-B12E-FFB2C5B2D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83A8D79C-568D-4C1C-BCDB-F558F93C6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7</a:t>
              </a:r>
            </a:p>
          </p:txBody>
        </p:sp>
      </p:grpSp>
      <p:pic>
        <p:nvPicPr>
          <p:cNvPr id="18" name="图片 17" descr="C:\Users\monkey\Desktop\3.jpg3">
            <a:extLst>
              <a:ext uri="{FF2B5EF4-FFF2-40B4-BE49-F238E27FC236}">
                <a16:creationId xmlns:a16="http://schemas.microsoft.com/office/drawing/2014/main" id="{A7FA8684-6AD3-46AB-BAC1-7505D23FB5B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150656" y="1377413"/>
            <a:ext cx="2918155" cy="5189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Shape 1781">
            <a:extLst>
              <a:ext uri="{FF2B5EF4-FFF2-40B4-BE49-F238E27FC236}">
                <a16:creationId xmlns:a16="http://schemas.microsoft.com/office/drawing/2014/main" id="{EF1D551A-3C29-4DCE-95E5-069887170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258" y="2117925"/>
            <a:ext cx="2827946" cy="385786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D6DB5D5-EA33-4116-A013-C1B3C714DE02}"/>
              </a:ext>
            </a:extLst>
          </p:cNvPr>
          <p:cNvGrpSpPr/>
          <p:nvPr/>
        </p:nvGrpSpPr>
        <p:grpSpPr bwMode="auto">
          <a:xfrm>
            <a:off x="303858" y="1733778"/>
            <a:ext cx="429650" cy="529569"/>
            <a:chOff x="458206" y="2149137"/>
            <a:chExt cx="430000" cy="530516"/>
          </a:xfrm>
        </p:grpSpPr>
        <p:sp>
          <p:nvSpPr>
            <p:cNvPr id="9" name="椭圆 6">
              <a:extLst>
                <a:ext uri="{FF2B5EF4-FFF2-40B4-BE49-F238E27FC236}">
                  <a16:creationId xmlns:a16="http://schemas.microsoft.com/office/drawing/2014/main" id="{31D03FC3-C757-4256-A4B2-027A469F2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文本框 7">
              <a:extLst>
                <a:ext uri="{FF2B5EF4-FFF2-40B4-BE49-F238E27FC236}">
                  <a16:creationId xmlns:a16="http://schemas.microsoft.com/office/drawing/2014/main" id="{8CCDAE13-8023-425D-9663-5D023E0FA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22" name="Shape 1781">
            <a:extLst>
              <a:ext uri="{FF2B5EF4-FFF2-40B4-BE49-F238E27FC236}">
                <a16:creationId xmlns:a16="http://schemas.microsoft.com/office/drawing/2014/main" id="{7AF0EBB0-FE54-4899-9F66-A15543258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439" y="2640802"/>
            <a:ext cx="2827946" cy="876369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3" name="组合 12">
            <a:extLst>
              <a:ext uri="{FF2B5EF4-FFF2-40B4-BE49-F238E27FC236}">
                <a16:creationId xmlns:a16="http://schemas.microsoft.com/office/drawing/2014/main" id="{02916713-9C24-42AC-AD8A-8285B74BF95F}"/>
              </a:ext>
            </a:extLst>
          </p:cNvPr>
          <p:cNvGrpSpPr/>
          <p:nvPr/>
        </p:nvGrpSpPr>
        <p:grpSpPr bwMode="auto">
          <a:xfrm>
            <a:off x="8656807" y="2321678"/>
            <a:ext cx="429650" cy="529569"/>
            <a:chOff x="458206" y="2149137"/>
            <a:chExt cx="430000" cy="530516"/>
          </a:xfrm>
        </p:grpSpPr>
        <p:sp>
          <p:nvSpPr>
            <p:cNvPr id="24" name="椭圆 6">
              <a:extLst>
                <a:ext uri="{FF2B5EF4-FFF2-40B4-BE49-F238E27FC236}">
                  <a16:creationId xmlns:a16="http://schemas.microsoft.com/office/drawing/2014/main" id="{4F49DA3B-F68C-4F4C-A4B8-2FAD79C19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BD62A06A-9868-48AC-8446-5F42F65A9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8</a:t>
              </a:r>
              <a:endParaRPr lang="en-US" sz="2800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54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C96CE1D-E549-4389-B650-003E6738E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767" y="1533564"/>
            <a:ext cx="2873735" cy="51279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96602F-510F-4552-8AC3-30FC126A65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444" y="1533562"/>
            <a:ext cx="2884447" cy="5127906"/>
          </a:xfrm>
          <a:prstGeom prst="rect">
            <a:avLst/>
          </a:prstGeom>
        </p:spPr>
      </p:pic>
      <p:sp>
        <p:nvSpPr>
          <p:cNvPr id="6" name="Shape 1781">
            <a:extLst>
              <a:ext uri="{FF2B5EF4-FFF2-40B4-BE49-F238E27FC236}">
                <a16:creationId xmlns:a16="http://schemas.microsoft.com/office/drawing/2014/main" id="{65FEE6C5-8FB9-4EEB-977E-7C055C96B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4519" y="1727086"/>
            <a:ext cx="2827946" cy="58073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sp>
        <p:nvSpPr>
          <p:cNvPr id="7" name="Shape 1781">
            <a:extLst>
              <a:ext uri="{FF2B5EF4-FFF2-40B4-BE49-F238E27FC236}">
                <a16:creationId xmlns:a16="http://schemas.microsoft.com/office/drawing/2014/main" id="{CC082270-62C7-4595-BBCF-F8A5EA6C6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0886" y="4979880"/>
            <a:ext cx="2571115" cy="39745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3F474C-B68F-4C0C-BE0E-D22B64D7FFDF}"/>
              </a:ext>
            </a:extLst>
          </p:cNvPr>
          <p:cNvSpPr txBox="1"/>
          <p:nvPr/>
        </p:nvSpPr>
        <p:spPr>
          <a:xfrm>
            <a:off x="742122" y="636104"/>
            <a:ext cx="4333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如果已经注册了学习通</a:t>
            </a:r>
          </a:p>
        </p:txBody>
      </p:sp>
    </p:spTree>
    <p:extLst>
      <p:ext uri="{BB962C8B-B14F-4D97-AF65-F5344CB8AC3E}">
        <p14:creationId xmlns:p14="http://schemas.microsoft.com/office/powerpoint/2010/main" val="26340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B5A542-BA6F-4EE3-82E8-94D287162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99" y="1303444"/>
            <a:ext cx="2987223" cy="5310619"/>
          </a:xfrm>
          <a:prstGeom prst="rect">
            <a:avLst/>
          </a:prstGeom>
        </p:spPr>
      </p:pic>
      <p:sp>
        <p:nvSpPr>
          <p:cNvPr id="4" name="文本框 31"/>
          <p:cNvSpPr txBox="1"/>
          <p:nvPr/>
        </p:nvSpPr>
        <p:spPr>
          <a:xfrm>
            <a:off x="540253" y="587118"/>
            <a:ext cx="2462213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课程在哪里？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Shape 1781"/>
          <p:cNvSpPr>
            <a:spLocks noChangeArrowheads="1"/>
          </p:cNvSpPr>
          <p:nvPr/>
        </p:nvSpPr>
        <p:spPr bwMode="auto">
          <a:xfrm>
            <a:off x="2436660" y="2127939"/>
            <a:ext cx="750570" cy="59626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7" name="组合 12"/>
          <p:cNvGrpSpPr/>
          <p:nvPr/>
        </p:nvGrpSpPr>
        <p:grpSpPr bwMode="auto">
          <a:xfrm>
            <a:off x="4222831" y="5788859"/>
            <a:ext cx="429650" cy="523220"/>
            <a:chOff x="311401" y="1809440"/>
            <a:chExt cx="430000" cy="524155"/>
          </a:xfrm>
        </p:grpSpPr>
        <p:sp>
          <p:nvSpPr>
            <p:cNvPr id="28" name="椭圆 6"/>
            <p:cNvSpPr>
              <a:spLocks noChangeArrowheads="1"/>
            </p:cNvSpPr>
            <p:nvPr/>
          </p:nvSpPr>
          <p:spPr bwMode="auto">
            <a:xfrm>
              <a:off x="311401" y="1856051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</a:endParaRPr>
            </a:p>
          </p:txBody>
        </p:sp>
        <p:sp>
          <p:nvSpPr>
            <p:cNvPr id="29" name="文本框 7"/>
            <p:cNvSpPr txBox="1">
              <a:spLocks noChangeArrowheads="1"/>
            </p:cNvSpPr>
            <p:nvPr/>
          </p:nvSpPr>
          <p:spPr bwMode="auto">
            <a:xfrm>
              <a:off x="346078" y="1809440"/>
              <a:ext cx="394982" cy="52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微软雅黑" pitchFamily="34" charset="-122"/>
                  <a:ea typeface="宋体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微软雅黑" pitchFamily="34" charset="-122"/>
                <a:ea typeface="宋体" pitchFamily="2" charset="-122"/>
              </a:endParaRPr>
            </a:p>
          </p:txBody>
        </p:sp>
      </p:grpSp>
      <p:grpSp>
        <p:nvGrpSpPr>
          <p:cNvPr id="31" name="组合 21"/>
          <p:cNvGrpSpPr/>
          <p:nvPr/>
        </p:nvGrpSpPr>
        <p:grpSpPr bwMode="auto">
          <a:xfrm>
            <a:off x="2134383" y="1727486"/>
            <a:ext cx="430610" cy="523220"/>
            <a:chOff x="458206" y="2149137"/>
            <a:chExt cx="430000" cy="522566"/>
          </a:xfrm>
        </p:grpSpPr>
        <p:sp>
          <p:nvSpPr>
            <p:cNvPr id="32" name="椭圆 22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</a:endParaRPr>
            </a:p>
          </p:txBody>
        </p:sp>
        <p:sp>
          <p:nvSpPr>
            <p:cNvPr id="33" name="文本框 23"/>
            <p:cNvSpPr txBox="1">
              <a:spLocks noChangeArrowheads="1"/>
            </p:cNvSpPr>
            <p:nvPr/>
          </p:nvSpPr>
          <p:spPr bwMode="auto">
            <a:xfrm>
              <a:off x="466632" y="2149137"/>
              <a:ext cx="394101" cy="52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f"/>
                <a:defRPr sz="2400">
                  <a:solidFill>
                    <a:schemeClr val="accent1"/>
                  </a:solidFill>
                  <a:latin typeface="幼圆" pitchFamily="49" charset="-122"/>
                  <a:ea typeface="幼圆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itchFamily="49" charset="-122"/>
                <a:buChar char=" "/>
                <a:defRPr sz="1600">
                  <a:solidFill>
                    <a:schemeClr val="tx1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微软雅黑" pitchFamily="34" charset="-122"/>
                  <a:ea typeface="宋体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微软雅黑" pitchFamily="34" charset="-122"/>
                <a:ea typeface="宋体" pitchFamily="2" charset="-122"/>
              </a:endParaRPr>
            </a:p>
          </p:txBody>
        </p:sp>
      </p:grpSp>
      <p:sp>
        <p:nvSpPr>
          <p:cNvPr id="19" name="Shape 1781"/>
          <p:cNvSpPr>
            <a:spLocks noChangeArrowheads="1"/>
          </p:cNvSpPr>
          <p:nvPr/>
        </p:nvSpPr>
        <p:spPr bwMode="auto">
          <a:xfrm>
            <a:off x="4652727" y="6200775"/>
            <a:ext cx="568960" cy="42989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itchFamily="18" charset="2"/>
              <a:buChar char="f"/>
              <a:defRPr sz="2400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9137" y="1329055"/>
            <a:ext cx="2863236" cy="5301615"/>
            <a:chOff x="5650143" y="950129"/>
            <a:chExt cx="2840355" cy="5682615"/>
          </a:xfrm>
        </p:grpSpPr>
        <p:pic>
          <p:nvPicPr>
            <p:cNvPr id="21" name="图片 20" descr="0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50143" y="950129"/>
              <a:ext cx="2840355" cy="5682615"/>
            </a:xfrm>
            <a:prstGeom prst="rect">
              <a:avLst/>
            </a:prstGeom>
          </p:spPr>
        </p:pic>
        <p:sp>
          <p:nvSpPr>
            <p:cNvPr id="30" name="椭圆 6"/>
            <p:cNvSpPr>
              <a:spLocks noChangeArrowheads="1"/>
            </p:cNvSpPr>
            <p:nvPr/>
          </p:nvSpPr>
          <p:spPr bwMode="auto">
            <a:xfrm>
              <a:off x="6865397" y="3010373"/>
              <a:ext cx="429650" cy="429234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文本框 7"/>
            <p:cNvSpPr txBox="1">
              <a:spLocks noChangeArrowheads="1"/>
            </p:cNvSpPr>
            <p:nvPr/>
          </p:nvSpPr>
          <p:spPr bwMode="auto">
            <a:xfrm>
              <a:off x="6878185" y="2984166"/>
              <a:ext cx="38504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7" name="直接箭头连接符 9"/>
            <p:cNvCxnSpPr>
              <a:cxnSpLocks noChangeShapeType="1"/>
            </p:cNvCxnSpPr>
            <p:nvPr/>
          </p:nvCxnSpPr>
          <p:spPr bwMode="auto">
            <a:xfrm flipH="1" flipV="1">
              <a:off x="6468023" y="2434758"/>
              <a:ext cx="428625" cy="564515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  <p:sp>
          <p:nvSpPr>
            <p:cNvPr id="23" name="Shape 1781"/>
            <p:cNvSpPr>
              <a:spLocks noChangeArrowheads="1"/>
            </p:cNvSpPr>
            <p:nvPr/>
          </p:nvSpPr>
          <p:spPr bwMode="auto">
            <a:xfrm>
              <a:off x="5663478" y="1840399"/>
              <a:ext cx="2827020" cy="533400"/>
            </a:xfrm>
            <a:prstGeom prst="roundRect">
              <a:avLst>
                <a:gd name="adj" fmla="val 7273"/>
              </a:avLst>
            </a:prstGeom>
            <a:noFill/>
            <a:ln w="47625">
              <a:solidFill>
                <a:srgbClr val="FF0000"/>
              </a:solidFill>
              <a:miter lim="400000"/>
            </a:ln>
          </p:spPr>
          <p:txBody>
            <a:bodyPr lIns="45645" tIns="45645" rIns="45645" bIns="45645" anchor="ctr"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22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349123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 移动学习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158990" y="1107440"/>
            <a:ext cx="2824480" cy="5729605"/>
            <a:chOff x="8571230" y="1107440"/>
            <a:chExt cx="2824480" cy="5729605"/>
          </a:xfrm>
        </p:grpSpPr>
        <p:pic>
          <p:nvPicPr>
            <p:cNvPr id="9" name="图片 8" descr="0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71230" y="1107440"/>
              <a:ext cx="2824480" cy="5729605"/>
            </a:xfrm>
            <a:prstGeom prst="rect">
              <a:avLst/>
            </a:prstGeom>
          </p:spPr>
        </p:pic>
        <p:grpSp>
          <p:nvGrpSpPr>
            <p:cNvPr id="32" name="组合 12"/>
            <p:cNvGrpSpPr/>
            <p:nvPr/>
          </p:nvGrpSpPr>
          <p:grpSpPr bwMode="auto">
            <a:xfrm>
              <a:off x="10128250" y="3152775"/>
              <a:ext cx="649616" cy="1325308"/>
              <a:chOff x="238061" y="1365972"/>
              <a:chExt cx="650145" cy="1327676"/>
            </a:xfrm>
          </p:grpSpPr>
          <p:sp>
            <p:nvSpPr>
              <p:cNvPr id="33" name="椭圆 6"/>
              <p:cNvSpPr>
                <a:spLocks noChangeArrowheads="1"/>
              </p:cNvSpPr>
              <p:nvPr/>
            </p:nvSpPr>
            <p:spPr bwMode="auto">
              <a:xfrm>
                <a:off x="458206" y="2195747"/>
                <a:ext cx="430000" cy="430000"/>
              </a:xfrm>
              <a:prstGeom prst="ellipse">
                <a:avLst/>
              </a:prstGeom>
              <a:solidFill>
                <a:schemeClr val="tx1"/>
              </a:solidFill>
              <a:ln w="38100" algn="ctr">
                <a:solidFill>
                  <a:srgbClr val="FF0000"/>
                </a:solidFill>
                <a:round/>
              </a:ln>
            </p:spPr>
            <p:txBody>
              <a:bodyPr/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文本框 7"/>
              <p:cNvSpPr txBox="1">
                <a:spLocks noChangeArrowheads="1"/>
              </p:cNvSpPr>
              <p:nvPr/>
            </p:nvSpPr>
            <p:spPr bwMode="auto">
              <a:xfrm>
                <a:off x="471005" y="2169493"/>
                <a:ext cx="385356" cy="5241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</a:p>
            </p:txBody>
          </p:sp>
          <p:cxnSp>
            <p:nvCxnSpPr>
              <p:cNvPr id="38" name="直接箭头连接符 9"/>
              <p:cNvCxnSpPr>
                <a:cxnSpLocks noChangeShapeType="1"/>
              </p:cNvCxnSpPr>
              <p:nvPr/>
            </p:nvCxnSpPr>
            <p:spPr bwMode="auto">
              <a:xfrm flipH="1" flipV="1">
                <a:off x="238061" y="1365972"/>
                <a:ext cx="414993" cy="803438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</p:grpSp>
      <p:grpSp>
        <p:nvGrpSpPr>
          <p:cNvPr id="12" name="组合 11"/>
          <p:cNvGrpSpPr/>
          <p:nvPr/>
        </p:nvGrpSpPr>
        <p:grpSpPr>
          <a:xfrm>
            <a:off x="2744345" y="1154430"/>
            <a:ext cx="3047256" cy="5681980"/>
            <a:chOff x="4615924" y="1154430"/>
            <a:chExt cx="3047256" cy="5681980"/>
          </a:xfrm>
        </p:grpSpPr>
        <p:pic>
          <p:nvPicPr>
            <p:cNvPr id="7" name="图片 6" descr="课程截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5924" y="1154430"/>
              <a:ext cx="2840990" cy="5681980"/>
            </a:xfrm>
            <a:prstGeom prst="rect">
              <a:avLst/>
            </a:prstGeom>
          </p:spPr>
        </p:pic>
        <p:sp>
          <p:nvSpPr>
            <p:cNvPr id="39" name="椭圆 6"/>
            <p:cNvSpPr>
              <a:spLocks noChangeArrowheads="1"/>
            </p:cNvSpPr>
            <p:nvPr/>
          </p:nvSpPr>
          <p:spPr bwMode="auto">
            <a:xfrm>
              <a:off x="5833314" y="6057338"/>
              <a:ext cx="429895" cy="42926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855335" y="5200015"/>
              <a:ext cx="384810" cy="1324610"/>
              <a:chOff x="9221" y="8189"/>
              <a:chExt cx="606" cy="2086"/>
            </a:xfrm>
          </p:grpSpPr>
          <p:sp>
            <p:nvSpPr>
              <p:cNvPr id="40" name="文本框 7"/>
              <p:cNvSpPr txBox="1">
                <a:spLocks noChangeArrowheads="1"/>
              </p:cNvSpPr>
              <p:nvPr/>
            </p:nvSpPr>
            <p:spPr bwMode="auto">
              <a:xfrm>
                <a:off x="9221" y="9451"/>
                <a:ext cx="606" cy="8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1" name="直接箭头连接符 9"/>
              <p:cNvCxnSpPr>
                <a:cxnSpLocks noChangeShapeType="1"/>
                <a:stCxn id="40" idx="0"/>
              </p:cNvCxnSpPr>
              <p:nvPr/>
            </p:nvCxnSpPr>
            <p:spPr bwMode="auto">
              <a:xfrm flipH="1" flipV="1">
                <a:off x="9497" y="8189"/>
                <a:ext cx="27" cy="1262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  <p:sp>
          <p:nvSpPr>
            <p:cNvPr id="10" name="矩形 9"/>
            <p:cNvSpPr/>
            <p:nvPr/>
          </p:nvSpPr>
          <p:spPr>
            <a:xfrm>
              <a:off x="4842510" y="4787265"/>
              <a:ext cx="2506980" cy="354965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02375" y="6134735"/>
              <a:ext cx="136080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624965">
                <a:defRPr/>
              </a:pPr>
              <a:r>
                <a:rPr lang="zh-CN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开始学习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439</Words>
  <Application>Microsoft Office PowerPoint</Application>
  <PresentationFormat>宽屏</PresentationFormat>
  <Paragraphs>115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FZMiaoWuS-GB</vt:lpstr>
      <vt:lpstr>方正喵呜体</vt:lpstr>
      <vt:lpstr>华文仿宋</vt:lpstr>
      <vt:lpstr>锐字逼格锐线粗体简2.0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kefu</cp:lastModifiedBy>
  <cp:revision>936</cp:revision>
  <dcterms:created xsi:type="dcterms:W3CDTF">2015-03-19T06:14:00Z</dcterms:created>
  <dcterms:modified xsi:type="dcterms:W3CDTF">2018-09-29T14:35:30Z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